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266D3-FB50-4D5A-8F16-A2D6F39AAE4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27B1-3F35-4639-ACC9-7356E94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ResNet</a:t>
            </a:r>
            <a:r>
              <a:rPr lang="en-US" dirty="0"/>
              <a:t> Architecture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A713-AB01-4364-87E8-F7642376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F514-EAA1-4F5F-BC26-4FFD5657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9F50-F072-4FC2-A3FD-47A06F4D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VGG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3x3 convolution filters in all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Images randomly cropped to 224 x 224 RGB, then random horizontal shift + random RGB color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Preprocessing: subtract the mean RGB value, computed on the training set, from each pixel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Stride of 2</a:t>
            </a:r>
          </a:p>
        </p:txBody>
      </p:sp>
    </p:spTree>
    <p:extLst>
      <p:ext uri="{BB962C8B-B14F-4D97-AF65-F5344CB8AC3E}">
        <p14:creationId xmlns:p14="http://schemas.microsoft.com/office/powerpoint/2010/main" val="112790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0DB-E34F-4A7D-B1B6-D640665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E68-050D-463B-A032-C43BF7D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Stack of convolutional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Followed by 3 Fully-Connected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 two layers are 4096 channels each.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Third layer has 1000-way classification (1 for each class).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layer is a soft-max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hidden layers are equipped with rectification </a:t>
            </a:r>
            <a:r>
              <a:rPr lang="en-US" dirty="0" err="1"/>
              <a:t>ReLU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E5CA-8162-4395-BC4F-E4DD330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63F7-3FD0-4E7C-A481-D0CA017E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cdn-images-1.medium.com/max/600/1*2ns4ota94je5gSVjrpFq3A.png">
            <a:extLst>
              <a:ext uri="{FF2B5EF4-FFF2-40B4-BE49-F238E27FC236}">
                <a16:creationId xmlns:a16="http://schemas.microsoft.com/office/drawing/2014/main" id="{7D2DAC32-7848-48A5-9B67-D7B52994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13" y="0"/>
            <a:ext cx="298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AA186A-700F-4857-9136-F1463A8E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257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3B6-852C-49FC-AA43-2EB9551F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Layers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DC2-E8B5-4047-B7AA-2CBD3822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84" y="2557492"/>
            <a:ext cx="3693813" cy="2614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605E4-09C5-4E3B-A812-232AFC56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03" y="2571596"/>
            <a:ext cx="4782532" cy="250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59341-913C-4EA7-8364-720E60C6FC4E}"/>
              </a:ext>
            </a:extLst>
          </p:cNvPr>
          <p:cNvSpPr txBox="1"/>
          <p:nvPr/>
        </p:nvSpPr>
        <p:spPr>
          <a:xfrm>
            <a:off x="3037787" y="2196445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6456-F8CA-4B32-AE95-F2115DA0CA83}"/>
              </a:ext>
            </a:extLst>
          </p:cNvPr>
          <p:cNvSpPr txBox="1"/>
          <p:nvPr/>
        </p:nvSpPr>
        <p:spPr>
          <a:xfrm>
            <a:off x="7006048" y="2199378"/>
            <a:ext cx="303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5AA61-EB0F-4772-B1EF-652AF7F84888}"/>
              </a:ext>
            </a:extLst>
          </p:cNvPr>
          <p:cNvSpPr txBox="1"/>
          <p:nvPr/>
        </p:nvSpPr>
        <p:spPr>
          <a:xfrm>
            <a:off x="6153892" y="5207434"/>
            <a:ext cx="5412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 Residual functions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Identity is the error difference calculated by the residual function from layers above</a:t>
            </a:r>
          </a:p>
        </p:txBody>
      </p:sp>
    </p:spTree>
    <p:extLst>
      <p:ext uri="{BB962C8B-B14F-4D97-AF65-F5344CB8AC3E}">
        <p14:creationId xmlns:p14="http://schemas.microsoft.com/office/powerpoint/2010/main" val="14996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284-1387-41AB-94A2-BC68CE6D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Use of Residual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6760F-CA93-498B-8BE2-790895F5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47" y="1847788"/>
            <a:ext cx="7541239" cy="2422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D49F3-9C44-4A8A-86D5-E0211E85D35B}"/>
              </a:ext>
            </a:extLst>
          </p:cNvPr>
          <p:cNvSpPr txBox="1"/>
          <p:nvPr/>
        </p:nvSpPr>
        <p:spPr>
          <a:xfrm>
            <a:off x="8804635" y="1885495"/>
            <a:ext cx="197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 – Training Err</a:t>
            </a:r>
          </a:p>
          <a:p>
            <a:r>
              <a:rPr lang="en-US" dirty="0"/>
              <a:t>Thin – Testing Err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DF6B6-6304-4AC1-9AAB-EF8ECB4BDD04}"/>
              </a:ext>
            </a:extLst>
          </p:cNvPr>
          <p:cNvSpPr txBox="1"/>
          <p:nvPr/>
        </p:nvSpPr>
        <p:spPr>
          <a:xfrm>
            <a:off x="1374501" y="4590854"/>
            <a:ext cx="4958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Resnets</a:t>
            </a:r>
            <a:r>
              <a:rPr lang="en-US" sz="2000" dirty="0"/>
              <a:t>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Lower error as depth increases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Generalize better / Less overtraining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Prevent Exploding / Disappearing gradients</a:t>
            </a:r>
          </a:p>
        </p:txBody>
      </p:sp>
    </p:spTree>
    <p:extLst>
      <p:ext uri="{BB962C8B-B14F-4D97-AF65-F5344CB8AC3E}">
        <p14:creationId xmlns:p14="http://schemas.microsoft.com/office/powerpoint/2010/main" val="167101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E3E3-312D-4754-9D18-487557F4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Rescaling &amp;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8F89-EACE-440A-830B-232A020B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image is resized with its shorter side randomly sampled in [256; 480] for scale augmentation.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224 x 224 crop is randomly sampled from an image or its horizontal flip, with the per-pixel mean subtracted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the scores at multiple scales (images are resized such that the shorter side is in {224; 256; 384; 480; 640g}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 ≫ 224 the crop will correspond to a small part of the image, containing a small object or an object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Takeaway: Images are first scaled to 256 x 256 and then augmented using the above procedures</a:t>
            </a:r>
          </a:p>
        </p:txBody>
      </p:sp>
    </p:spTree>
    <p:extLst>
      <p:ext uri="{BB962C8B-B14F-4D97-AF65-F5344CB8AC3E}">
        <p14:creationId xmlns:p14="http://schemas.microsoft.com/office/powerpoint/2010/main" val="381215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86C5-D7B7-425B-8414-9A45EAB9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63B1-FB60-40A0-A7D6-23268CC0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Preprocess the images by rescaling to 256 x 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Rescale to 256 shorter edge, </a:t>
            </a:r>
            <a:r>
              <a:rPr lang="en-US"/>
              <a:t>then crop to 256 x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0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284</TotalTime>
  <Words>306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ResNet Architecture Overview</vt:lpstr>
      <vt:lpstr>ResNet</vt:lpstr>
      <vt:lpstr>ResNet Layers</vt:lpstr>
      <vt:lpstr>Residual Layers</vt:lpstr>
      <vt:lpstr>Residual Layers Continued</vt:lpstr>
      <vt:lpstr>Reason for Use of Residual Layers</vt:lpstr>
      <vt:lpstr>Image Rescaling &amp; Cropping</vt:lpstr>
      <vt:lpstr>Scale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Architecture Overview</dc:title>
  <dc:creator>Nick Trajkovski</dc:creator>
  <cp:lastModifiedBy>Nick Trajkovski</cp:lastModifiedBy>
  <cp:revision>13</cp:revision>
  <dcterms:created xsi:type="dcterms:W3CDTF">2018-02-22T21:40:14Z</dcterms:created>
  <dcterms:modified xsi:type="dcterms:W3CDTF">2018-02-23T02:25:02Z</dcterms:modified>
</cp:coreProperties>
</file>