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7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0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E266D3-FB50-4D5A-8F16-A2D6F39AAE45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97E6CF-D0B8-407C-A0B0-12909F2FDF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27B1-3F35-4639-ACC9-7356E94A9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ResNet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A713-AB01-4364-87E8-F7642376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F514-EAA1-4F5F-BC26-4FFD5657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Results: 154 Validation 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EB59D-1F66-4B7E-BC20-B8D77903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3" y="1845734"/>
            <a:ext cx="4081389" cy="2128389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1800" b="1" u="sng" dirty="0"/>
              <a:t>FULL SIZED IMAGES (68 Images):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16.29 %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9.46 %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85.31 %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4.87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3.42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 Deviation: 4.64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6EA174A-92C6-4C80-91FD-70BCCB6BFF50}"/>
              </a:ext>
            </a:extLst>
          </p:cNvPr>
          <p:cNvSpPr txBox="1">
            <a:spLocks/>
          </p:cNvSpPr>
          <p:nvPr/>
        </p:nvSpPr>
        <p:spPr>
          <a:xfrm>
            <a:off x="4098385" y="1848668"/>
            <a:ext cx="4081389" cy="212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u="sng" dirty="0"/>
              <a:t>RESIZED IMAGES (256x256) (68 Images):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</a:t>
            </a:r>
            <a:r>
              <a:rPr lang="en-US" sz="1800" b="1" dirty="0">
                <a:solidFill>
                  <a:srgbClr val="FF0000"/>
                </a:solidFill>
              </a:rPr>
              <a:t>15.50 %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6.10 %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88.42 %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4.58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3.36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 Deviation: 4.16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2EEE342-99D6-4293-94B4-461C3028113A}"/>
              </a:ext>
            </a:extLst>
          </p:cNvPr>
          <p:cNvSpPr txBox="1">
            <a:spLocks/>
          </p:cNvSpPr>
          <p:nvPr/>
        </p:nvSpPr>
        <p:spPr>
          <a:xfrm>
            <a:off x="8216117" y="1842807"/>
            <a:ext cx="4081389" cy="212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b="1" u="sng" dirty="0"/>
              <a:t>CROPPED IMAGES (15 Images):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Error Average: 20.60 %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Engineering Unit Error Average: 10.39 %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Average: 83.57 %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XOR P Standard Deviation: 6.22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EU P Standard Deviation: 5.36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Confidence Level Stand Deviation: 6.35</a:t>
            </a:r>
          </a:p>
        </p:txBody>
      </p:sp>
      <p:pic>
        <p:nvPicPr>
          <p:cNvPr id="9" name="Picture 8" descr="A picture containing indoor, table&#10;&#10;Description generated with high confidence">
            <a:extLst>
              <a:ext uri="{FF2B5EF4-FFF2-40B4-BE49-F238E27FC236}">
                <a16:creationId xmlns:a16="http://schemas.microsoft.com/office/drawing/2014/main" id="{087BAFFC-B62A-442C-BA57-A6076EF8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08" y="4076643"/>
            <a:ext cx="2085178" cy="1000886"/>
          </a:xfrm>
          <a:prstGeom prst="rect">
            <a:avLst/>
          </a:prstGeom>
        </p:spPr>
      </p:pic>
      <p:pic>
        <p:nvPicPr>
          <p:cNvPr id="11" name="Picture 10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A7C4D9DF-2C87-4894-AFA1-7878310F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08" y="5187465"/>
            <a:ext cx="2085178" cy="832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E725EB-0982-492A-87BD-8C11F27C7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07" y="4640754"/>
            <a:ext cx="1926978" cy="11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38FD-81DF-475B-90FE-C1FCAC81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4F6F-C36C-48A3-90B1-6407D981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and save epoch with minimum error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Change number of channels for image reader from 3 channels to 1 channel</a:t>
            </a:r>
          </a:p>
        </p:txBody>
      </p:sp>
    </p:spTree>
    <p:extLst>
      <p:ext uri="{BB962C8B-B14F-4D97-AF65-F5344CB8AC3E}">
        <p14:creationId xmlns:p14="http://schemas.microsoft.com/office/powerpoint/2010/main" val="3095356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392</TotalTime>
  <Words>166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ResNet Update</vt:lpstr>
      <vt:lpstr>Test Results: 154 Validation Set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Architecture Overview</dc:title>
  <dc:creator>Nick Trajkovski</dc:creator>
  <cp:lastModifiedBy>Nick Trajkovski</cp:lastModifiedBy>
  <cp:revision>19</cp:revision>
  <dcterms:created xsi:type="dcterms:W3CDTF">2018-02-22T21:40:14Z</dcterms:created>
  <dcterms:modified xsi:type="dcterms:W3CDTF">2018-03-02T05:37:20Z</dcterms:modified>
</cp:coreProperties>
</file>