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7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0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E266D3-FB50-4D5A-8F16-A2D6F39AAE4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E266D3-FB50-4D5A-8F16-A2D6F39AAE4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7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27B1-3F35-4639-ACC9-7356E94A9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ResNet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8A713-AB01-4364-87E8-F7642376B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38FD-81DF-475B-90FE-C1FCAC81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4F6F-C36C-48A3-90B1-6407D981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Convert </a:t>
            </a:r>
            <a:r>
              <a:rPr lang="en-US" b="1" dirty="0" err="1"/>
              <a:t>deeplab</a:t>
            </a:r>
            <a:r>
              <a:rPr lang="en-US" b="1" dirty="0"/>
              <a:t> to 1D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Increased error %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Added a layer at the output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727A4E0-559B-4D6C-8CCA-4EBF88B5E4BE}"/>
              </a:ext>
            </a:extLst>
          </p:cNvPr>
          <p:cNvSpPr txBox="1">
            <a:spLocks/>
          </p:cNvSpPr>
          <p:nvPr/>
        </p:nvSpPr>
        <p:spPr>
          <a:xfrm>
            <a:off x="1036320" y="2511022"/>
            <a:ext cx="4081389" cy="21283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dirty="0"/>
              <a:t>XOR Error Average: 18.12 %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Engineering Unit Error Average: 9.28 %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Confidence Level Average: 85.52 %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XOR P Standard Deviation: 4.76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EU P Standard Deviation: 4.21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Confidence Level Standard Deviation: 4.82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E401DD4-FE9D-47E0-81F1-092C4A675869}"/>
              </a:ext>
            </a:extLst>
          </p:cNvPr>
          <p:cNvSpPr txBox="1">
            <a:spLocks/>
          </p:cNvSpPr>
          <p:nvPr/>
        </p:nvSpPr>
        <p:spPr>
          <a:xfrm>
            <a:off x="7334642" y="2216220"/>
            <a:ext cx="4081389" cy="21283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b="1" u="sng" dirty="0"/>
              <a:t>RESIZED IMAGES (256x256) (68 Images):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XOR Error Average: </a:t>
            </a:r>
            <a:r>
              <a:rPr lang="en-US" sz="1800" b="1" dirty="0">
                <a:solidFill>
                  <a:srgbClr val="FF0000"/>
                </a:solidFill>
              </a:rPr>
              <a:t>15.50 %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Engineering Unit Error Average: 6.10 %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Confidence Level Average: 88.42 %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XOR P Standard Deviation: 4.58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EU P Standard Deviation: 3.36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Confidence Level Stand Deviation: 4.16</a:t>
            </a:r>
          </a:p>
        </p:txBody>
      </p:sp>
    </p:spTree>
    <p:extLst>
      <p:ext uri="{BB962C8B-B14F-4D97-AF65-F5344CB8AC3E}">
        <p14:creationId xmlns:p14="http://schemas.microsoft.com/office/powerpoint/2010/main" val="198418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F514-EAA1-4F5F-BC26-4FFD5657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Results: With New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1EB59D-1F66-4B7E-BC20-B8D77903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996" y="1845734"/>
            <a:ext cx="4503417" cy="220752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1800" b="1" u="sng" dirty="0"/>
              <a:t>With New Layer 500k steps: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XOR Error Average: 47.28 %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Engineering Unit Error Average: 31.76 %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Confidence Level Average: 57.48 %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XOR P Standard Deviation: 18.29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EU P Standard Deviation: 20.00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Confidence Level Standard Deviation: 21.80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6EA174A-92C6-4C80-91FD-70BCCB6BFF50}"/>
              </a:ext>
            </a:extLst>
          </p:cNvPr>
          <p:cNvSpPr txBox="1">
            <a:spLocks/>
          </p:cNvSpPr>
          <p:nvPr/>
        </p:nvSpPr>
        <p:spPr>
          <a:xfrm>
            <a:off x="6437138" y="1848668"/>
            <a:ext cx="4869770" cy="21283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b="1" u="sng" dirty="0"/>
              <a:t>With New Layer 750k steps: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XOR Error Average: 30.81 %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Engineering Unit Error Average: 10.58 %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Confidence Level Average: 83.09 %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XOR P Standard Deviation: 12.74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EU P Standard Deviation: 11.74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Confidence Level Standard Deviation: 15.72</a:t>
            </a:r>
          </a:p>
        </p:txBody>
      </p:sp>
    </p:spTree>
    <p:extLst>
      <p:ext uri="{BB962C8B-B14F-4D97-AF65-F5344CB8AC3E}">
        <p14:creationId xmlns:p14="http://schemas.microsoft.com/office/powerpoint/2010/main" val="11279049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403</TotalTime>
  <Words>194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ResNet Update</vt:lpstr>
      <vt:lpstr>Trials</vt:lpstr>
      <vt:lpstr>Test Results: With New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 Architecture Overview</dc:title>
  <dc:creator>Nick Trajkovski</dc:creator>
  <cp:lastModifiedBy>Nick Trajkovski</cp:lastModifiedBy>
  <cp:revision>23</cp:revision>
  <dcterms:created xsi:type="dcterms:W3CDTF">2018-02-22T21:40:14Z</dcterms:created>
  <dcterms:modified xsi:type="dcterms:W3CDTF">2018-03-09T05:03:30Z</dcterms:modified>
</cp:coreProperties>
</file>