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FC61A-7C34-AA0E-7F59-BF37C274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5FAD96-9D95-4ACD-B0BB-31A9EBACA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F3803A-E60B-68DC-2BBA-BBB7408E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8824EE-6E89-FAFD-A1D1-EDEF19DE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EE579-6D08-46E7-5E51-9A8452DC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12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CAED1-76EC-E4F6-D0BF-789ED3E8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1ED997-954C-FB05-4047-710BEDBE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BF8DC2-5AC6-244F-5319-5ED93613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0E511-B17E-9716-7A04-B9CDAA22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10EE6-7D36-328D-29C4-4FBF72F2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914CE7-5262-061B-169E-72C0633B6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113930-7EDB-72B6-EC20-91C2C38B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4312FE-31C5-1C84-000A-1E832C08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00BCE-CDCA-5B76-424A-3B9754E0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6588F1-3084-0849-F3D9-32945F3E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E58E1-0421-C9FD-204E-4C0E1B1D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ED29A-258A-56B6-26EB-3AD8CEE4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4F839-0E51-15A1-4616-CEF131DD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BE1CC-40DA-7CF4-0156-BCA8BABD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4C7C9-4FCA-FC57-0D8D-D5CB68C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5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6469A-174E-30A0-03C8-E797FCC2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48FCAD-0D58-1A56-FDAF-49DCC14F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E3FD3-552C-EED3-3627-2414A1CC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6BC23-CB72-0F11-A265-92893DEB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9B94F-4A6F-05B5-0B38-1F683D9C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5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F49-9E69-B103-2DE9-E9E7915A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8BC29-AEBC-E135-D01B-873F9ABC2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92FC3-01E3-BD35-71EC-B90A7A78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A32BD-0C3A-A41E-F3E3-DB129372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B8931-B41C-B51D-14F3-E930EEB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B2C51C-B32D-9613-6EC2-842594AC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29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22DE-D1E0-7FE5-029E-EC9BE005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7D66E-2E71-FD0B-3B9E-5B98611E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9A85C7-7269-7A93-C7D7-9B92E380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0B6698-1A8E-8234-4E74-6CCAB019B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8BCC0-6AAC-9AFB-7911-0B722FA84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83EB03-2008-966C-091B-61476DF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59796C-9F09-B11F-A2F4-C5470E4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842182-06D9-8784-1CD9-94E0AD1F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9698C-01B1-F6D8-B9B5-BAA33FE1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5D6EDA-6FC6-A50C-E6B6-A37FC295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5E6D44-2568-5DBE-2DB3-908B9D7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BAB708-D278-506F-691B-3FBB91A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75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71D4C8-DD6E-AC3F-8AC1-69375AD7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08E308-FCF8-0029-5178-9950068C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B33290-FA7C-7D1B-C683-AC206172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7846B-D8A3-5300-051F-A4B7AE97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3921F-922F-3FCA-8E8D-C3115EFF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800383-1B1A-91DA-A85D-8404759E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058C4C-AD21-7283-C3D9-CA27015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04FED-1EFB-7D21-32E0-94D4AFBB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AA8B0C-C614-B8C1-9D48-B3DBCED7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8BCD-6AAF-55D8-2CD5-25443820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9ADEB6-3E19-B301-F517-0F18A3481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453D1B-9F2D-91CE-EEC5-B2A9A22C6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E5F2F9-CE0B-A67C-3137-C6562FE9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755E0-31CB-6E25-075D-013B0523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5477B-40B6-217A-F54E-BB1582A9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10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931F-EFC1-E742-2241-37BC32DA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17AE18-49AD-9120-56D5-C4374F72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398ED-0840-9BF1-40DB-EB7929A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E63E-2E23-4BBA-A992-2A3BFD72DA5E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6F7B7-A897-17B1-B060-E8B92A4CE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31C20-D8FD-3EAD-BF8F-F836CA05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E8A441-0B56-B852-3A64-98F50301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0"/>
            <a:ext cx="11766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0C0734-79BB-A1C1-4C2B-998910503228}"/>
              </a:ext>
            </a:extLst>
          </p:cNvPr>
          <p:cNvSpPr txBox="1"/>
          <p:nvPr/>
        </p:nvSpPr>
        <p:spPr>
          <a:xfrm>
            <a:off x="293773" y="607192"/>
            <a:ext cx="22489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Поставщики древесины, металла, тканей и фурнитуры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Логистические компании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Дизайнеры интерьера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Оптовые дистрибьюторы мебели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Ремонтные и строительные компании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73000-B134-46F2-EF30-239603051D27}"/>
              </a:ext>
            </a:extLst>
          </p:cNvPr>
          <p:cNvSpPr txBox="1"/>
          <p:nvPr/>
        </p:nvSpPr>
        <p:spPr>
          <a:xfrm>
            <a:off x="2520778" y="379620"/>
            <a:ext cx="23889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Производство мебели (изготовление, сборка, покраска, упаковка)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Разработка новых моделей и дизайнов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Маркетинг и продвижение продукции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Управление цепочкой поставок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Продажи (онлайн и офлайн)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Обслуживание клиентов (гарантийное и постгарантийное обслуживание)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Исследование рынка и трендов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36A35-BFE9-DD27-E9CA-FD20FC12E50F}"/>
              </a:ext>
            </a:extLst>
          </p:cNvPr>
          <p:cNvSpPr txBox="1"/>
          <p:nvPr/>
        </p:nvSpPr>
        <p:spPr>
          <a:xfrm>
            <a:off x="2623750" y="2872597"/>
            <a:ext cx="224893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Производственные мощности (цеха, станки, оборудование)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Квалифицированные сотрудники (плотники, дизайнеры, маркетологи, логисты)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Сырье и материалы (дерево, металл, стекло, текстиль)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Финансовые ресурсы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Бренд и репутация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IT-инфраструктура (сайт, CRM-системы, онлайн-магазин)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572D0-B044-515B-761D-E45061507732}"/>
              </a:ext>
            </a:extLst>
          </p:cNvPr>
          <p:cNvSpPr txBox="1"/>
          <p:nvPr/>
        </p:nvSpPr>
        <p:spPr>
          <a:xfrm>
            <a:off x="4872680" y="607192"/>
            <a:ext cx="24878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Качественная и стильная мебель по доступной цене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Индивидуальные заказы и кастомизация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Сертифицированные материалы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Долговечность и гарантия на продукцию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Современный и эргономичный дизайн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Услуги по сборке и доставке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E9B82-AE6D-F9B4-E685-A8BC39B4C480}"/>
              </a:ext>
            </a:extLst>
          </p:cNvPr>
          <p:cNvSpPr txBox="1"/>
          <p:nvPr/>
        </p:nvSpPr>
        <p:spPr>
          <a:xfrm>
            <a:off x="7269889" y="518119"/>
            <a:ext cx="23889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Индивидуальный подход к клиентам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Программы лояльности и скидки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Гарантийное обслуживание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Обратная связь и поддержка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Консультации по дизайну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Возможность заказа мебели по индивидуальным параметрам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DF434-67AB-3A63-9C9A-B3EBE0F1F022}"/>
              </a:ext>
            </a:extLst>
          </p:cNvPr>
          <p:cNvSpPr txBox="1"/>
          <p:nvPr/>
        </p:nvSpPr>
        <p:spPr>
          <a:xfrm>
            <a:off x="7256071" y="2662331"/>
            <a:ext cx="2343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Собственные розничные магазины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Онлайн-магазин и маркетплейсы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Сотрудничество с мебельными салонами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Социальные сети и рекламные кампании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Выставки и ярмарки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DD040-42A1-A118-61BE-0AC540FC7A7B}"/>
              </a:ext>
            </a:extLst>
          </p:cNvPr>
          <p:cNvSpPr txBox="1"/>
          <p:nvPr/>
        </p:nvSpPr>
        <p:spPr>
          <a:xfrm>
            <a:off x="9658862" y="500779"/>
            <a:ext cx="22612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Частные клиенты (домашняя мебель)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Офисы и корпоративные клиенты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Отели и рестораны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Дизайнеры интерьеров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Девелоперы и застройщики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Гостиничный бизнес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Государственные учреждения (школы, больницы, администрации)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C5898-2B38-326E-5255-E1B77BE43F89}"/>
              </a:ext>
            </a:extLst>
          </p:cNvPr>
          <p:cNvSpPr txBox="1"/>
          <p:nvPr/>
        </p:nvSpPr>
        <p:spPr>
          <a:xfrm>
            <a:off x="403654" y="51847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Закупка сырья и материалов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Производственные расходы (зарплаты, аренда, оборудование, электроэнергия)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Логистические расходы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Маркетинг и реклама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IT-обслуживание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Налоги и юридическое сопровождение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BB5CDE7-58A0-0D5F-41C6-C19A2EE21A86}"/>
              </a:ext>
            </a:extLst>
          </p:cNvPr>
          <p:cNvSpPr/>
          <p:nvPr/>
        </p:nvSpPr>
        <p:spPr>
          <a:xfrm>
            <a:off x="9868932" y="4851692"/>
            <a:ext cx="2092410" cy="1991114"/>
          </a:xfrm>
          <a:custGeom>
            <a:avLst/>
            <a:gdLst>
              <a:gd name="connsiteX0" fmla="*/ 0 w 2059459"/>
              <a:gd name="connsiteY0" fmla="*/ 0 h 1958162"/>
              <a:gd name="connsiteX1" fmla="*/ 2059459 w 2059459"/>
              <a:gd name="connsiteY1" fmla="*/ 0 h 1958162"/>
              <a:gd name="connsiteX2" fmla="*/ 2059459 w 2059459"/>
              <a:gd name="connsiteY2" fmla="*/ 1958162 h 1958162"/>
              <a:gd name="connsiteX3" fmla="*/ 0 w 2059459"/>
              <a:gd name="connsiteY3" fmla="*/ 1958162 h 1958162"/>
              <a:gd name="connsiteX4" fmla="*/ 0 w 2059459"/>
              <a:gd name="connsiteY4" fmla="*/ 0 h 1958162"/>
              <a:gd name="connsiteX0" fmla="*/ 0 w 2100648"/>
              <a:gd name="connsiteY0" fmla="*/ 0 h 1958162"/>
              <a:gd name="connsiteX1" fmla="*/ 2100648 w 2100648"/>
              <a:gd name="connsiteY1" fmla="*/ 32951 h 1958162"/>
              <a:gd name="connsiteX2" fmla="*/ 2059459 w 2100648"/>
              <a:gd name="connsiteY2" fmla="*/ 1958162 h 1958162"/>
              <a:gd name="connsiteX3" fmla="*/ 0 w 2100648"/>
              <a:gd name="connsiteY3" fmla="*/ 1958162 h 1958162"/>
              <a:gd name="connsiteX4" fmla="*/ 0 w 2100648"/>
              <a:gd name="connsiteY4" fmla="*/ 0 h 1958162"/>
              <a:gd name="connsiteX0" fmla="*/ 0 w 2100648"/>
              <a:gd name="connsiteY0" fmla="*/ 0 h 2015827"/>
              <a:gd name="connsiteX1" fmla="*/ 2100648 w 2100648"/>
              <a:gd name="connsiteY1" fmla="*/ 32951 h 2015827"/>
              <a:gd name="connsiteX2" fmla="*/ 2100648 w 2100648"/>
              <a:gd name="connsiteY2" fmla="*/ 2015827 h 2015827"/>
              <a:gd name="connsiteX3" fmla="*/ 0 w 2100648"/>
              <a:gd name="connsiteY3" fmla="*/ 1958162 h 2015827"/>
              <a:gd name="connsiteX4" fmla="*/ 0 w 2100648"/>
              <a:gd name="connsiteY4" fmla="*/ 0 h 2015827"/>
              <a:gd name="connsiteX0" fmla="*/ 0 w 2100648"/>
              <a:gd name="connsiteY0" fmla="*/ 0 h 2015827"/>
              <a:gd name="connsiteX1" fmla="*/ 2100648 w 2100648"/>
              <a:gd name="connsiteY1" fmla="*/ 32951 h 2015827"/>
              <a:gd name="connsiteX2" fmla="*/ 2100648 w 2100648"/>
              <a:gd name="connsiteY2" fmla="*/ 2015827 h 2015827"/>
              <a:gd name="connsiteX3" fmla="*/ 8238 w 2100648"/>
              <a:gd name="connsiteY3" fmla="*/ 1991113 h 2015827"/>
              <a:gd name="connsiteX4" fmla="*/ 0 w 2100648"/>
              <a:gd name="connsiteY4" fmla="*/ 0 h 2015827"/>
              <a:gd name="connsiteX0" fmla="*/ 0 w 2100648"/>
              <a:gd name="connsiteY0" fmla="*/ 0 h 2015827"/>
              <a:gd name="connsiteX1" fmla="*/ 2084173 w 2100648"/>
              <a:gd name="connsiteY1" fmla="*/ 24713 h 2015827"/>
              <a:gd name="connsiteX2" fmla="*/ 2100648 w 2100648"/>
              <a:gd name="connsiteY2" fmla="*/ 2015827 h 2015827"/>
              <a:gd name="connsiteX3" fmla="*/ 8238 w 2100648"/>
              <a:gd name="connsiteY3" fmla="*/ 1991113 h 2015827"/>
              <a:gd name="connsiteX4" fmla="*/ 0 w 2100648"/>
              <a:gd name="connsiteY4" fmla="*/ 0 h 2015827"/>
              <a:gd name="connsiteX0" fmla="*/ 0 w 2092410"/>
              <a:gd name="connsiteY0" fmla="*/ 8238 h 1991114"/>
              <a:gd name="connsiteX1" fmla="*/ 2075935 w 2092410"/>
              <a:gd name="connsiteY1" fmla="*/ 0 h 1991114"/>
              <a:gd name="connsiteX2" fmla="*/ 2092410 w 2092410"/>
              <a:gd name="connsiteY2" fmla="*/ 1991114 h 1991114"/>
              <a:gd name="connsiteX3" fmla="*/ 0 w 2092410"/>
              <a:gd name="connsiteY3" fmla="*/ 1966400 h 1991114"/>
              <a:gd name="connsiteX4" fmla="*/ 0 w 2092410"/>
              <a:gd name="connsiteY4" fmla="*/ 8238 h 199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2410" h="1991114">
                <a:moveTo>
                  <a:pt x="0" y="8238"/>
                </a:moveTo>
                <a:lnTo>
                  <a:pt x="2075935" y="0"/>
                </a:lnTo>
                <a:lnTo>
                  <a:pt x="2092410" y="1991114"/>
                </a:lnTo>
                <a:lnTo>
                  <a:pt x="0" y="1966400"/>
                </a:lnTo>
                <a:lnTo>
                  <a:pt x="0" y="8238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652E55-E805-E82F-9395-819257E74373}"/>
              </a:ext>
            </a:extLst>
          </p:cNvPr>
          <p:cNvSpPr txBox="1"/>
          <p:nvPr/>
        </p:nvSpPr>
        <p:spPr>
          <a:xfrm>
            <a:off x="6499654" y="514546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Продажа мебели (розничная и оптовая)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Дополнительные услуги (доставка, сборка, кастомизация)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Корпоративные заказы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Онлайн-продажи через маркетплейсы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Партнерские программы и франшиза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Дизайнерские проекты и эксклюзивные заказы</a:t>
            </a:r>
          </a:p>
        </p:txBody>
      </p:sp>
    </p:spTree>
    <p:extLst>
      <p:ext uri="{BB962C8B-B14F-4D97-AF65-F5344CB8AC3E}">
        <p14:creationId xmlns:p14="http://schemas.microsoft.com/office/powerpoint/2010/main" val="962910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257</Words>
  <Application>Microsoft Office PowerPoint</Application>
  <PresentationFormat>Широкоэкранный</PresentationFormat>
  <Paragraphs>54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Кондрахин</dc:creator>
  <cp:lastModifiedBy>Никита Кондрахин</cp:lastModifiedBy>
  <cp:revision>3</cp:revision>
  <dcterms:created xsi:type="dcterms:W3CDTF">2025-03-14T13:38:15Z</dcterms:created>
  <dcterms:modified xsi:type="dcterms:W3CDTF">2025-03-28T10:41:57Z</dcterms:modified>
</cp:coreProperties>
</file>