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/>
    <p:restoredTop sz="94694"/>
  </p:normalViewPr>
  <p:slideViewPr>
    <p:cSldViewPr snapToGrid="0" snapToObjects="1">
      <p:cViewPr varScale="1">
        <p:scale>
          <a:sx n="108" d="100"/>
          <a:sy n="108" d="100"/>
        </p:scale>
        <p:origin x="802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DD3D8B-F941-7A44-B495-413DB63A30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B23EC-11DF-5B40-9B28-3E40FA681C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B7431-2289-5947-8194-0CFC384CF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1D374-B28A-3D41-A294-73C33793DB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9AA9A-0116-BE47-8880-25F32F2DB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88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47C52-DF7F-F947-B704-F0BAD17B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13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2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9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7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8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3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8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5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6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0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9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beperez/historical-plane-crash-data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C146EC-635D-434E-871A-999618A6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57" y="73152"/>
            <a:ext cx="2300583" cy="2228849"/>
          </a:xfrm>
          <a:ln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pPr algn="l"/>
            <a:r>
              <a:rPr lang="sl-SI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</a:rPr>
              <a:t>Analiza letalskih nesreč</a:t>
            </a:r>
            <a:br>
              <a:rPr lang="sl-SI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</a:rPr>
            </a:br>
            <a:br>
              <a:rPr lang="sl-SI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</a:rPr>
            </a:b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FDA8A2-4269-E344-ADF2-94E0D830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953" y="73152"/>
            <a:ext cx="6610190" cy="4727448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600" b="1" dirty="0" err="1"/>
              <a:t>Podatki</a:t>
            </a:r>
            <a:endParaRPr lang="en-US" sz="1600" b="1" dirty="0"/>
          </a:p>
          <a:p>
            <a:pPr>
              <a:buFontTx/>
              <a:buChar char="-"/>
            </a:pPr>
            <a:r>
              <a:rPr lang="en-US" sz="1600" dirty="0">
                <a:hlinkClick r:id="rId2"/>
              </a:rPr>
              <a:t>https://www.kaggle.com/datasets/abeperez/historical-plane-crash-data</a:t>
            </a:r>
            <a:endParaRPr lang="sl-SI" sz="1600" dirty="0"/>
          </a:p>
          <a:p>
            <a:pPr>
              <a:buFontTx/>
              <a:buChar char="-"/>
            </a:pPr>
            <a:r>
              <a:rPr lang="en-US" sz="1600" dirty="0" err="1"/>
              <a:t>prvotni</a:t>
            </a:r>
            <a:r>
              <a:rPr lang="en-US" sz="1600" dirty="0"/>
              <a:t> </a:t>
            </a:r>
            <a:r>
              <a:rPr lang="en-US" sz="1600" dirty="0" err="1"/>
              <a:t>namen</a:t>
            </a:r>
            <a:r>
              <a:rPr lang="en-US" sz="1600" dirty="0"/>
              <a:t> </a:t>
            </a:r>
            <a:r>
              <a:rPr lang="en-US" sz="1600" dirty="0" err="1"/>
              <a:t>zbiranja</a:t>
            </a:r>
            <a:r>
              <a:rPr lang="en-US" sz="1600" dirty="0"/>
              <a:t> (</a:t>
            </a:r>
            <a:r>
              <a:rPr lang="en-US" sz="1600" dirty="0" err="1"/>
              <a:t>zakaj</a:t>
            </a:r>
            <a:r>
              <a:rPr lang="en-US" sz="1600" dirty="0"/>
              <a:t> so </a:t>
            </a:r>
            <a:r>
              <a:rPr lang="en-US" sz="1600" dirty="0" err="1"/>
              <a:t>jih</a:t>
            </a:r>
            <a:r>
              <a:rPr lang="en-US" sz="1600" dirty="0"/>
              <a:t> </a:t>
            </a:r>
            <a:r>
              <a:rPr lang="en-US" sz="1600" dirty="0" err="1"/>
              <a:t>avtorji</a:t>
            </a:r>
            <a:r>
              <a:rPr lang="en-US" sz="1600" dirty="0"/>
              <a:t> </a:t>
            </a:r>
            <a:r>
              <a:rPr lang="en-US" sz="1600" dirty="0" err="1"/>
              <a:t>zbirali</a:t>
            </a:r>
            <a:r>
              <a:rPr lang="en-US" sz="1600" dirty="0"/>
              <a:t> oz. </a:t>
            </a:r>
            <a:r>
              <a:rPr lang="en-US" sz="1600" dirty="0" err="1"/>
              <a:t>uporabili</a:t>
            </a:r>
            <a:r>
              <a:rPr lang="en-US" sz="1600" dirty="0"/>
              <a:t>)</a:t>
            </a:r>
          </a:p>
          <a:p>
            <a:pPr>
              <a:buFontTx/>
              <a:buChar char="-"/>
            </a:pPr>
            <a:r>
              <a:rPr lang="en-US" sz="1600" dirty="0"/>
              <a:t>tip </a:t>
            </a:r>
            <a:r>
              <a:rPr lang="en-US" sz="1600" dirty="0" err="1"/>
              <a:t>podatkov</a:t>
            </a:r>
            <a:r>
              <a:rPr lang="en-US" sz="1600" dirty="0"/>
              <a:t> (</a:t>
            </a:r>
            <a:r>
              <a:rPr lang="en-US" sz="1600" dirty="0" err="1"/>
              <a:t>besedila</a:t>
            </a:r>
            <a:r>
              <a:rPr lang="en-US" sz="1600" dirty="0"/>
              <a:t>, </a:t>
            </a:r>
            <a:r>
              <a:rPr lang="en-US" sz="1600" dirty="0" err="1"/>
              <a:t>slike</a:t>
            </a:r>
            <a:r>
              <a:rPr lang="en-US" sz="1600" dirty="0"/>
              <a:t>, </a:t>
            </a:r>
            <a:r>
              <a:rPr lang="en-US" sz="1600" dirty="0" err="1"/>
              <a:t>meritve</a:t>
            </a:r>
            <a:r>
              <a:rPr lang="en-US" sz="1600" dirty="0"/>
              <a:t>, </a:t>
            </a:r>
            <a:r>
              <a:rPr lang="en-US" sz="1600" dirty="0" err="1"/>
              <a:t>števci</a:t>
            </a:r>
            <a:r>
              <a:rPr lang="en-US" sz="1600" dirty="0"/>
              <a:t>, </a:t>
            </a:r>
            <a:r>
              <a:rPr lang="en-US" sz="1600" dirty="0" err="1"/>
              <a:t>statistike</a:t>
            </a:r>
            <a:r>
              <a:rPr lang="en-US" sz="1600" dirty="0"/>
              <a:t>,…) in </a:t>
            </a:r>
            <a:r>
              <a:rPr lang="en-US" sz="1600" dirty="0" err="1"/>
              <a:t>obseg</a:t>
            </a:r>
            <a:r>
              <a:rPr lang="en-US" sz="1600" dirty="0"/>
              <a:t> </a:t>
            </a:r>
            <a:r>
              <a:rPr lang="en-US" sz="1600" dirty="0" err="1"/>
              <a:t>podatkov</a:t>
            </a:r>
            <a:r>
              <a:rPr lang="en-US" sz="1600" dirty="0"/>
              <a:t> (</a:t>
            </a:r>
            <a:r>
              <a:rPr lang="en-US" sz="1600" dirty="0" err="1"/>
              <a:t>koliko</a:t>
            </a:r>
            <a:r>
              <a:rPr lang="en-US" sz="1600" dirty="0"/>
              <a:t> </a:t>
            </a:r>
            <a:r>
              <a:rPr lang="en-US" sz="1600" dirty="0" err="1"/>
              <a:t>primerov</a:t>
            </a:r>
            <a:r>
              <a:rPr lang="en-US" sz="1600" dirty="0"/>
              <a:t>, </a:t>
            </a:r>
            <a:r>
              <a:rPr lang="en-US" sz="1600" dirty="0" err="1"/>
              <a:t>koliko</a:t>
            </a:r>
            <a:r>
              <a:rPr lang="en-US" sz="1600" dirty="0"/>
              <a:t> </a:t>
            </a:r>
            <a:r>
              <a:rPr lang="en-US" sz="1600" dirty="0" err="1"/>
              <a:t>atributov</a:t>
            </a:r>
            <a:r>
              <a:rPr lang="en-US" sz="1600" dirty="0"/>
              <a:t>, </a:t>
            </a:r>
            <a:r>
              <a:rPr lang="en-US" sz="1600" dirty="0" err="1"/>
              <a:t>koliko</a:t>
            </a:r>
            <a:r>
              <a:rPr lang="en-US" sz="1600" dirty="0"/>
              <a:t> </a:t>
            </a:r>
            <a:r>
              <a:rPr lang="en-US" sz="1600" dirty="0" err="1"/>
              <a:t>razredov</a:t>
            </a:r>
            <a:r>
              <a:rPr lang="en-US" sz="1600" dirty="0"/>
              <a:t>, …)</a:t>
            </a:r>
          </a:p>
          <a:p>
            <a:pPr>
              <a:buFontTx/>
              <a:buChar char="-"/>
            </a:pPr>
            <a:r>
              <a:rPr lang="en-US" sz="1600" dirty="0" err="1"/>
              <a:t>število</a:t>
            </a:r>
            <a:r>
              <a:rPr lang="en-US" sz="1600" dirty="0"/>
              <a:t> </a:t>
            </a:r>
            <a:r>
              <a:rPr lang="en-US" sz="1600" dirty="0" err="1"/>
              <a:t>manjkajočih</a:t>
            </a:r>
            <a:r>
              <a:rPr lang="en-US" sz="1600" dirty="0"/>
              <a:t> </a:t>
            </a:r>
            <a:r>
              <a:rPr lang="en-US" sz="1600" dirty="0" err="1"/>
              <a:t>zapisov</a:t>
            </a:r>
            <a:r>
              <a:rPr lang="en-US" sz="1600" dirty="0"/>
              <a:t>, </a:t>
            </a:r>
            <a:r>
              <a:rPr lang="en-US" sz="1600" dirty="0" err="1"/>
              <a:t>napak</a:t>
            </a:r>
            <a:r>
              <a:rPr lang="en-US" sz="1600" dirty="0"/>
              <a:t>, </a:t>
            </a:r>
            <a:r>
              <a:rPr lang="en-US" sz="1600" dirty="0" err="1"/>
              <a:t>druge</a:t>
            </a:r>
            <a:r>
              <a:rPr lang="en-US" sz="1600" dirty="0"/>
              <a:t> </a:t>
            </a:r>
            <a:r>
              <a:rPr lang="en-US" sz="1600" dirty="0" err="1"/>
              <a:t>težave</a:t>
            </a:r>
            <a:endParaRPr lang="en-US" sz="1600" dirty="0"/>
          </a:p>
          <a:p>
            <a:pPr>
              <a:buFontTx/>
              <a:buChar char="-"/>
            </a:pPr>
            <a:r>
              <a:rPr lang="en-US" sz="1600" dirty="0" err="1"/>
              <a:t>opis</a:t>
            </a:r>
            <a:r>
              <a:rPr lang="en-US" sz="1600" dirty="0"/>
              <a:t> </a:t>
            </a:r>
            <a:r>
              <a:rPr lang="en-US" sz="1600" dirty="0" err="1"/>
              <a:t>predprocesiranja</a:t>
            </a:r>
            <a:r>
              <a:rPr lang="en-US" sz="1600" dirty="0"/>
              <a:t>, da </a:t>
            </a:r>
            <a:r>
              <a:rPr lang="en-US" sz="1600" dirty="0" err="1"/>
              <a:t>postanejo</a:t>
            </a:r>
            <a:r>
              <a:rPr lang="en-US" sz="1600" dirty="0"/>
              <a:t> </a:t>
            </a:r>
            <a:r>
              <a:rPr lang="en-US" sz="1600" dirty="0" err="1"/>
              <a:t>podatki</a:t>
            </a:r>
            <a:r>
              <a:rPr lang="en-US" sz="1600" dirty="0"/>
              <a:t> “</a:t>
            </a:r>
            <a:r>
              <a:rPr lang="en-US" sz="1600" dirty="0" err="1"/>
              <a:t>uporabni</a:t>
            </a:r>
            <a:r>
              <a:rPr lang="en-US" sz="1600" dirty="0"/>
              <a:t>” (</a:t>
            </a:r>
            <a:r>
              <a:rPr lang="en-US" sz="1600" dirty="0" err="1"/>
              <a:t>pretvorbe</a:t>
            </a:r>
            <a:r>
              <a:rPr lang="en-US" sz="1600" dirty="0"/>
              <a:t>, </a:t>
            </a:r>
            <a:r>
              <a:rPr lang="en-US" sz="1600" dirty="0" err="1"/>
              <a:t>filtriranje</a:t>
            </a:r>
            <a:r>
              <a:rPr lang="en-US" sz="1600" dirty="0"/>
              <a:t>, </a:t>
            </a:r>
            <a:r>
              <a:rPr lang="en-US" sz="1600" dirty="0" err="1"/>
              <a:t>obravnava</a:t>
            </a:r>
            <a:r>
              <a:rPr lang="en-US" sz="1600" dirty="0"/>
              <a:t> </a:t>
            </a:r>
            <a:r>
              <a:rPr lang="en-US" sz="1600" dirty="0" err="1"/>
              <a:t>napak</a:t>
            </a:r>
            <a:r>
              <a:rPr lang="en-US" sz="1600" dirty="0"/>
              <a:t>…)</a:t>
            </a:r>
          </a:p>
          <a:p>
            <a:pPr>
              <a:buFontTx/>
              <a:buChar char="-"/>
            </a:pPr>
            <a:r>
              <a:rPr lang="en-US" sz="1600" dirty="0" err="1"/>
              <a:t>združevanje</a:t>
            </a:r>
            <a:r>
              <a:rPr lang="en-US" sz="1600" dirty="0"/>
              <a:t> </a:t>
            </a:r>
            <a:r>
              <a:rPr lang="en-US" sz="1600" dirty="0" err="1"/>
              <a:t>virov</a:t>
            </a:r>
            <a:endParaRPr lang="en-US" sz="1600" dirty="0"/>
          </a:p>
          <a:p>
            <a:pPr>
              <a:buFontTx/>
              <a:buChar char="-"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 err="1"/>
              <a:t>Glavna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r>
              <a:rPr lang="en-US" sz="1600" b="1" dirty="0"/>
              <a:t>/</a:t>
            </a:r>
            <a:r>
              <a:rPr lang="en-US" sz="1600" b="1" dirty="0" err="1"/>
              <a:t>cilji</a:t>
            </a:r>
            <a:r>
              <a:rPr lang="en-US" sz="1600" b="1" dirty="0"/>
              <a:t> </a:t>
            </a:r>
            <a:r>
              <a:rPr lang="en-US" sz="1600" b="1" dirty="0" err="1"/>
              <a:t>podatkovnega</a:t>
            </a:r>
            <a:r>
              <a:rPr lang="en-US" sz="1600" b="1" dirty="0"/>
              <a:t> </a:t>
            </a:r>
            <a:r>
              <a:rPr lang="en-US" sz="1600" b="1" dirty="0" err="1"/>
              <a:t>rudarjenja</a:t>
            </a:r>
            <a:endParaRPr lang="en-US" sz="1600" b="1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sl-SI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Kako se število nesreč spreminja skozi čas?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l-SI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Ali in kako faze, v katerih se je zgodila nesreča, in vrste letov (komercialni, vojaški itd.) vplivajo na odstotek oz. število umrlih potnikov?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l-SI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Ali in kako kraj nesreče in število potnikov vplivata na število smrtnih žrtev med ljudmi, ki niso bili potniki?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l-SI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Katera letala so najbolj nevarna?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l-SI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Ali in kateri modeli letal ter vrste letov so bolj nagnjeni k določenim vrstam nesreč (tehnična okvara, človeška napaka itd.)?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l-SI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Kako ura vpliva na nesreče, ali se bolj pogosto dogajajo ponoči?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l-SI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Ali starost posameznega letala vpliva na možnost nesreče?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l-SI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Ali so določeni operatorji ali države bolj nagnjeni k nesrečam, in če da, zakaj?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l-SI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Ali imajo določeni kraji nesreče (ocean, letališče itd.) večjo možnost preživetja?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l-SI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Ali ima posadka večjo možnost preživetja kot običajni potniki na komercialnih letalih?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C06591-6F1C-3D47-A5E3-851DD4C33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57" y="2480808"/>
            <a:ext cx="2300583" cy="231979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sl-SI" sz="16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Nik Uljarević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l-SI" sz="16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Jernej Rednak Stana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l-SI" sz="16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Leon Šturm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l-SI" sz="16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Tomaž Kerec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l-SI" sz="16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Kristjan Maroh</a:t>
            </a:r>
          </a:p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DFD98F4-ADE1-F744-9B6A-40089884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18. 4. 2024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8312DDA-E7F7-8F45-A990-461B0008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PR23-24,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A786EEA-6C8C-664D-87E4-F9330A70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9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589356"/>
            <a:ext cx="440343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/>
              <a:t>Kako</a:t>
            </a:r>
            <a:r>
              <a:rPr lang="en-US" sz="1600" dirty="0"/>
              <a:t> </a:t>
            </a:r>
            <a:r>
              <a:rPr lang="en-US" sz="1600" dirty="0" err="1"/>
              <a:t>boste</a:t>
            </a:r>
            <a:r>
              <a:rPr lang="en-US" sz="1600" dirty="0"/>
              <a:t> </a:t>
            </a:r>
            <a:r>
              <a:rPr lang="en-US" sz="1600" dirty="0" err="1"/>
              <a:t>dosegli</a:t>
            </a:r>
            <a:r>
              <a:rPr lang="en-US" sz="1600" dirty="0"/>
              <a:t> </a:t>
            </a:r>
            <a:r>
              <a:rPr lang="en-US" sz="1600" dirty="0" err="1"/>
              <a:t>cilj</a:t>
            </a:r>
            <a:r>
              <a:rPr lang="en-US" sz="1600" dirty="0"/>
              <a:t> 1 </a:t>
            </a:r>
            <a:r>
              <a:rPr lang="en-US" sz="1600" dirty="0" err="1"/>
              <a:t>oziroma</a:t>
            </a:r>
            <a:r>
              <a:rPr lang="en-US" sz="1600" dirty="0"/>
              <a:t> </a:t>
            </a:r>
            <a:r>
              <a:rPr lang="en-US" sz="1600" dirty="0" err="1"/>
              <a:t>odgovorili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vprašanje</a:t>
            </a:r>
            <a:r>
              <a:rPr lang="en-US" sz="1600" dirty="0"/>
              <a:t> 1…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FC9798E-C22A-6049-8D8E-80BEDDEA7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8962" y="589356"/>
            <a:ext cx="446227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en-US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Podroben</a:t>
            </a:r>
            <a:r>
              <a:rPr lang="en-US" sz="1600" b="1" dirty="0"/>
              <a:t> </a:t>
            </a: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ciljev</a:t>
            </a:r>
            <a:r>
              <a:rPr lang="en-US" sz="1600" b="1" dirty="0"/>
              <a:t> in </a:t>
            </a:r>
            <a:r>
              <a:rPr lang="en-US" sz="1600" b="1" dirty="0" err="1"/>
              <a:t>metod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225E6-F674-D74E-9E6E-25DF3C6A53B1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Rezultati</a:t>
            </a:r>
            <a:r>
              <a:rPr lang="en-US" sz="1600" b="1" dirty="0"/>
              <a:t>/</a:t>
            </a:r>
            <a:r>
              <a:rPr lang="en-US" sz="1600" b="1" dirty="0" err="1"/>
              <a:t>dosedanje</a:t>
            </a:r>
            <a:r>
              <a:rPr lang="en-US" sz="1600" b="1" dirty="0"/>
              <a:t> </a:t>
            </a:r>
            <a:r>
              <a:rPr lang="en-US" sz="1600" b="1" dirty="0" err="1"/>
              <a:t>ugotovitve</a:t>
            </a:r>
            <a:r>
              <a:rPr lang="en-US" sz="1600" b="1" dirty="0"/>
              <a:t>/</a:t>
            </a:r>
            <a:r>
              <a:rPr lang="en-US" sz="1600" b="1" dirty="0" err="1"/>
              <a:t>odprta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82387C3-9A8A-9A47-8F63-FDB8F168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18. 4. 2024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D533418-37C8-B143-91FA-663B1D49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PR23-24,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65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97-45F8-4B43-BA59-BC34FE1B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" y="102394"/>
            <a:ext cx="8945218" cy="410942"/>
          </a:xfrm>
        </p:spPr>
        <p:txBody>
          <a:bodyPr>
            <a:normAutofit/>
          </a:bodyPr>
          <a:lstStyle/>
          <a:p>
            <a:r>
              <a:rPr lang="en-US" sz="1600" b="1" dirty="0" err="1">
                <a:latin typeface="+mn-lt"/>
              </a:rPr>
              <a:t>Dodatna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prosojnica</a:t>
            </a:r>
            <a:r>
              <a:rPr lang="en-US" sz="1600" b="1" dirty="0">
                <a:latin typeface="+mn-lt"/>
              </a:rPr>
              <a:t> za </a:t>
            </a:r>
            <a:r>
              <a:rPr lang="en-US" sz="1600" b="1" dirty="0" err="1">
                <a:latin typeface="+mn-lt"/>
              </a:rPr>
              <a:t>rezultate</a:t>
            </a:r>
            <a:r>
              <a:rPr lang="en-US" sz="1600" b="1" dirty="0">
                <a:latin typeface="+mn-lt"/>
              </a:rPr>
              <a:t> oz. </a:t>
            </a:r>
            <a:r>
              <a:rPr lang="en-US" sz="1600" b="1" dirty="0" err="1">
                <a:latin typeface="+mn-lt"/>
              </a:rPr>
              <a:t>odprta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vprašanja</a:t>
            </a:r>
            <a:r>
              <a:rPr lang="en-US" sz="1600" b="1" dirty="0">
                <a:latin typeface="+mn-lt"/>
              </a:rPr>
              <a:t> (</a:t>
            </a:r>
            <a:r>
              <a:rPr lang="en-US" sz="1600" b="1" dirty="0" err="1">
                <a:latin typeface="+mn-lt"/>
              </a:rPr>
              <a:t>če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potrebno</a:t>
            </a:r>
            <a:r>
              <a:rPr lang="en-US" sz="1600" b="1" dirty="0">
                <a:latin typeface="+mn-lt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6DCB2-1C93-E142-85FE-F367FBA7E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2" y="513336"/>
            <a:ext cx="8945217" cy="425392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65B7-6F2E-D145-A02C-A24F07A6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3</a:t>
            </a:fld>
            <a:endParaRPr lang="en-US"/>
          </a:p>
        </p:txBody>
      </p:sp>
      <p:sp>
        <p:nvSpPr>
          <p:cNvPr id="8" name="Date Placeholder 11">
            <a:extLst>
              <a:ext uri="{FF2B5EF4-FFF2-40B4-BE49-F238E27FC236}">
                <a16:creationId xmlns:a16="http://schemas.microsoft.com/office/drawing/2014/main" id="{07C4AC33-717C-454A-96DC-39E4E45F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18. 4. 2024</a:t>
            </a:r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1E484604-5097-374A-BB61-C5B3CD4C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PR23-24,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023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323</Words>
  <Application>Microsoft Office PowerPoint</Application>
  <PresentationFormat>On-screen Show (16:9)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Analiza letalskih nesreč  </vt:lpstr>
      <vt:lpstr>PowerPoint Presentation</vt:lpstr>
      <vt:lpstr>Dodatna prosojnica za rezultate oz. odprta vprašanja (če potrebno)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Naslov projekta naj bo kratek, informativen in naj povzame bistvo projekta</dc:title>
  <dc:subject/>
  <dc:creator/>
  <cp:keywords/>
  <dc:description/>
  <cp:lastModifiedBy>Olivia Rednak Stana</cp:lastModifiedBy>
  <cp:revision>30</cp:revision>
  <dcterms:created xsi:type="dcterms:W3CDTF">2020-04-03T06:53:29Z</dcterms:created>
  <dcterms:modified xsi:type="dcterms:W3CDTF">2024-04-13T13:26:25Z</dcterms:modified>
  <cp:category/>
</cp:coreProperties>
</file>