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t-EE" sz="5400" dirty="0" smtClean="0">
                <a:latin typeface="Times New Roman" pitchFamily="18" charset="0"/>
                <a:cs typeface="Times New Roman" pitchFamily="18" charset="0"/>
              </a:rPr>
              <a:t>“ToDoList“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Nikita Vinogradov TARpv17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Задание №</a:t>
            </a:r>
            <a:r>
              <a:rPr lang="et-EE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Создать XML файл с определенными полями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заполнить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его подходящими данными (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 должен быть из 2 или 3 логических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уровней), создать функцию которая будет выводить объекты в таблицу, сделать 3 свои функции, добавить функцию которая ищет предметы по имени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Вывести данные в 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таблицу из 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 должен содержать следующие поля </a:t>
            </a:r>
            <a:r>
              <a:rPr lang="et-EE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sz="2000" dirty="0" smtClean="0">
                <a:latin typeface="Times New Roman" pitchFamily="18" charset="0"/>
                <a:cs typeface="Times New Roman" pitchFamily="18" charset="0"/>
              </a:rPr>
              <a:t>Id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t-EE" sz="2000" dirty="0" smtClean="0">
                <a:latin typeface="Times New Roman" pitchFamily="18" charset="0"/>
                <a:cs typeface="Times New Roman" pitchFamily="18" charset="0"/>
              </a:rPr>
              <a:t>Ülesanne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t-EE" sz="2000" dirty="0" smtClean="0">
                <a:latin typeface="Times New Roman" pitchFamily="18" charset="0"/>
                <a:cs typeface="Times New Roman" pitchFamily="18" charset="0"/>
              </a:rPr>
              <a:t>Info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sz="2000" dirty="0" smtClean="0">
                <a:latin typeface="Times New Roman" pitchFamily="18" charset="0"/>
                <a:cs typeface="Times New Roman" pitchFamily="18" charset="0"/>
              </a:rPr>
              <a:t>Kuupaev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Задание №2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сайт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ASP.NET MVC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можно будет добавлять задачи к разным датам и разным месяцам.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Добавить возможность регистрации и авторизации. Редактирование уже добавленных событий,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тасков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дат, а также возможность отметить сделанный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таск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Удаление уже ранее добавленных событий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тасков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также их редактирование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и обновление.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</TotalTime>
  <Words>68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Аспект</vt:lpstr>
      <vt:lpstr>Проект “ToDoList“</vt:lpstr>
      <vt:lpstr>Задание №1</vt:lpstr>
      <vt:lpstr>Задание №2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“ToDoList“</dc:title>
  <dc:creator>User</dc:creator>
  <cp:lastModifiedBy>User</cp:lastModifiedBy>
  <cp:revision>15</cp:revision>
  <dcterms:created xsi:type="dcterms:W3CDTF">2019-12-10T10:39:04Z</dcterms:created>
  <dcterms:modified xsi:type="dcterms:W3CDTF">2019-12-11T10:10:09Z</dcterms:modified>
</cp:coreProperties>
</file>