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83" d="100"/>
          <a:sy n="83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4:47:4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4:47:4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5:00:0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5:00:2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4:47:4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5:00:0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5:00:2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4:47:4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AC3-2840-4FF0-9744-CCC80B4A0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BF018-AE8F-430E-904F-2B733140F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9F94-671E-4392-9AC3-93C60E14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81E0-47EC-46AC-989B-3AC783E7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0D335-EFC0-4436-9F6F-EDF209FC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2304-C8F4-48EA-A69E-E4DDCAE8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DFBA5-1249-493D-A189-7AC807AD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997F-3B99-4FDA-9C9C-F07D5B40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0E21-6DFB-4731-BE5D-51579E55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8DCD-E246-40C8-B124-A91D433F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9E25D-2894-4B1D-9370-D534B4EDE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0FF03-329C-45DD-B1EE-BCB45D13F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17D1-3272-4AA7-A729-447B86EC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4B9A-2450-492D-B94E-5132254A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5E25-0BFD-4905-A7BA-BF185441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B48E-22AC-45B5-AC81-1F2F8752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81F4-E03F-406C-A4F2-AE171FF9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A345-18F4-4894-998B-BA0E17AC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7559-05FA-4479-A88B-E3DC32E1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718C8-D375-4840-9A4A-2543D4AD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8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6782-D709-4783-9923-998B7DA1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CDA8D-999E-4294-9F95-4E560A431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3758-4B00-4528-A409-11882D6F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C048-9A25-479C-84E7-2355F73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C865-2CC8-4F13-95DA-C84192DF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5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AA73-C89A-4888-B48E-C41212BD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B63E-CF9B-44B4-A26F-7C7270989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9E316-7D1C-4033-AE0A-A67280B51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556A-5CE2-46DC-BB43-07DA1E64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E8B6F-9F57-4949-B592-6C6C453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5866A-F688-46FF-AAAD-2CBC8545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9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E61D-A80B-4E61-87CF-7680854A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5657-B3FE-4E00-B53D-849841E0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07D3D-DA6C-48AB-9AC4-0B13371D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88994-B910-4A81-A6F3-CFFEA16A4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B9B81-5615-41DF-9FC4-85BC9B9FC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04AE0-1B8E-4AD0-814C-84FF0BBD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30799-9F6D-4F4B-AB81-E49DE2B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B70BF-528D-4A73-A1EA-A1A2826C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4FDE-2CA0-4A0D-B62E-7E9C2206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27CA7-53B7-4763-8FF4-DB95D933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062AF-F899-4406-A66E-7430648C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4FCD6-3F79-459D-8E59-5F735C50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BD2DB-F1C6-4B5D-8B99-49857E94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C9456-3057-4CAD-A9BF-54588C74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CEB78-61C7-4F01-ABC5-4E171CB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D1D3-D728-4237-8111-F7D541ED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909A-1B34-4460-948B-C1CDD82C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676C5-D155-411C-8125-EDEA159AC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4E76D-D898-415E-9829-ACDB5671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9CA20-0FB8-42B2-B342-C4AF1FC3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255D8-585D-4781-B81C-1B6D2148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2645-3E82-48FA-80DD-C590A6DE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925CF-81F4-4BE1-A5AE-87255AD90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008DF-0F8B-4D56-B76E-F6DB4936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F973E-EBDC-4618-A0DE-890F93B8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B0451-DAD7-4E74-A76C-AC81FE84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9E5D-D100-49E9-AC65-D5D9008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91123-1E81-4BFE-85B9-966DE6EC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5D1FF-B44A-497F-A4D7-777AC561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D0B1-C554-49D9-921B-664E225E1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8666-713C-41BE-B4C4-CBFE003FB5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963EB-EAC3-4F06-A205-7C3E405CD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C02C6-D287-4F36-BC54-44D623BA8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BC4F-4858-4569-8335-960D9137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0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ustomXml" Target="../ink/ink7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2E49008-33CF-4984-BFA7-F4888C4CADD7}"/>
                  </a:ext>
                </a:extLst>
              </p14:cNvPr>
              <p14:cNvContentPartPr/>
              <p14:nvPr/>
            </p14:nvContentPartPr>
            <p14:xfrm>
              <a:off x="6710205" y="407814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2E49008-33CF-4984-BFA7-F4888C4CA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1205" y="40691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EF9AB22-B781-4ADC-AC0A-4ED9C0E1200A}"/>
              </a:ext>
            </a:extLst>
          </p:cNvPr>
          <p:cNvGrpSpPr/>
          <p:nvPr/>
        </p:nvGrpSpPr>
        <p:grpSpPr>
          <a:xfrm>
            <a:off x="2805535" y="548390"/>
            <a:ext cx="5944115" cy="5761219"/>
            <a:chOff x="2805535" y="548390"/>
            <a:chExt cx="5944115" cy="5761219"/>
          </a:xfrm>
        </p:grpSpPr>
        <p:pic>
          <p:nvPicPr>
            <p:cNvPr id="5" name="Picture 4" descr="A picture containing sign&#10;&#10;Description automatically generated">
              <a:extLst>
                <a:ext uri="{FF2B5EF4-FFF2-40B4-BE49-F238E27FC236}">
                  <a16:creationId xmlns:a16="http://schemas.microsoft.com/office/drawing/2014/main" id="{B18211DC-93C6-4B02-ADCB-46B854168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59" b="96032" l="10000" r="90000">
                          <a14:foregroundMark x1="59487" y1="46825" x2="59487" y2="46825"/>
                          <a14:foregroundMark x1="65769" y1="28836" x2="65769" y2="28836"/>
                          <a14:foregroundMark x1="71795" y1="40212" x2="71795" y2="40212"/>
                          <a14:foregroundMark x1="52821" y1="56217" x2="52821" y2="56217"/>
                          <a14:foregroundMark x1="62179" y1="62434" x2="62179" y2="62434"/>
                          <a14:foregroundMark x1="71667" y1="60979" x2="71667" y2="60979"/>
                          <a14:foregroundMark x1="65769" y1="61508" x2="65769" y2="61508"/>
                          <a14:foregroundMark x1="65641" y1="61376" x2="65641" y2="61376"/>
                          <a14:foregroundMark x1="71923" y1="39418" x2="71923" y2="39418"/>
                          <a14:foregroundMark x1="71410" y1="39418" x2="72564" y2="40608"/>
                          <a14:foregroundMark x1="70897" y1="38889" x2="71410" y2="39418"/>
                          <a14:foregroundMark x1="72179" y1="39418" x2="72179" y2="39418"/>
                          <a14:foregroundMark x1="34103" y1="12037" x2="34103" y2="12037"/>
                          <a14:foregroundMark x1="46923" y1="5159" x2="46923" y2="5159"/>
                          <a14:foregroundMark x1="55513" y1="93386" x2="55513" y2="93386"/>
                          <a14:foregroundMark x1="51795" y1="96032" x2="51795" y2="96032"/>
                          <a14:foregroundMark x1="37564" y1="45635" x2="37564" y2="45635"/>
                          <a14:foregroundMark x1="39615" y1="53571" x2="41154" y2="51720"/>
                          <a14:foregroundMark x1="38205" y1="53307" x2="40513" y2="51720"/>
                          <a14:foregroundMark x1="38590" y1="53571" x2="40641" y2="52116"/>
                          <a14:backgroundMark x1="39615" y1="49603" x2="39615" y2="49603"/>
                          <a14:backgroundMark x1="60128" y1="39947" x2="60128" y2="39947"/>
                          <a14:backgroundMark x1="71410" y1="37831" x2="71410" y2="37831"/>
                          <a14:backgroundMark x1="72821" y1="43915" x2="72821" y2="43915"/>
                          <a14:backgroundMark x1="72564" y1="45106" x2="72564" y2="45106"/>
                          <a14:backgroundMark x1="72179" y1="39418" x2="72179" y2="39418"/>
                          <a14:backgroundMark x1="65769" y1="61772" x2="65769" y2="61772"/>
                          <a14:backgroundMark x1="73333" y1="43783" x2="73333" y2="43783"/>
                          <a14:backgroundMark x1="72821" y1="44444" x2="72821" y2="44444"/>
                          <a14:backgroundMark x1="73205" y1="44048" x2="73205" y2="44048"/>
                          <a14:backgroundMark x1="72692" y1="44048" x2="72692" y2="44048"/>
                          <a14:backgroundMark x1="72949" y1="44048" x2="72949" y2="44048"/>
                          <a14:backgroundMark x1="72949" y1="44048" x2="72564" y2="44444"/>
                          <a14:backgroundMark x1="47949" y1="43386" x2="47949" y2="43386"/>
                          <a14:backgroundMark x1="72051" y1="61243" x2="72051" y2="61243"/>
                        </a14:backgroundRemoval>
                      </a14:imgEffect>
                      <a14:imgEffect>
                        <a14:artisticCement/>
                      </a14:imgEffect>
                      <a14:imgEffect>
                        <a14:sharpenSoften amount="-2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535" y="548390"/>
              <a:ext cx="5944115" cy="5761219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04C38A8-5448-4841-9D63-B0A1939B288F}"/>
                </a:ext>
              </a:extLst>
            </p:cNvPr>
            <p:cNvSpPr/>
            <p:nvPr/>
          </p:nvSpPr>
          <p:spPr>
            <a:xfrm>
              <a:off x="5549476" y="615487"/>
              <a:ext cx="483528" cy="156809"/>
            </a:xfrm>
            <a:prstGeom prst="triangle">
              <a:avLst/>
            </a:prstGeom>
            <a:ln>
              <a:solidFill>
                <a:schemeClr val="dk1">
                  <a:shade val="50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1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DB25877-44F7-4110-9E31-879DA8DA45FB}"/>
              </a:ext>
            </a:extLst>
          </p:cNvPr>
          <p:cNvGrpSpPr/>
          <p:nvPr/>
        </p:nvGrpSpPr>
        <p:grpSpPr>
          <a:xfrm>
            <a:off x="2805535" y="548390"/>
            <a:ext cx="5944115" cy="5761219"/>
            <a:chOff x="2805535" y="548390"/>
            <a:chExt cx="5944115" cy="576121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032724F-B2DA-4A43-837A-7C66F4609B33}"/>
                </a:ext>
              </a:extLst>
            </p:cNvPr>
            <p:cNvGrpSpPr/>
            <p:nvPr/>
          </p:nvGrpSpPr>
          <p:grpSpPr>
            <a:xfrm>
              <a:off x="2805535" y="548390"/>
              <a:ext cx="5944115" cy="5761219"/>
              <a:chOff x="2805535" y="548390"/>
              <a:chExt cx="5944115" cy="5761219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78D8586-56F5-4B2C-B794-CF41795DFF41}"/>
                  </a:ext>
                </a:extLst>
              </p:cNvPr>
              <p:cNvGrpSpPr/>
              <p:nvPr/>
            </p:nvGrpSpPr>
            <p:grpSpPr>
              <a:xfrm>
                <a:off x="2805535" y="548390"/>
                <a:ext cx="5944115" cy="5761219"/>
                <a:chOff x="2805535" y="548390"/>
                <a:chExt cx="5944115" cy="576121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B9FD91-4112-437F-8DE8-C90F9F7FB7BA}"/>
                    </a:ext>
                  </a:extLst>
                </p:cNvPr>
                <p:cNvGrpSpPr/>
                <p:nvPr/>
              </p:nvGrpSpPr>
              <p:grpSpPr>
                <a:xfrm>
                  <a:off x="2805535" y="548390"/>
                  <a:ext cx="5944115" cy="5761219"/>
                  <a:chOff x="2805535" y="548390"/>
                  <a:chExt cx="5944115" cy="5761219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">
                    <p14:nvContentPartPr>
                      <p14:cNvPr id="32" name="Ink 31">
                        <a:extLst>
                          <a:ext uri="{FF2B5EF4-FFF2-40B4-BE49-F238E27FC236}">
                            <a16:creationId xmlns:a16="http://schemas.microsoft.com/office/drawing/2014/main" id="{F2E49008-33CF-4984-BFA7-F4888C4CADD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710205" y="407814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2" name="Ink 31">
                        <a:extLst>
                          <a:ext uri="{FF2B5EF4-FFF2-40B4-BE49-F238E27FC236}">
                            <a16:creationId xmlns:a16="http://schemas.microsoft.com/office/drawing/2014/main" id="{F2E49008-33CF-4984-BFA7-F4888C4CA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1205" y="406914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EF9AB22-B781-4ADC-AC0A-4ED9C0E1200A}"/>
                      </a:ext>
                    </a:extLst>
                  </p:cNvPr>
                  <p:cNvGrpSpPr/>
                  <p:nvPr/>
                </p:nvGrpSpPr>
                <p:grpSpPr>
                  <a:xfrm>
                    <a:off x="2805535" y="548390"/>
                    <a:ext cx="5944115" cy="5761219"/>
                    <a:chOff x="2805535" y="548390"/>
                    <a:chExt cx="5944115" cy="5761219"/>
                  </a:xfrm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grpSpPr>
                <p:pic>
                  <p:nvPicPr>
                    <p:cNvPr id="5" name="Picture 4" descr="A picture containing sign&#10;&#10;Description automatically generated">
                      <a:extLst>
                        <a:ext uri="{FF2B5EF4-FFF2-40B4-BE49-F238E27FC236}">
                          <a16:creationId xmlns:a16="http://schemas.microsoft.com/office/drawing/2014/main" id="{B18211DC-93C6-4B02-ADCB-46B8541688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alphaModFix/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5159" b="96032" l="10000" r="90000">
                                  <a14:foregroundMark x1="59487" y1="46825" x2="59487" y2="46825"/>
                                  <a14:foregroundMark x1="65769" y1="28836" x2="65769" y2="28836"/>
                                  <a14:foregroundMark x1="71795" y1="40212" x2="71795" y2="40212"/>
                                  <a14:foregroundMark x1="52821" y1="56217" x2="52821" y2="56217"/>
                                  <a14:foregroundMark x1="62179" y1="62434" x2="62179" y2="62434"/>
                                  <a14:foregroundMark x1="71667" y1="60979" x2="71667" y2="60979"/>
                                  <a14:foregroundMark x1="65769" y1="61508" x2="65769" y2="61508"/>
                                  <a14:foregroundMark x1="65641" y1="61376" x2="65641" y2="61376"/>
                                  <a14:foregroundMark x1="71923" y1="39418" x2="71923" y2="39418"/>
                                  <a14:foregroundMark x1="71410" y1="39418" x2="72564" y2="40608"/>
                                  <a14:foregroundMark x1="70897" y1="38889" x2="71410" y2="39418"/>
                                  <a14:foregroundMark x1="72179" y1="39418" x2="72179" y2="39418"/>
                                  <a14:foregroundMark x1="34103" y1="12037" x2="34103" y2="12037"/>
                                  <a14:foregroundMark x1="46923" y1="5159" x2="46923" y2="5159"/>
                                  <a14:foregroundMark x1="55513" y1="93386" x2="55513" y2="93386"/>
                                  <a14:foregroundMark x1="51795" y1="96032" x2="51795" y2="96032"/>
                                  <a14:foregroundMark x1="37564" y1="45635" x2="37564" y2="45635"/>
                                  <a14:backgroundMark x1="39615" y1="49603" x2="39615" y2="49603"/>
                                  <a14:backgroundMark x1="60128" y1="39947" x2="60128" y2="39947"/>
                                  <a14:backgroundMark x1="71410" y1="37831" x2="71410" y2="37831"/>
                                  <a14:backgroundMark x1="72821" y1="43915" x2="72821" y2="43915"/>
                                  <a14:backgroundMark x1="72564" y1="45106" x2="72564" y2="45106"/>
                                  <a14:backgroundMark x1="72179" y1="39418" x2="72179" y2="39418"/>
                                  <a14:backgroundMark x1="65769" y1="61772" x2="65769" y2="61772"/>
                                  <a14:backgroundMark x1="73333" y1="43783" x2="73333" y2="43783"/>
                                  <a14:backgroundMark x1="72821" y1="44444" x2="72821" y2="44444"/>
                                  <a14:backgroundMark x1="73205" y1="44048" x2="73205" y2="44048"/>
                                  <a14:backgroundMark x1="72692" y1="44048" x2="72692" y2="44048"/>
                                  <a14:backgroundMark x1="72949" y1="44048" x2="72949" y2="44048"/>
                                  <a14:backgroundMark x1="72949" y1="44048" x2="72564" y2="44444"/>
                                  <a14:backgroundMark x1="47949" y1="43386" x2="47949" y2="43386"/>
                                  <a14:backgroundMark x1="72051" y1="61243" x2="72051" y2="61243"/>
                                </a14:backgroundRemoval>
                              </a14:imgEffect>
                              <a14:imgEffect>
                                <a14:artisticMarker/>
                              </a14:imgEffect>
                              <a14:imgEffect>
                                <a14:sharpenSoften amount="-5000"/>
                              </a14:imgEffect>
                              <a14:imgEffect>
                                <a14:saturation sat="40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5535" y="548390"/>
                      <a:ext cx="5944115" cy="57612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sp>
                  <p:nvSpPr>
                    <p:cNvPr id="38" name="Isosceles Triangle 37">
                      <a:extLst>
                        <a:ext uri="{FF2B5EF4-FFF2-40B4-BE49-F238E27FC236}">
                          <a16:creationId xmlns:a16="http://schemas.microsoft.com/office/drawing/2014/main" id="{D04C38A8-5448-4841-9D63-B0A1939B2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9476" y="615487"/>
                      <a:ext cx="483528" cy="156809"/>
                    </a:xfrm>
                    <a:prstGeom prst="triangle">
                      <a:avLst/>
                    </a:prstGeom>
                    <a:ln>
                      <a:solidFill>
                        <a:schemeClr val="dk1">
                          <a:shade val="50000"/>
                        </a:schemeClr>
                      </a:solidFill>
                    </a:ln>
                    <a:effectLst>
                      <a:outerShdw blurRad="63500" dist="38100" dir="2700000" algn="tl" rotWithShape="0">
                        <a:prstClr val="black">
                          <a:alpha val="40000"/>
                        </a:prstClr>
                      </a:outerShdw>
                      <a:softEdge rad="0"/>
                    </a:effectLst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F787D484-53AF-457E-98AB-85ED30064C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47573" y="4026803"/>
                    <a:ext cx="114778" cy="131996"/>
                  </a:xfrm>
                  <a:prstGeom prst="line">
                    <a:avLst/>
                  </a:prstGeom>
                  <a:ln w="19050">
                    <a:solidFill>
                      <a:srgbClr val="01010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1BCD152-555A-4738-AFA2-CE9562CA8A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21547" y="4026803"/>
                    <a:ext cx="7387" cy="161966"/>
                  </a:xfrm>
                  <a:prstGeom prst="line">
                    <a:avLst/>
                  </a:prstGeom>
                  <a:ln w="19050">
                    <a:solidFill>
                      <a:srgbClr val="01010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">
                    <p14:nvContentPartPr>
                      <p14:cNvPr id="12" name="Ink 11">
                        <a:extLst>
                          <a:ext uri="{FF2B5EF4-FFF2-40B4-BE49-F238E27FC236}">
                            <a16:creationId xmlns:a16="http://schemas.microsoft.com/office/drawing/2014/main" id="{086A73D7-EEEF-4B2A-9B38-499B2DC12F7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718770" y="409935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2" name="Ink 11">
                        <a:extLst>
                          <a:ext uri="{FF2B5EF4-FFF2-40B4-BE49-F238E27FC236}">
                            <a16:creationId xmlns:a16="http://schemas.microsoft.com/office/drawing/2014/main" id="{086A73D7-EEEF-4B2A-9B38-499B2DC12F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9770" y="4090710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16" name="Ink 15">
                        <a:extLst>
                          <a:ext uri="{FF2B5EF4-FFF2-40B4-BE49-F238E27FC236}">
                            <a16:creationId xmlns:a16="http://schemas.microsoft.com/office/drawing/2014/main" id="{48A3C204-372C-448B-99EC-1D57DC71F25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707460" y="410721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6" name="Ink 15">
                        <a:extLst>
                          <a:ext uri="{FF2B5EF4-FFF2-40B4-BE49-F238E27FC236}">
                            <a16:creationId xmlns:a16="http://schemas.microsoft.com/office/drawing/2014/main" id="{48A3C204-372C-448B-99EC-1D57DC71F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8460" y="4098210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6EF5EEE3-C0C7-4C80-812E-9208FDA1E6E3}"/>
                      </a:ext>
                    </a:extLst>
                  </p:cNvPr>
                  <p:cNvSpPr/>
                  <p:nvPr/>
                </p:nvSpPr>
                <p:spPr>
                  <a:xfrm rot="430537">
                    <a:off x="7094512" y="2716359"/>
                    <a:ext cx="48544" cy="81720"/>
                  </a:xfrm>
                  <a:prstGeom prst="ellipse">
                    <a:avLst/>
                  </a:prstGeom>
                  <a:solidFill>
                    <a:srgbClr val="010101"/>
                  </a:solidFill>
                  <a:ln w="3175">
                    <a:solidFill>
                      <a:srgbClr val="0101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CF22DBA-B6D0-4605-BC02-F88793D4DC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05933" y="2757219"/>
                    <a:ext cx="138794" cy="131896"/>
                  </a:xfrm>
                  <a:prstGeom prst="line">
                    <a:avLst/>
                  </a:prstGeom>
                  <a:ln w="19050">
                    <a:solidFill>
                      <a:srgbClr val="01010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49C1020-D515-4725-A464-D10F710F5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0342" y="3569970"/>
                  <a:ext cx="164598" cy="126080"/>
                </a:xfrm>
                <a:prstGeom prst="line">
                  <a:avLst/>
                </a:prstGeom>
                <a:ln w="38100">
                  <a:solidFill>
                    <a:srgbClr val="01010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6CF3D10-2EA7-4F4F-B6F2-3BDE6D75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7482" y="3550920"/>
                  <a:ext cx="164598" cy="126080"/>
                </a:xfrm>
                <a:prstGeom prst="line">
                  <a:avLst/>
                </a:prstGeom>
                <a:ln w="38100">
                  <a:solidFill>
                    <a:srgbClr val="01010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43672B-3652-4199-9877-DC38EF985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4622" y="3550920"/>
                  <a:ext cx="164598" cy="126080"/>
                </a:xfrm>
                <a:prstGeom prst="line">
                  <a:avLst/>
                </a:prstGeom>
                <a:ln w="38100">
                  <a:solidFill>
                    <a:srgbClr val="01010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0F40CDF-26BB-4D95-998E-83285EF94E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37448" y="2951408"/>
                  <a:ext cx="0" cy="175420"/>
                </a:xfrm>
                <a:prstGeom prst="line">
                  <a:avLst/>
                </a:prstGeom>
                <a:ln w="38100">
                  <a:solidFill>
                    <a:srgbClr val="01010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6D30ABE-F69C-4802-A45C-CEE8E64A1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06500" y="2747695"/>
                  <a:ext cx="138227" cy="1414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0629768-6B52-4357-A729-24CD0A4D9A6C}"/>
                  </a:ext>
                </a:extLst>
              </p:cNvPr>
              <p:cNvSpPr/>
              <p:nvPr/>
            </p:nvSpPr>
            <p:spPr>
              <a:xfrm rot="2138007">
                <a:off x="7090502" y="2754516"/>
                <a:ext cx="45719" cy="48878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FBEF7E11-A641-46C6-A514-8F4F1EE4FA4D}"/>
                </a:ext>
              </a:extLst>
            </p:cNvPr>
            <p:cNvSpPr/>
            <p:nvPr/>
          </p:nvSpPr>
          <p:spPr>
            <a:xfrm flipV="1">
              <a:off x="6952107" y="3072223"/>
              <a:ext cx="251196" cy="118709"/>
            </a:xfrm>
            <a:prstGeom prst="arc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034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DB25877-44F7-4110-9E31-879DA8DA45FB}"/>
              </a:ext>
            </a:extLst>
          </p:cNvPr>
          <p:cNvGrpSpPr/>
          <p:nvPr/>
        </p:nvGrpSpPr>
        <p:grpSpPr>
          <a:xfrm>
            <a:off x="2805535" y="548390"/>
            <a:ext cx="5944115" cy="5761219"/>
            <a:chOff x="2805535" y="548390"/>
            <a:chExt cx="5944115" cy="576121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032724F-B2DA-4A43-837A-7C66F4609B33}"/>
                </a:ext>
              </a:extLst>
            </p:cNvPr>
            <p:cNvGrpSpPr/>
            <p:nvPr/>
          </p:nvGrpSpPr>
          <p:grpSpPr>
            <a:xfrm>
              <a:off x="2805535" y="548390"/>
              <a:ext cx="5944115" cy="5761219"/>
              <a:chOff x="2805535" y="548390"/>
              <a:chExt cx="5944115" cy="5761219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78D8586-56F5-4B2C-B794-CF41795DFF41}"/>
                  </a:ext>
                </a:extLst>
              </p:cNvPr>
              <p:cNvGrpSpPr/>
              <p:nvPr/>
            </p:nvGrpSpPr>
            <p:grpSpPr>
              <a:xfrm>
                <a:off x="2805535" y="548390"/>
                <a:ext cx="5944115" cy="5761219"/>
                <a:chOff x="2805535" y="548390"/>
                <a:chExt cx="5944115" cy="576121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B9FD91-4112-437F-8DE8-C90F9F7FB7BA}"/>
                    </a:ext>
                  </a:extLst>
                </p:cNvPr>
                <p:cNvGrpSpPr/>
                <p:nvPr/>
              </p:nvGrpSpPr>
              <p:grpSpPr>
                <a:xfrm>
                  <a:off x="2805535" y="548390"/>
                  <a:ext cx="5944115" cy="5761219"/>
                  <a:chOff x="2805535" y="548390"/>
                  <a:chExt cx="5944115" cy="5761219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">
                    <p14:nvContentPartPr>
                      <p14:cNvPr id="32" name="Ink 31">
                        <a:extLst>
                          <a:ext uri="{FF2B5EF4-FFF2-40B4-BE49-F238E27FC236}">
                            <a16:creationId xmlns:a16="http://schemas.microsoft.com/office/drawing/2014/main" id="{F2E49008-33CF-4984-BFA7-F4888C4CADD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710205" y="4078145"/>
                      <a:ext cx="360" cy="360"/>
                    </p14:xfrm>
                  </p:contentPart>
                </mc:Choice>
                <mc:Fallback>
                  <p:pic>
                    <p:nvPicPr>
                      <p:cNvPr id="32" name="Ink 31">
                        <a:extLst>
                          <a:ext uri="{FF2B5EF4-FFF2-40B4-BE49-F238E27FC236}">
                            <a16:creationId xmlns:a16="http://schemas.microsoft.com/office/drawing/2014/main" id="{F2E49008-33CF-4984-BFA7-F4888C4CA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1205" y="406914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EF9AB22-B781-4ADC-AC0A-4ED9C0E1200A}"/>
                      </a:ext>
                    </a:extLst>
                  </p:cNvPr>
                  <p:cNvGrpSpPr/>
                  <p:nvPr/>
                </p:nvGrpSpPr>
                <p:grpSpPr>
                  <a:xfrm>
                    <a:off x="2805535" y="548390"/>
                    <a:ext cx="5944115" cy="5761219"/>
                    <a:chOff x="2805535" y="548390"/>
                    <a:chExt cx="5944115" cy="5761219"/>
                  </a:xfrm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</p:grpSpPr>
                <p:pic>
                  <p:nvPicPr>
                    <p:cNvPr id="5" name="Picture 4" descr="A picture containing sign&#10;&#10;Description automatically generated">
                      <a:extLst>
                        <a:ext uri="{FF2B5EF4-FFF2-40B4-BE49-F238E27FC236}">
                          <a16:creationId xmlns:a16="http://schemas.microsoft.com/office/drawing/2014/main" id="{B18211DC-93C6-4B02-ADCB-46B8541688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alphaModFix/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5159" b="96032" l="10000" r="90000">
                                  <a14:foregroundMark x1="59487" y1="46825" x2="59487" y2="46825"/>
                                  <a14:foregroundMark x1="65769" y1="28836" x2="65769" y2="28836"/>
                                  <a14:foregroundMark x1="71795" y1="40212" x2="71795" y2="40212"/>
                                  <a14:foregroundMark x1="52821" y1="56217" x2="52821" y2="56217"/>
                                  <a14:foregroundMark x1="62179" y1="62434" x2="62179" y2="62434"/>
                                  <a14:foregroundMark x1="71667" y1="60979" x2="71667" y2="60979"/>
                                  <a14:foregroundMark x1="65769" y1="61508" x2="65769" y2="61508"/>
                                  <a14:foregroundMark x1="65641" y1="61376" x2="65641" y2="61376"/>
                                  <a14:foregroundMark x1="71923" y1="39418" x2="71923" y2="39418"/>
                                  <a14:foregroundMark x1="71410" y1="39418" x2="72564" y2="40608"/>
                                  <a14:foregroundMark x1="70897" y1="38889" x2="71410" y2="39418"/>
                                  <a14:foregroundMark x1="72179" y1="39418" x2="72179" y2="39418"/>
                                  <a14:foregroundMark x1="34103" y1="12037" x2="34103" y2="12037"/>
                                  <a14:foregroundMark x1="46923" y1="5159" x2="46923" y2="5159"/>
                                  <a14:foregroundMark x1="55513" y1="93386" x2="55513" y2="93386"/>
                                  <a14:foregroundMark x1="51795" y1="96032" x2="51795" y2="96032"/>
                                  <a14:foregroundMark x1="37564" y1="45635" x2="37564" y2="45635"/>
                                  <a14:backgroundMark x1="39615" y1="49603" x2="39615" y2="49603"/>
                                  <a14:backgroundMark x1="60128" y1="39947" x2="60128" y2="39947"/>
                                  <a14:backgroundMark x1="71410" y1="37831" x2="71410" y2="37831"/>
                                  <a14:backgroundMark x1="72821" y1="43915" x2="72821" y2="43915"/>
                                  <a14:backgroundMark x1="72564" y1="45106" x2="72564" y2="45106"/>
                                  <a14:backgroundMark x1="72179" y1="39418" x2="72179" y2="39418"/>
                                  <a14:backgroundMark x1="65769" y1="61772" x2="65769" y2="61772"/>
                                  <a14:backgroundMark x1="73333" y1="43783" x2="73333" y2="43783"/>
                                  <a14:backgroundMark x1="72821" y1="44444" x2="72821" y2="44444"/>
                                  <a14:backgroundMark x1="73205" y1="44048" x2="73205" y2="44048"/>
                                  <a14:backgroundMark x1="72692" y1="44048" x2="72692" y2="44048"/>
                                  <a14:backgroundMark x1="72949" y1="44048" x2="72949" y2="44048"/>
                                  <a14:backgroundMark x1="72949" y1="44048" x2="72564" y2="44444"/>
                                  <a14:backgroundMark x1="47949" y1="43386" x2="47949" y2="43386"/>
                                  <a14:backgroundMark x1="72051" y1="61243" x2="72051" y2="61243"/>
                                </a14:backgroundRemoval>
                              </a14:imgEffect>
                              <a14:imgEffect>
                                <a14:artisticMarker/>
                              </a14:imgEffect>
                              <a14:imgEffect>
                                <a14:sharpenSoften amount="-5000"/>
                              </a14:imgEffect>
                              <a14:imgEffect>
                                <a14:saturation sat="40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5535" y="548390"/>
                      <a:ext cx="5944115" cy="57612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sp>
                  <p:nvSpPr>
                    <p:cNvPr id="38" name="Isosceles Triangle 37">
                      <a:extLst>
                        <a:ext uri="{FF2B5EF4-FFF2-40B4-BE49-F238E27FC236}">
                          <a16:creationId xmlns:a16="http://schemas.microsoft.com/office/drawing/2014/main" id="{D04C38A8-5448-4841-9D63-B0A1939B2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9476" y="615487"/>
                      <a:ext cx="483528" cy="156809"/>
                    </a:xfrm>
                    <a:prstGeom prst="triangle">
                      <a:avLst/>
                    </a:prstGeom>
                    <a:ln>
                      <a:solidFill>
                        <a:schemeClr val="dk1">
                          <a:shade val="50000"/>
                        </a:schemeClr>
                      </a:solidFill>
                    </a:ln>
                    <a:effectLst>
                      <a:outerShdw blurRad="63500" dist="38100" dir="2700000" algn="tl" rotWithShape="0">
                        <a:prstClr val="black">
                          <a:alpha val="40000"/>
                        </a:prstClr>
                      </a:outerShdw>
                      <a:softEdge rad="0"/>
                    </a:effectLst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F787D484-53AF-457E-98AB-85ED30064C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47573" y="4026803"/>
                    <a:ext cx="114778" cy="131996"/>
                  </a:xfrm>
                  <a:prstGeom prst="line">
                    <a:avLst/>
                  </a:prstGeom>
                  <a:ln w="19050">
                    <a:solidFill>
                      <a:srgbClr val="01010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1BCD152-555A-4738-AFA2-CE9562CA8A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21547" y="4026803"/>
                    <a:ext cx="7387" cy="161966"/>
                  </a:xfrm>
                  <a:prstGeom prst="line">
                    <a:avLst/>
                  </a:prstGeom>
                  <a:ln w="19050">
                    <a:solidFill>
                      <a:srgbClr val="01010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6">
                    <p14:nvContentPartPr>
                      <p14:cNvPr id="12" name="Ink 11">
                        <a:extLst>
                          <a:ext uri="{FF2B5EF4-FFF2-40B4-BE49-F238E27FC236}">
                            <a16:creationId xmlns:a16="http://schemas.microsoft.com/office/drawing/2014/main" id="{086A73D7-EEEF-4B2A-9B38-499B2DC12F7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718770" y="4099350"/>
                      <a:ext cx="360" cy="360"/>
                    </p14:xfrm>
                  </p:contentPart>
                </mc:Choice>
                <mc:Fallback>
                  <p:pic>
                    <p:nvPicPr>
                      <p:cNvPr id="12" name="Ink 11">
                        <a:extLst>
                          <a:ext uri="{FF2B5EF4-FFF2-40B4-BE49-F238E27FC236}">
                            <a16:creationId xmlns:a16="http://schemas.microsoft.com/office/drawing/2014/main" id="{086A73D7-EEEF-4B2A-9B38-499B2DC12F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9770" y="4090350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7">
                    <p14:nvContentPartPr>
                      <p14:cNvPr id="16" name="Ink 15">
                        <a:extLst>
                          <a:ext uri="{FF2B5EF4-FFF2-40B4-BE49-F238E27FC236}">
                            <a16:creationId xmlns:a16="http://schemas.microsoft.com/office/drawing/2014/main" id="{48A3C204-372C-448B-99EC-1D57DC71F25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707460" y="4107210"/>
                      <a:ext cx="360" cy="360"/>
                    </p14:xfrm>
                  </p:contentPart>
                </mc:Choice>
                <mc:Fallback>
                  <p:pic>
                    <p:nvPicPr>
                      <p:cNvPr id="16" name="Ink 15">
                        <a:extLst>
                          <a:ext uri="{FF2B5EF4-FFF2-40B4-BE49-F238E27FC236}">
                            <a16:creationId xmlns:a16="http://schemas.microsoft.com/office/drawing/2014/main" id="{48A3C204-372C-448B-99EC-1D57DC71F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8460" y="4098210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6EF5EEE3-C0C7-4C80-812E-9208FDA1E6E3}"/>
                      </a:ext>
                    </a:extLst>
                  </p:cNvPr>
                  <p:cNvSpPr/>
                  <p:nvPr/>
                </p:nvSpPr>
                <p:spPr>
                  <a:xfrm rot="430537">
                    <a:off x="7094512" y="2716359"/>
                    <a:ext cx="48544" cy="81720"/>
                  </a:xfrm>
                  <a:prstGeom prst="ellipse">
                    <a:avLst/>
                  </a:prstGeom>
                  <a:solidFill>
                    <a:srgbClr val="010101"/>
                  </a:solidFill>
                  <a:ln w="3175">
                    <a:solidFill>
                      <a:srgbClr val="0101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CF22DBA-B6D0-4605-BC02-F88793D4DC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005933" y="2757219"/>
                    <a:ext cx="138794" cy="131896"/>
                  </a:xfrm>
                  <a:prstGeom prst="line">
                    <a:avLst/>
                  </a:prstGeom>
                  <a:ln w="19050">
                    <a:solidFill>
                      <a:srgbClr val="01010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49C1020-D515-4725-A464-D10F710F5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0342" y="3569970"/>
                  <a:ext cx="164598" cy="126080"/>
                </a:xfrm>
                <a:prstGeom prst="line">
                  <a:avLst/>
                </a:prstGeom>
                <a:ln w="38100">
                  <a:solidFill>
                    <a:srgbClr val="01010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6CF3D10-2EA7-4F4F-B6F2-3BDE6D75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7482" y="3550920"/>
                  <a:ext cx="164598" cy="126080"/>
                </a:xfrm>
                <a:prstGeom prst="line">
                  <a:avLst/>
                </a:prstGeom>
                <a:ln w="38100">
                  <a:solidFill>
                    <a:srgbClr val="01010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43672B-3652-4199-9877-DC38EF985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4622" y="3550920"/>
                  <a:ext cx="164598" cy="126080"/>
                </a:xfrm>
                <a:prstGeom prst="line">
                  <a:avLst/>
                </a:prstGeom>
                <a:ln w="38100">
                  <a:solidFill>
                    <a:srgbClr val="01010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0F40CDF-26BB-4D95-998E-83285EF94E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37448" y="2951408"/>
                  <a:ext cx="0" cy="175420"/>
                </a:xfrm>
                <a:prstGeom prst="line">
                  <a:avLst/>
                </a:prstGeom>
                <a:ln w="38100">
                  <a:solidFill>
                    <a:srgbClr val="01010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6D30ABE-F69C-4802-A45C-CEE8E64A1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06500" y="2747695"/>
                  <a:ext cx="138227" cy="1414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0629768-6B52-4357-A729-24CD0A4D9A6C}"/>
                  </a:ext>
                </a:extLst>
              </p:cNvPr>
              <p:cNvSpPr/>
              <p:nvPr/>
            </p:nvSpPr>
            <p:spPr>
              <a:xfrm rot="2138007">
                <a:off x="7090502" y="2754516"/>
                <a:ext cx="45719" cy="48878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FBEF7E11-A641-46C6-A514-8F4F1EE4FA4D}"/>
                </a:ext>
              </a:extLst>
            </p:cNvPr>
            <p:cNvSpPr/>
            <p:nvPr/>
          </p:nvSpPr>
          <p:spPr>
            <a:xfrm flipV="1">
              <a:off x="6952107" y="3072223"/>
              <a:ext cx="251196" cy="118709"/>
            </a:xfrm>
            <a:prstGeom prst="arc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CB14CCF-B279-466F-8F03-7B87EAFAFB8C}"/>
              </a:ext>
            </a:extLst>
          </p:cNvPr>
          <p:cNvSpPr txBox="1"/>
          <p:nvPr/>
        </p:nvSpPr>
        <p:spPr>
          <a:xfrm>
            <a:off x="7203303" y="571476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ucida Calligraphy" panose="03010101010101010101" pitchFamily="66" charset="0"/>
              </a:rPr>
              <a:t>Est. 2016</a:t>
            </a:r>
          </a:p>
        </p:txBody>
      </p:sp>
    </p:spTree>
    <p:extLst>
      <p:ext uri="{BB962C8B-B14F-4D97-AF65-F5344CB8AC3E}">
        <p14:creationId xmlns:p14="http://schemas.microsoft.com/office/powerpoint/2010/main" val="349152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2E49008-33CF-4984-BFA7-F4888C4CADD7}"/>
                  </a:ext>
                </a:extLst>
              </p14:cNvPr>
              <p14:cNvContentPartPr/>
              <p14:nvPr/>
            </p14:nvContentPartPr>
            <p14:xfrm>
              <a:off x="6710205" y="407814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2E49008-33CF-4984-BFA7-F4888C4CA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1205" y="40691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EF9AB22-B781-4ADC-AC0A-4ED9C0E1200A}"/>
              </a:ext>
            </a:extLst>
          </p:cNvPr>
          <p:cNvGrpSpPr/>
          <p:nvPr/>
        </p:nvGrpSpPr>
        <p:grpSpPr>
          <a:xfrm>
            <a:off x="2805535" y="548390"/>
            <a:ext cx="5944115" cy="5761219"/>
            <a:chOff x="2805535" y="548390"/>
            <a:chExt cx="5944115" cy="5761219"/>
          </a:xfrm>
        </p:grpSpPr>
        <p:pic>
          <p:nvPicPr>
            <p:cNvPr id="5" name="Picture 4" descr="A picture containing sign&#10;&#10;Description automatically generated">
              <a:extLst>
                <a:ext uri="{FF2B5EF4-FFF2-40B4-BE49-F238E27FC236}">
                  <a16:creationId xmlns:a16="http://schemas.microsoft.com/office/drawing/2014/main" id="{B18211DC-93C6-4B02-ADCB-46B854168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39" b="97751" l="10000" r="90000">
                          <a14:foregroundMark x1="16667" y1="22751" x2="50385" y2="3571"/>
                          <a14:foregroundMark x1="51026" y1="97751" x2="51026" y2="97751"/>
                          <a14:backgroundMark x1="37308" y1="38095" x2="37308" y2="38095"/>
                          <a14:backgroundMark x1="52949" y1="58730" x2="52949" y2="58730"/>
                          <a14:backgroundMark x1="76410" y1="57407" x2="76410" y2="57407"/>
                          <a14:backgroundMark x1="66410" y1="30159" x2="66410" y2="30159"/>
                        </a14:backgroundRemoval>
                      </a14:imgEffect>
                      <a14:imgEffect>
                        <a14:artisticCement/>
                      </a14:imgEffect>
                      <a14:imgEffect>
                        <a14:sharpenSoften amount="-2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535" y="548390"/>
              <a:ext cx="5944115" cy="5761219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04C38A8-5448-4841-9D63-B0A1939B288F}"/>
                </a:ext>
              </a:extLst>
            </p:cNvPr>
            <p:cNvSpPr/>
            <p:nvPr/>
          </p:nvSpPr>
          <p:spPr>
            <a:xfrm>
              <a:off x="5549476" y="615487"/>
              <a:ext cx="483528" cy="156809"/>
            </a:xfrm>
            <a:prstGeom prst="triangle">
              <a:avLst/>
            </a:prstGeom>
            <a:ln>
              <a:solidFill>
                <a:schemeClr val="dk1">
                  <a:shade val="50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998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Zag</dc:creator>
  <cp:lastModifiedBy>Nick Zag</cp:lastModifiedBy>
  <cp:revision>3</cp:revision>
  <dcterms:created xsi:type="dcterms:W3CDTF">2022-01-06T14:36:23Z</dcterms:created>
  <dcterms:modified xsi:type="dcterms:W3CDTF">2022-01-14T05:02:17Z</dcterms:modified>
</cp:coreProperties>
</file>