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311" d="100"/>
          <a:sy n="311" d="100"/>
        </p:scale>
        <p:origin x="-8712" y="-6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7411-B698-4A40-9665-02504C8F8C6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95BF-6B42-43D6-9D41-B026C7EF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17" y="2437115"/>
            <a:ext cx="3609767" cy="3494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0673" y="1978883"/>
            <a:ext cx="16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Welcome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3477" y="71354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alligraphy" panose="03010101010101010101" pitchFamily="66" charset="0"/>
              </a:rPr>
              <a:t>Digital Menu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1837" y="71354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alligraphy" panose="03010101010101010101" pitchFamily="66" charset="0"/>
              </a:rPr>
              <a:t>Instagram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1888" y="713545"/>
            <a:ext cx="225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alligraphy" panose="03010101010101010101" pitchFamily="66" charset="0"/>
              </a:rPr>
              <a:t>Recipes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13545"/>
            <a:ext cx="225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ucida Calligraphy" panose="03010101010101010101" pitchFamily="66" charset="0"/>
              </a:rPr>
              <a:t>About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1373" y="5593472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Est. 2016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3563" y="608339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alligraphy" panose="03010101010101010101" pitchFamily="66" charset="0"/>
              </a:rPr>
              <a:t>New York	Delaware</a:t>
            </a:r>
          </a:p>
          <a:p>
            <a:pPr algn="ctr"/>
            <a:r>
              <a:rPr lang="en-US" dirty="0">
                <a:latin typeface="Lucida Calligraphy" panose="03010101010101010101" pitchFamily="66" charset="0"/>
              </a:rPr>
              <a:t>Aarhus-Denmark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2008696" y="8754521"/>
            <a:ext cx="8204930" cy="2869620"/>
            <a:chOff x="-5632373" y="6696427"/>
            <a:chExt cx="8204930" cy="2869620"/>
          </a:xfrm>
        </p:grpSpPr>
        <p:grpSp>
          <p:nvGrpSpPr>
            <p:cNvPr id="16" name="Group 15"/>
            <p:cNvGrpSpPr/>
            <p:nvPr/>
          </p:nvGrpSpPr>
          <p:grpSpPr>
            <a:xfrm>
              <a:off x="-5494421" y="6696427"/>
              <a:ext cx="3130308" cy="369332"/>
              <a:chOff x="875636" y="3417499"/>
              <a:chExt cx="3130308" cy="369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636" y="3442122"/>
                <a:ext cx="498838" cy="320087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87700" y="3417499"/>
                <a:ext cx="251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joespub.xyz@gmail.com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-5472406" y="7218796"/>
              <a:ext cx="4829983" cy="454809"/>
              <a:chOff x="897651" y="4020147"/>
              <a:chExt cx="4829983" cy="45480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651" y="4020147"/>
                <a:ext cx="454809" cy="454809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87699" y="4062885"/>
                <a:ext cx="4239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https://www.instagram.com/joespub.xyz/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-5632373" y="7817655"/>
              <a:ext cx="4084686" cy="435794"/>
              <a:chOff x="737684" y="4707490"/>
              <a:chExt cx="4084686" cy="43579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684" y="4707490"/>
                <a:ext cx="774742" cy="43579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87699" y="4740721"/>
                <a:ext cx="3334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https://twitter.com/joespubxyz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-5568614" y="8982422"/>
              <a:ext cx="8141171" cy="583625"/>
              <a:chOff x="801443" y="5703494"/>
              <a:chExt cx="8141171" cy="58362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443" y="5703494"/>
                <a:ext cx="647225" cy="583625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487700" y="5810640"/>
                <a:ext cx="745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https://craftedpour.com/contributors?id=2StFdHKFtNgJQjdqO4avWpRm5Nq1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-5465437" y="8397499"/>
              <a:ext cx="5185936" cy="440871"/>
              <a:chOff x="904620" y="5202953"/>
              <a:chExt cx="5185936" cy="440871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487700" y="5238722"/>
                <a:ext cx="4602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https://www.facebook.com/chemistry.cocktails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620" y="5202953"/>
                <a:ext cx="440871" cy="440871"/>
              </a:xfrm>
              <a:prstGeom prst="rect">
                <a:avLst/>
              </a:prstGeom>
            </p:spPr>
          </p:pic>
        </p:grpSp>
      </p:grpSp>
      <p:sp>
        <p:nvSpPr>
          <p:cNvPr id="31" name="TextBox 30"/>
          <p:cNvSpPr txBox="1"/>
          <p:nvPr/>
        </p:nvSpPr>
        <p:spPr>
          <a:xfrm rot="21232562">
            <a:off x="176595" y="7594677"/>
            <a:ext cx="375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to Nik:</a:t>
            </a:r>
          </a:p>
          <a:p>
            <a:r>
              <a:rPr lang="en-US" dirty="0"/>
              <a:t>I’m thinking each of these logos could be a link to the appropriate website?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4102" y="6979708"/>
            <a:ext cx="340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Handwriting" panose="03010101010101010101" pitchFamily="66" charset="0"/>
              </a:rPr>
              <a:t>Contact \ Follow us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9" y="7530534"/>
            <a:ext cx="498838" cy="320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889" y="7463173"/>
            <a:ext cx="454809" cy="4548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658" y="7472680"/>
            <a:ext cx="774742" cy="4357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383" y="7470142"/>
            <a:ext cx="440871" cy="4408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636" y="7398765"/>
            <a:ext cx="647225" cy="5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8C24878-6380-1DA4-15EC-89CE35B387D4}"/>
              </a:ext>
            </a:extLst>
          </p:cNvPr>
          <p:cNvSpPr/>
          <p:nvPr/>
        </p:nvSpPr>
        <p:spPr>
          <a:xfrm>
            <a:off x="6841295" y="1286826"/>
            <a:ext cx="1197864" cy="1197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79932-305D-5CB7-9265-29E399B78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9" t="3849" r="8964" b="2632"/>
          <a:stretch/>
        </p:blipFill>
        <p:spPr>
          <a:xfrm>
            <a:off x="6844403" y="1289785"/>
            <a:ext cx="1188720" cy="118872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014FB5-3838-A7E3-30E0-95C825844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46" b="96795" l="6358" r="90751">
                        <a14:foregroundMark x1="22543" y1="30769" x2="22543" y2="37179"/>
                        <a14:foregroundMark x1="30636" y1="38462" x2="32948" y2="38462"/>
                        <a14:foregroundMark x1="40462" y1="38462" x2="41040" y2="35897"/>
                        <a14:foregroundMark x1="47399" y1="34615" x2="47399" y2="37179"/>
                        <a14:foregroundMark x1="57225" y1="32692" x2="57803" y2="32692"/>
                        <a14:foregroundMark x1="64162" y1="32692" x2="64162" y2="35256"/>
                        <a14:foregroundMark x1="72254" y1="33333" x2="72254" y2="35897"/>
                        <a14:foregroundMark x1="59538" y1="57051" x2="60116" y2="58974"/>
                        <a14:foregroundMark x1="50867" y1="58974" x2="50289" y2="62179"/>
                        <a14:foregroundMark x1="42197" y1="59615" x2="42197" y2="60897"/>
                        <a14:foregroundMark x1="43931" y1="90385" x2="50289" y2="90385"/>
                        <a14:foregroundMark x1="49133" y1="96795" x2="54913" y2="96795"/>
                        <a14:foregroundMark x1="89595" y1="40385" x2="89595" y2="44872"/>
                        <a14:foregroundMark x1="13295" y1="25000" x2="19075" y2="18590"/>
                        <a14:foregroundMark x1="41040" y1="5769" x2="50867" y2="5128"/>
                        <a14:foregroundMark x1="82081" y1="27564" x2="70520" y2="14103"/>
                        <a14:foregroundMark x1="70520" y1="14103" x2="58382" y2="10256"/>
                        <a14:foregroundMark x1="56069" y1="7692" x2="38728" y2="9615"/>
                        <a14:foregroundMark x1="38728" y1="9615" x2="23121" y2="16667"/>
                        <a14:foregroundMark x1="23121" y1="16667" x2="13873" y2="32692"/>
                        <a14:foregroundMark x1="13873" y1="32692" x2="9827" y2="50641"/>
                        <a14:foregroundMark x1="9827" y1="50641" x2="10405" y2="54487"/>
                        <a14:foregroundMark x1="6936" y1="55769" x2="8092" y2="48077"/>
                        <a14:foregroundMark x1="90751" y1="46154" x2="90173" y2="60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5774" y="1191967"/>
            <a:ext cx="1751742" cy="1579608"/>
          </a:xfrm>
          <a:prstGeom prst="rect">
            <a:avLst/>
          </a:prstGeom>
          <a:effectLst>
            <a:outerShdw algn="ctr" rotWithShape="0">
              <a:schemeClr val="tx1"/>
            </a:outerShdw>
            <a:softEdge rad="12700"/>
          </a:effectLst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1FD0F0-AC97-568F-1366-810898C59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67" y="4152900"/>
            <a:ext cx="1193800" cy="1193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BE3C7-A3EA-71BD-ED35-A9A884E41BDF}"/>
              </a:ext>
            </a:extLst>
          </p:cNvPr>
          <p:cNvSpPr txBox="1"/>
          <p:nvPr/>
        </p:nvSpPr>
        <p:spPr>
          <a:xfrm>
            <a:off x="67056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63B26-DE89-4A5D-58FC-EF540B5813D2}"/>
              </a:ext>
            </a:extLst>
          </p:cNvPr>
          <p:cNvSpPr txBox="1"/>
          <p:nvPr/>
        </p:nvSpPr>
        <p:spPr>
          <a:xfrm>
            <a:off x="8585200" y="1718733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CD949-B3FD-4912-D539-07FF01720BFD}"/>
              </a:ext>
            </a:extLst>
          </p:cNvPr>
          <p:cNvSpPr txBox="1"/>
          <p:nvPr/>
        </p:nvSpPr>
        <p:spPr>
          <a:xfrm>
            <a:off x="8246533" y="473286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AF116-0C80-760C-34DD-9461A8CF2A34}"/>
              </a:ext>
            </a:extLst>
          </p:cNvPr>
          <p:cNvSpPr txBox="1"/>
          <p:nvPr/>
        </p:nvSpPr>
        <p:spPr>
          <a:xfrm>
            <a:off x="4690533" y="20489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71402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90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Lucida Calligraphy</vt:lpstr>
      <vt:lpstr>Lucida Handwriting</vt:lpstr>
      <vt:lpstr>Office Theme</vt:lpstr>
      <vt:lpstr>PowerPoint Presentation</vt:lpstr>
      <vt:lpstr>PowerPoint Presentation</vt:lpstr>
    </vt:vector>
  </TitlesOfParts>
  <Company>Incyte.com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Izzo</dc:creator>
  <cp:lastModifiedBy>Nick Zag</cp:lastModifiedBy>
  <cp:revision>36</cp:revision>
  <dcterms:created xsi:type="dcterms:W3CDTF">2022-01-06T12:35:48Z</dcterms:created>
  <dcterms:modified xsi:type="dcterms:W3CDTF">2022-07-30T23:08:39Z</dcterms:modified>
</cp:coreProperties>
</file>