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1"/>
  </p:sldMasterIdLst>
  <p:sldIdLst>
    <p:sldId id="256" r:id="rId2"/>
    <p:sldId id="257" r:id="rId3"/>
    <p:sldId id="258" r:id="rId4"/>
    <p:sldId id="259" r:id="rId5"/>
    <p:sldId id="263" r:id="rId6"/>
    <p:sldId id="261" r:id="rId7"/>
    <p:sldId id="260" r:id="rId8"/>
    <p:sldId id="262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76" autoAdjust="0"/>
    <p:restoredTop sz="94660"/>
  </p:normalViewPr>
  <p:slideViewPr>
    <p:cSldViewPr snapToGrid="0">
      <p:cViewPr varScale="1">
        <p:scale>
          <a:sx n="83" d="100"/>
          <a:sy n="83" d="100"/>
        </p:scale>
        <p:origin x="60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7852B-A477-4782-B857-B45704BB29F9}" type="datetimeFigureOut">
              <a:rPr lang="ru-RU" smtClean="0"/>
              <a:t>12.02.2018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57838-F08C-4F15-8DF2-1D9A0A066F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1838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7852B-A477-4782-B857-B45704BB29F9}" type="datetimeFigureOut">
              <a:rPr lang="ru-RU" smtClean="0"/>
              <a:t>12.02.2018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57838-F08C-4F15-8DF2-1D9A0A066F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186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7852B-A477-4782-B857-B45704BB29F9}" type="datetimeFigureOut">
              <a:rPr lang="ru-RU" smtClean="0"/>
              <a:t>12.02.2018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57838-F08C-4F15-8DF2-1D9A0A066F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5924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7852B-A477-4782-B857-B45704BB29F9}" type="datetimeFigureOut">
              <a:rPr lang="ru-RU" smtClean="0"/>
              <a:t>12.02.2018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57838-F08C-4F15-8DF2-1D9A0A066F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8902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7852B-A477-4782-B857-B45704BB29F9}" type="datetimeFigureOut">
              <a:rPr lang="ru-RU" smtClean="0"/>
              <a:t>12.02.2018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57838-F08C-4F15-8DF2-1D9A0A066F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2545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7852B-A477-4782-B857-B45704BB29F9}" type="datetimeFigureOut">
              <a:rPr lang="ru-RU" smtClean="0"/>
              <a:t>12.02.2018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57838-F08C-4F15-8DF2-1D9A0A066F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6097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7852B-A477-4782-B857-B45704BB29F9}" type="datetimeFigureOut">
              <a:rPr lang="ru-RU" smtClean="0"/>
              <a:t>12.02.2018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57838-F08C-4F15-8DF2-1D9A0A066F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4073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7852B-A477-4782-B857-B45704BB29F9}" type="datetimeFigureOut">
              <a:rPr lang="ru-RU" smtClean="0"/>
              <a:t>12.02.2018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57838-F08C-4F15-8DF2-1D9A0A066F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6824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7852B-A477-4782-B857-B45704BB29F9}" type="datetimeFigureOut">
              <a:rPr lang="ru-RU" smtClean="0"/>
              <a:t>12.02.2018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57838-F08C-4F15-8DF2-1D9A0A066F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7297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7852B-A477-4782-B857-B45704BB29F9}" type="datetimeFigureOut">
              <a:rPr lang="ru-RU" smtClean="0"/>
              <a:t>12.02.2018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57838-F08C-4F15-8DF2-1D9A0A066F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2849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7852B-A477-4782-B857-B45704BB29F9}" type="datetimeFigureOut">
              <a:rPr lang="ru-RU" smtClean="0"/>
              <a:t>12.02.2018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57838-F08C-4F15-8DF2-1D9A0A066F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1534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D7852B-A477-4782-B857-B45704BB29F9}" type="datetimeFigureOut">
              <a:rPr lang="ru-RU" smtClean="0"/>
              <a:t>12.02.2018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57838-F08C-4F15-8DF2-1D9A0A066F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9324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50110" y="1440604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Веб-приложение </a:t>
            </a:r>
            <a:r>
              <a:rPr lang="ru-RU" dirty="0"/>
              <a:t>для </a:t>
            </a:r>
            <a:r>
              <a:rPr lang="ru-RU" dirty="0" smtClean="0"/>
              <a:t>координаторов и администраторов</a:t>
            </a:r>
            <a:br>
              <a:rPr lang="ru-RU" dirty="0" smtClean="0"/>
            </a:br>
            <a:r>
              <a:rPr lang="ru-RU" dirty="0" smtClean="0"/>
              <a:t> </a:t>
            </a:r>
            <a:r>
              <a:rPr lang="ru-RU" dirty="0"/>
              <a:t> </a:t>
            </a:r>
            <a:r>
              <a:rPr lang="ru-RU" dirty="0" err="1"/>
              <a:t>Marathon</a:t>
            </a:r>
            <a:r>
              <a:rPr lang="ru-RU" dirty="0"/>
              <a:t> </a:t>
            </a:r>
            <a:r>
              <a:rPr lang="ru-RU" dirty="0" err="1"/>
              <a:t>Skills</a:t>
            </a:r>
            <a:r>
              <a:rPr lang="ru-RU" dirty="0"/>
              <a:t> 2016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1582" y="4012334"/>
            <a:ext cx="2221056" cy="240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610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Страница для создания профиля пользователя</a:t>
            </a:r>
            <a:endParaRPr lang="ru-RU" dirty="0"/>
          </a:p>
        </p:txBody>
      </p:sp>
      <p:pic>
        <p:nvPicPr>
          <p:cNvPr id="6" name="Picture 2" descr="https://pp.userapi.com/c840422/v840422845/557be/xpBDbacmmxs.jp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21"/>
          <a:stretch/>
        </p:blipFill>
        <p:spPr bwMode="auto">
          <a:xfrm>
            <a:off x="2266258" y="1825625"/>
            <a:ext cx="7659483" cy="435133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9400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Страница управления списком волонтеров</a:t>
            </a:r>
            <a:endParaRPr lang="ru-RU" dirty="0"/>
          </a:p>
        </p:txBody>
      </p:sp>
      <p:pic>
        <p:nvPicPr>
          <p:cNvPr id="6" name="Picture 2" descr="https://pp.userapi.com/c840422/v840422845/557ce/BonkdhI9OxE.jp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21"/>
          <a:stretch/>
        </p:blipFill>
        <p:spPr bwMode="auto">
          <a:xfrm>
            <a:off x="2266258" y="1825625"/>
            <a:ext cx="7659483" cy="435133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5278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Разработанная база данных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2252" y="1432739"/>
            <a:ext cx="6687496" cy="4744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955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Используемая технология</a:t>
            </a:r>
            <a:endParaRPr lang="ru-RU" dirty="0"/>
          </a:p>
        </p:txBody>
      </p:sp>
      <p:pic>
        <p:nvPicPr>
          <p:cNvPr id="1028" name="Picture 4" descr="https://media.licdn.com/mpr/mpr/AAEAAQAAAAAAAAkuAAAAJGU1YTNmZTBkLTdhYzYtNDUxMi05NTJmLTNhNTdhZjEwNGE1ZA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7233" y="1690688"/>
            <a:ext cx="7797534" cy="446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3432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Стартовая страница координатора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5593" y="1825625"/>
            <a:ext cx="8840813" cy="435133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17406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Страница изменения профиля бегуна</a:t>
            </a:r>
            <a:endParaRPr lang="ru-RU" dirty="0"/>
          </a:p>
        </p:txBody>
      </p:sp>
      <p:pic>
        <p:nvPicPr>
          <p:cNvPr id="11" name="Picture 6" descr="https://pp.userapi.com/c840435/v840435845/53743/3ueXxlF4FK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28" b="3089"/>
          <a:stretch/>
        </p:blipFill>
        <p:spPr bwMode="auto">
          <a:xfrm>
            <a:off x="1668864" y="1821854"/>
            <a:ext cx="8833105" cy="433880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6486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Страница для просмотра списка спонсоров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4225" y="1797916"/>
            <a:ext cx="8803550" cy="435133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86536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Страница для управления списком бегунов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 rotWithShape="1">
          <a:blip r:embed="rId2"/>
          <a:srcRect t="7411" b="5222"/>
          <a:stretch/>
        </p:blipFill>
        <p:spPr bwMode="auto">
          <a:xfrm>
            <a:off x="1668864" y="1825625"/>
            <a:ext cx="8854272" cy="4351338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101118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Стартовая страница администратора</a:t>
            </a:r>
            <a:endParaRPr lang="ru-RU" dirty="0"/>
          </a:p>
        </p:txBody>
      </p:sp>
      <p:pic>
        <p:nvPicPr>
          <p:cNvPr id="4" name="Picture 4" descr="https://pp.userapi.com/c840422/v840422845/557a5/X_Zslep4148.jp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21"/>
          <a:stretch/>
        </p:blipFill>
        <p:spPr bwMode="auto">
          <a:xfrm>
            <a:off x="2223707" y="1567007"/>
            <a:ext cx="7744585" cy="439968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2010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5781" y="365125"/>
            <a:ext cx="11111346" cy="1325563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Страница для управления списком пользователей</a:t>
            </a:r>
            <a:endParaRPr lang="ru-RU" dirty="0"/>
          </a:p>
        </p:txBody>
      </p:sp>
      <p:pic>
        <p:nvPicPr>
          <p:cNvPr id="7" name="Picture 2" descr="https://pp.userapi.com/c840422/v840422845/557b5/utv9Ml5lZ1Q.jp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21"/>
          <a:stretch/>
        </p:blipFill>
        <p:spPr bwMode="auto">
          <a:xfrm>
            <a:off x="2266258" y="1825625"/>
            <a:ext cx="7659483" cy="435133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428113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251</TotalTime>
  <Words>44</Words>
  <Application>Microsoft Office PowerPoint</Application>
  <PresentationFormat>Широкоэкранный</PresentationFormat>
  <Paragraphs>11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Тема Office</vt:lpstr>
      <vt:lpstr>Веб-приложение для координаторов и администраторов   Marathon Skills 2016</vt:lpstr>
      <vt:lpstr>Разработанная база данных</vt:lpstr>
      <vt:lpstr>Используемая технология</vt:lpstr>
      <vt:lpstr>Стартовая страница координатора</vt:lpstr>
      <vt:lpstr>Страница изменения профиля бегуна</vt:lpstr>
      <vt:lpstr>Страница для просмотра списка спонсоров</vt:lpstr>
      <vt:lpstr>Страница для управления списком бегунов</vt:lpstr>
      <vt:lpstr>Стартовая страница администратора</vt:lpstr>
      <vt:lpstr>Страница для управления списком пользователей</vt:lpstr>
      <vt:lpstr>Страница для создания профиля пользователя</vt:lpstr>
      <vt:lpstr>Страница управления списком волонтеров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Windows</dc:creator>
  <cp:lastModifiedBy>Пользователь Windows</cp:lastModifiedBy>
  <cp:revision>7</cp:revision>
  <dcterms:created xsi:type="dcterms:W3CDTF">2018-02-12T10:58:04Z</dcterms:created>
  <dcterms:modified xsi:type="dcterms:W3CDTF">2018-02-12T15:11:58Z</dcterms:modified>
</cp:coreProperties>
</file>