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8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4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1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5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Ð°ÑÑÐ¸Ð½ÐºÐ¸ Ð¿Ð¾ Ð·Ð°Ð¿ÑÐ¾ÑÑ lightning network ÑÑÐ¾ ÑÑÐ¾">
            <a:extLst>
              <a:ext uri="{FF2B5EF4-FFF2-40B4-BE49-F238E27FC236}">
                <a16:creationId xmlns:a16="http://schemas.microsoft.com/office/drawing/2014/main" id="{CECFE293-6607-4BC8-BC6F-55625ADC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77D6B6-AE7E-4606-85B1-BBFA307B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937517" cy="55995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1C19B-F099-432F-B0F4-31D01A79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612" y="2635288"/>
            <a:ext cx="4338738" cy="3116424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Изучение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и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анализ возможностей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применения технологии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Lightning</a:t>
            </a: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Network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D6F7F-6F11-4008-986E-80CCA193F5E3}"/>
              </a:ext>
            </a:extLst>
          </p:cNvPr>
          <p:cNvSpPr txBox="1"/>
          <p:nvPr/>
        </p:nvSpPr>
        <p:spPr>
          <a:xfrm>
            <a:off x="6624734" y="5751712"/>
            <a:ext cx="6158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Презентация по дисциплине 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«Проектная деятельность»</a:t>
            </a:r>
          </a:p>
        </p:txBody>
      </p:sp>
      <p:pic>
        <p:nvPicPr>
          <p:cNvPr id="1032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1DD49556-A67B-4B18-AE1E-8A3C4676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D20EC-175F-4E7B-8F1D-F3CDE963F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F4E56C-5872-4C4B-9A2A-60999955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D4C654E2-4A51-42CF-BE76-0C25FA18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8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32F68-2286-40F9-9134-A74E2F87C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0"/>
            <a:ext cx="4545644" cy="1595534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Результаты </a:t>
            </a:r>
            <a:b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работы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2DEA207E-2964-4DCC-B47E-7BEE002B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C9D6EF-F276-4407-89CB-E43BEC8CA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16" y="0"/>
            <a:ext cx="8254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71183-5711-4314-9E1D-A13E03B2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" y="139959"/>
            <a:ext cx="3906416" cy="81341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828CDA07-9933-49A5-BCC6-B23F4E50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95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ÐÐ¾ÑÐ¾Ð¶ÐµÐµ Ð¸Ð·Ð¾Ð±ÑÐ°Ð¶ÐµÐ½Ð¸Ðµ">
            <a:extLst>
              <a:ext uri="{FF2B5EF4-FFF2-40B4-BE49-F238E27FC236}">
                <a16:creationId xmlns:a16="http://schemas.microsoft.com/office/drawing/2014/main" id="{8C3DC8D9-5DF4-4532-B05B-1B350585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67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9D17E-571E-42B1-AE57-BC3A7DEF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777" y="-1"/>
            <a:ext cx="10363200" cy="95337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Спасибо</a:t>
            </a:r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за внимание!</a:t>
            </a:r>
          </a:p>
        </p:txBody>
      </p:sp>
      <p:pic>
        <p:nvPicPr>
          <p:cNvPr id="5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A610879B-9EE4-49C2-8651-7F5D9DFE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2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3605F-AE7E-4207-95CF-CCD6F3F26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19" y="587829"/>
            <a:ext cx="8413102" cy="4721290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Куратор проекта: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Михальский</a:t>
            </a: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Олег Олегович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Студенты: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Белова Анастасия Анатольевна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Лебедева Вероника Романовна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Майорова Мария Васильевна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Группа: 181-351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35509815-86CC-4992-929F-E724B5A8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855C-BD9F-4DEA-BF7F-17CDA075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0"/>
            <a:ext cx="4058817" cy="846396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Оглавление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EFAAC7-3012-48B9-BC9E-74585F3E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120095"/>
            <a:ext cx="10273006" cy="44794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CD8A8A14-DBC7-4134-8231-E6678903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4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B8C15-BE2E-4352-A6C3-480BEEA8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6201747" cy="9237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CA277-31DC-4AC6-BDC5-E93996A01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2799606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C0F7F6FC-5178-4F81-8BC4-AA5012FF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3A07D-897F-41C7-8D99-44B1DC982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A5C26D-CC69-4FE5-A09A-C5F340F21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EAD7870F-020C-4DC0-8595-7686A901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D95BD-A961-4B0C-832F-BCA66CB24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9280E-4CAC-422E-B5AF-CB1C37831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F8E960EE-9839-4FF5-A72C-04649102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7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02384-035E-4D92-AAB0-D7EF6B0E3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C32413-DABC-4DC8-8438-5B766B68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3601EF99-96D5-40D0-B047-0DA7E29C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7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6F354-287C-4D18-8E55-06F016D9B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143737-3C3F-451B-AA05-82A1A7D7A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60EDDCDF-DC04-4772-8669-0448A667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66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EB64A-3BEC-4C06-BA2C-4A55875A9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2B3C0B-0806-493A-B0CB-0A1C7462B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1D8B18B3-7A6C-43EA-8C4A-0C19FF18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0114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2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powerpointbase.com-823</Template>
  <TotalTime>120</TotalTime>
  <Words>20</Words>
  <Application>Microsoft Office PowerPoint</Application>
  <PresentationFormat>Широкоэкранный</PresentationFormat>
  <Paragraphs>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powerpointbase.com-823</vt:lpstr>
      <vt:lpstr>Изучение  и  анализ возможностей применения технологии  Lightning Network </vt:lpstr>
      <vt:lpstr>Куратор проекта:  Михальский Олег Олегович  Студенты:  Белова Анастасия Анатольевна Лебедева Вероника Романовна  Майорова Мария Васильевна  Группа: 181-351</vt:lpstr>
      <vt:lpstr>Оглавление</vt:lpstr>
      <vt:lpstr>Lightning Network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 работы</vt:lpstr>
      <vt:lpstr>Заключение</vt:lpstr>
      <vt:lpstr>Спасибо    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Лебедев</dc:creator>
  <cp:lastModifiedBy>Роман Лебедев</cp:lastModifiedBy>
  <cp:revision>10</cp:revision>
  <dcterms:created xsi:type="dcterms:W3CDTF">2019-06-19T15:06:38Z</dcterms:created>
  <dcterms:modified xsi:type="dcterms:W3CDTF">2019-06-19T17:16:38Z</dcterms:modified>
</cp:coreProperties>
</file>