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</p14:sldIdLst>
        </p14:section>
        <p14:section name="Untitled Section" id="{26776FF4-A073-4535-9314-206D7B23E467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369548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AVOID CROWDS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394934" cy="630942"/>
            <a:chOff x="230456" y="1998622"/>
            <a:chExt cx="1394934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39493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SICK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HEALTHY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UNTIL THE EPIDEMIC IS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OVER IN YOUR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045102"/>
            <a:ext cx="1659683" cy="954107"/>
            <a:chOff x="2267869" y="2045102"/>
            <a:chExt cx="1659683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’CROWD’ MEANS ANY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BIG GROUP OF PEOPLE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‘BIG’ MEANS YOU CAN’T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KEEP 6 FEET (2M) APART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AVOID SHAKING HANDS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IMPORTANT EVEN IF YOU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ARE HEALTHY!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758" y="265370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INDOORS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ENJOY QUIET OUTDOOR SPACES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AT LEAST 6 FEET APART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HELLO!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WALK YOUR DOG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feet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STAY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WATCH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700" dirty="0" smtClean="0"/>
                <a:t>: USE PUBLIC TRANSPORT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STAY HOME IF YOU’RE SICK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FREQUENTLY USED SURFACES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COVER COUGHS AND SNEEZES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HANDS OFTEN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DOOR KNOBS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TAPS AND FAUCETS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LIGHT SWITCHES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COUNTERTOPS AND TABLES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TOILET HANDES AND SEAT COVERS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531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CELL PHONES AND TV REMOTES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A TISSUE OR HANDKERCHIEF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YOUR SLEEVE OR ELBOW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065048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FEVER</a:t>
              </a:r>
            </a:p>
            <a:p>
              <a:r>
                <a:rPr lang="en-US" sz="700" dirty="0" smtClean="0"/>
                <a:t>      COUGH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SHORTNESS OF </a:t>
              </a:r>
            </a:p>
            <a:p>
              <a:r>
                <a:rPr lang="en-US" sz="700" dirty="0" smtClean="0"/>
                <a:t>         BREATH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STAY AT HOME, EVEN AFTER SYMPTOMS ARE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GONE UNTIL A DOCTOR SAYS IT’S OK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CALL DOCTOR FIRST BEFORE SEEKING CARE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AVOID PUBLIC AREAS, SCHOOL, OR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DON’T USE PUBLIC TRANSIT, TAXIS, OR RIDE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SHARE SERVICES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WEAR A MASK IF YOU HAVE TO GO OUT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2334875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326687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ONCE A DAY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AFTER HEAVY USE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WHEN USED BY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SOMEONE SICK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WILL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CLEANING ALCOHOL, IF AT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LEAST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HOUSEHOLD BLEACH DILUTED 4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TEASPOONS (20ML) PER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QUART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316991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IF YOU’RE SICK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HAVE ALLERGIES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COOKED WITH TOO</a:t>
              </a:r>
            </a:p>
            <a:p>
              <a:r>
                <a:rPr lang="en-US" sz="700" dirty="0" smtClean="0"/>
                <a:t>       MUCH PEPPER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290162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PUT USED TISSUES IN THE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TRASH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WASH YOUR HANDS RIGHT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AWAY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098732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ENTERING A BUILDING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GETTING HOME</a:t>
              </a:r>
            </a:p>
            <a:p>
              <a:r>
                <a:rPr lang="en-US" sz="700" dirty="0" smtClean="0"/>
                <a:t>      USING THE BATHROOM</a:t>
              </a:r>
            </a:p>
            <a:p>
              <a:r>
                <a:rPr lang="en-US" sz="700" dirty="0" smtClean="0"/>
                <a:t>      BEING IN A CROWD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SNEEXZNG OR COUGHING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TAKING THE BUS, TRAIN, RIDE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SHARE, OR SUBWAY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BEFORE EATING OR MAKING FOOD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IS BEST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HAND SANITIZER IS OK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BOTH SIDES OF YOUR HANDS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UNDER YOUR NAILS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BETWEEN YOUR FINGERS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DON’T FORGET THUMBS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DRY COMPLETELY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9" y="2411041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1369548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LOS CONGLOMERADOS DE GENTE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238410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CUANDO: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6" y="2042968"/>
            <a:ext cx="2204872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’MULTITUD’  SIGNIFICA UN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GRUPO GRANDE DE GENTE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‘GRANDE’ SIGNIFICA QUE NO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UEDO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MANTENERSE A 6 PIES DE DISTANCIA DE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LOS DEMÁS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EVITE DAR LA MANO AL SALUDAR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ES IMPORTANTE AUNQUE YA SE SIENTA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BIEN DE SALUD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28" y="262833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262" y="274219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244250"/>
            <a:chOff x="464469" y="277722"/>
            <a:chExt cx="3446205" cy="12442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DENTRO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3622" y="963954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POR LO MENOS A 6 PIES DE DISTANCIA 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SAQUE A CAMINAR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49677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60810"/>
            <a:chOff x="4143437" y="348086"/>
            <a:chExt cx="3359179" cy="10608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4519" y="1095091"/>
              <a:ext cx="124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/>
                <a:t>DEBE HACER: quedarse en cama</a:t>
              </a:r>
              <a:endParaRPr lang="en-US" sz="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8438" y="1101119"/>
              <a:ext cx="100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DEBE HACER: MIRAR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 smtClean="0">
                  <a:solidFill>
                    <a:srgbClr val="F60F4E"/>
                  </a:solidFill>
                </a:rPr>
                <a:t>NO DEBE HACER</a:t>
              </a:r>
              <a:r>
                <a:rPr lang="es-ES" sz="700" dirty="0" smtClean="0"/>
                <a:t>: USAR TRANSPORTE PUBLICO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04519" y="1432332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4730288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FRECUENTEMENTE LAS SUPERFICIES QUE ESTÁN EN USO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56769" y="4681506"/>
            <a:ext cx="353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LA BOCA Y LA NARIZ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3893513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LAS PERILLAS DE LAS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3906446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LAS LLAVES Y LOS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6686" y="4399934"/>
            <a:ext cx="1051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LOS INTERRUPTORES DE LA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81637" y="4453794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LAS ENCIMERAS Y LAS MESAS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71879" y="3919379"/>
            <a:ext cx="14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 DEL INODORO Y LA CUVIERTA DEL ASIENTO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39" y="4453138"/>
            <a:ext cx="1644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LOS TELÉFONOS CELULARES Y LOS CONTROLES REMOTO DEL TELEVISOR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65224" y="4394923"/>
            <a:ext cx="1533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CON UN "TISSUE" O CON UN PAÑUELO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4399934"/>
            <a:ext cx="1587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SU MANGA O EN EL DOBLES DE SU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SEGUNDOS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DÉ EL ALFABETO MEDIANTE SEÑALES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065048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DIFICULTAD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97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1409752"/>
            <a:chOff x="5209761" y="2034749"/>
            <a:chExt cx="2451516" cy="140975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COMO:</a:t>
              </a:r>
            </a:p>
            <a:p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       HAYAN DESAPARECIDO, Y HASTA QUE EL 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       MÉDICO LE DIGA QUE YA PUEDE SALIR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       </a:t>
              </a:r>
              <a:r>
                <a:rPr lang="es-ES" dirty="0" smtClean="0"/>
                <a:t>LLAME PRIMERO AL DOCTOR ANTES DE IR A 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       HACERSE ATENDER</a:t>
              </a:r>
            </a:p>
            <a:p>
              <a:r>
                <a:rPr lang="en-US" dirty="0" smtClean="0"/>
                <a:t>       EVITE ÁREAS PÚBICAS, ESCUELAS O EL LUGAR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DE TRABAJO        </a:t>
              </a:r>
            </a:p>
            <a:p>
              <a:r>
                <a:rPr lang="es-ES" dirty="0" smtClean="0"/>
                <a:t>       NO UTILICE EL TRANSPORTE PÚBLICO, LOS 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      TAXIS O LOS SERVICIOS DE TRANSPORTE 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      COMPARTIDO</a:t>
              </a:r>
              <a:r>
                <a:rPr lang="en-US" dirty="0" smtClean="0"/>
                <a:t>        </a:t>
              </a:r>
            </a:p>
            <a:p>
              <a:r>
                <a:rPr lang="en-US" dirty="0" smtClean="0"/>
                <a:t>       SI VA A SALIR UTILICE UNA MASCARA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899" y="2839759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899" y="319625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 smtClean="0"/>
                <a:t>      UNA VEZ AL DÍA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MUY FRECUENTE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CUANDO LO HAYA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USADO ALGUIEN QUE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HAYA ESTADO ENFERMO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319837"/>
            <a:ext cx="2249295" cy="738664"/>
            <a:chOff x="2072947" y="5319837"/>
            <a:chExt cx="2249295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249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AGUA Y EL JABÓN SON MUY ÚTILES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ALCOHOL DE LIMPIEZA PARA SUPERFICIES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4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UCHARADITAS DE TÉ (20 ML) DE LEJÍA </a:t>
              </a:r>
            </a:p>
            <a:p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DE USO DOMÉSTICO EN UN CUARTO DE </a:t>
              </a:r>
            </a:p>
            <a:p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448535" y="5555548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 CON DEMASIADA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97742" y="555597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‘TISSUES’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071101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ESTÉ ENTRE UNA MUCHEDUMBRE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AL TOSER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TOMAR EL ÓMNIBUS, EL TREN, UN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TRANSPORTE COMPARTIDO, O EL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TREN SUBTERRANEO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ANTES 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PREPARAR ALGUNA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6" y="9382916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JABÓN Y EL AGUA ES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EL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596830"/>
            <a:ext cx="1376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88" y="2594632"/>
            <a:ext cx="248249" cy="24824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369548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Απόφυγε τα πλήθη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88492" y="2100505"/>
            <a:ext cx="1793451" cy="707885"/>
            <a:chOff x="252473" y="2084757"/>
            <a:chExt cx="1793451" cy="495076"/>
          </a:xfrm>
        </p:grpSpPr>
        <p:sp>
          <p:nvSpPr>
            <p:cNvPr id="19" name="TextBox 18"/>
            <p:cNvSpPr txBox="1"/>
            <p:nvPr/>
          </p:nvSpPr>
          <p:spPr>
            <a:xfrm>
              <a:off x="332966" y="2084757"/>
              <a:ext cx="1712958" cy="49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l-GR" sz="800" dirty="0"/>
                <a:t>Όταν νιώθεις άρρωστος</a:t>
              </a:r>
              <a:endParaRPr lang="en-US" sz="800" dirty="0"/>
            </a:p>
            <a:p>
              <a:r>
                <a:rPr lang="el-GR" sz="800" dirty="0"/>
                <a:t>Ακόμη κι όταν νιώθεις υγιής</a:t>
              </a:r>
              <a:endParaRPr lang="en-US" sz="800" dirty="0"/>
            </a:p>
            <a:p>
              <a:r>
                <a:rPr lang="el-GR" sz="800" dirty="0"/>
                <a:t>Μέχρι η επιδημία να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  <a:r>
                <a:rPr lang="el-GR" sz="800" dirty="0" smtClean="0"/>
                <a:t>ξεπεραστεί </a:t>
              </a:r>
              <a:r>
                <a:rPr lang="el-GR" sz="800" dirty="0"/>
                <a:t>στην περιοχή σου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045102"/>
            <a:ext cx="1875568" cy="1102887"/>
            <a:chOff x="2267869" y="2045102"/>
            <a:chExt cx="1875568" cy="110288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755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Πλήθος” σημαίνει κάθε μεγάλη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ομάδα </a:t>
              </a:r>
              <a:r>
                <a:rPr lang="el-GR" dirty="0"/>
                <a:t>ανθρώπων</a:t>
              </a:r>
              <a:r>
                <a:rPr lang="en-US" dirty="0"/>
                <a:t>     </a:t>
              </a:r>
            </a:p>
            <a:p>
              <a:r>
                <a:rPr lang="en-US" dirty="0" smtClean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Μεγάλη” είναι μια ομάδα όταν δε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μπορείς </a:t>
              </a:r>
              <a:r>
                <a:rPr lang="el-GR" dirty="0"/>
                <a:t>να διατηρήσεις 2 μέτρα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απόσταση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Απόφυγε </a:t>
              </a:r>
              <a:r>
                <a:rPr lang="el-GR" dirty="0"/>
                <a:t>τις χειραψίες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Ακόμη </a:t>
              </a:r>
              <a:r>
                <a:rPr lang="el-GR" dirty="0"/>
                <a:t>και αν αισθάνεσαι υγιής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134" y="2756471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20" y="2899740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213061"/>
            <a:chOff x="464469" y="277722"/>
            <a:chExt cx="3446205" cy="1213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2"/>
              <a:ext cx="578971" cy="34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Μείνε μέσα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Απόλαυσε ήσυχα υπαίθρια μέρη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2221" y="1029118"/>
              <a:ext cx="104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Διατήρησε τουλάχιστον 2 μέτρα απόσταση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Γειά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Πήγαινε βόλτα το σκύλο σου</a:t>
              </a:r>
              <a:endParaRPr lang="en-US" sz="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208" y="766893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2</a:t>
              </a:r>
            </a:p>
            <a:p>
              <a:endParaRPr lang="en-US" sz="200" dirty="0"/>
            </a:p>
            <a:p>
              <a:r>
                <a:rPr lang="el-GR" dirty="0"/>
                <a:t>μέτρα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85558"/>
            <a:chOff x="4143437" y="348086"/>
            <a:chExt cx="3359179" cy="10855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Μείνε στο κρεβάτι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834401" cy="33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Δες τηλεόραση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Όχι: Χρήση Μέσων Μαζικής Μεταφοράς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Μείνε σπίτι αν είσαι άρρωστος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Καθάριζε τις επιφάνειες που ακουμπάς συχνά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Κάλυψε βήχα και φτερνίσμα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Καθάρισε τα χέρια σου συχνά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6185" y="3903642"/>
            <a:ext cx="7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l-GR" sz="800" dirty="0"/>
              <a:t>Πόμολα πόρτας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Βρύσες και Μπαταρίες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Διακόπτες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28549" y="4423140"/>
            <a:ext cx="106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Πάγκους και τραπέζια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Καζανάκι, λεκάνη και κάθισμα </a:t>
            </a:r>
            <a:r>
              <a:rPr lang="el-GR" dirty="0" smtClean="0"/>
              <a:t>τουαλέτας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53138"/>
            <a:ext cx="115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Κινητά τηλέφωνα και τηλεκοντρολ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 ένα χαρτομάντηλο ή μαντήλι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Στο μανίκι ή στον αγκώνα σου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000806" y="6977707"/>
              <a:ext cx="1333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 smtClean="0">
                  <a:solidFill>
                    <a:srgbClr val="020202"/>
                  </a:solidFill>
                </a:rPr>
                <a:t>για </a:t>
              </a:r>
              <a:r>
                <a:rPr lang="el-GR" sz="800" dirty="0">
                  <a:solidFill>
                    <a:srgbClr val="020202"/>
                  </a:solidFill>
                </a:rPr>
                <a:t>20 </a:t>
              </a:r>
              <a:r>
                <a:rPr lang="el-GR" sz="800" dirty="0" smtClean="0">
                  <a:solidFill>
                    <a:srgbClr val="020202"/>
                  </a:solidFill>
                </a:rPr>
                <a:t>δευτερόλεπτα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24373"/>
              <a:ext cx="927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Α, Β, Γ </a:t>
              </a:r>
              <a:r>
                <a:rPr lang="el-GR" dirty="0" smtClean="0"/>
                <a:t>… </a:t>
              </a:r>
              <a:endParaRPr lang="en-US" dirty="0" smtClean="0"/>
            </a:p>
            <a:p>
              <a:r>
                <a:rPr lang="en-US" dirty="0" smtClean="0"/>
                <a:t>…</a:t>
              </a:r>
              <a:r>
                <a:rPr lang="el-GR" dirty="0" smtClean="0"/>
                <a:t>Χ</a:t>
              </a:r>
              <a:r>
                <a:rPr lang="el-GR" dirty="0"/>
                <a:t>, Ψ, και Ω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/>
                <a:t>Τραγούδα την αλφαβήτα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065048"/>
            <a:ext cx="1859805" cy="707886"/>
            <a:chOff x="4341997" y="2065048"/>
            <a:chExt cx="1859805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πυρετό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βήχα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δύσπνοια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1569660"/>
            <a:chOff x="5209761" y="2034749"/>
            <a:chExt cx="2451516" cy="1569660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l-GR" dirty="0"/>
                <a:t>Μείνε σπίτι μεχρι τα συμπτώματα παρέλθουν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και </a:t>
              </a:r>
              <a:r>
                <a:rPr lang="el-GR" dirty="0"/>
                <a:t>εφόσον ένας γιατρός σου πεί ότι είσαι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εντάξει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Τηλεφώνησε </a:t>
              </a:r>
              <a:r>
                <a:rPr lang="el-GR" dirty="0"/>
                <a:t>πρώτα στον γιατρό πριν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αναζητήσεις </a:t>
              </a:r>
              <a:r>
                <a:rPr lang="el-GR" dirty="0"/>
                <a:t>ιατρική βοήθεια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Απόφυγε </a:t>
              </a:r>
              <a:r>
                <a:rPr lang="el-GR" dirty="0"/>
                <a:t>δημόσια μέρη, σχολείο ή δουλειά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Μη </a:t>
              </a:r>
              <a:r>
                <a:rPr lang="el-GR" dirty="0"/>
                <a:t>χρησιμοποιείς τα Μέσα Μαζικής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Μεταφοράς</a:t>
              </a:r>
              <a:r>
                <a:rPr lang="el-GR" dirty="0"/>
                <a:t>, ταξί ή απόφυγε διαδρομές με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άλλους </a:t>
              </a:r>
              <a:r>
                <a:rPr lang="el-GR" dirty="0"/>
                <a:t>επιβάτες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Φόρεσε </a:t>
              </a:r>
              <a:r>
                <a:rPr lang="el-GR" dirty="0"/>
                <a:t>μάσκα αν χρειαστεί να βγεις έξω</a:t>
              </a:r>
              <a:endParaRPr lang="en-US" dirty="0"/>
            </a:p>
            <a:p>
              <a:r>
                <a:rPr lang="en-US" dirty="0"/>
                <a:t>        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94" y="25018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77" y="2721661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321304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326687"/>
            <a:ext cx="1619368" cy="707886"/>
            <a:chOff x="614422" y="5326687"/>
            <a:chExt cx="1619368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619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Μια φορά την ημέρα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Μετά από ιδιαίτερη χρήση</a:t>
              </a:r>
              <a:endParaRPr lang="en-US" sz="800" dirty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χρησιμοποιηθούν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από </a:t>
              </a:r>
              <a:r>
                <a:rPr lang="el-GR" sz="800" dirty="0"/>
                <a:t>κάποιον ασθενή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971167" cy="830997"/>
            <a:chOff x="2072948" y="5319837"/>
            <a:chExt cx="1971167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71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Σαπούνι </a:t>
              </a:r>
              <a:r>
                <a:rPr lang="el-GR" dirty="0"/>
                <a:t>και νερό είναι ιδανικά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Οινόπνευμα </a:t>
              </a:r>
              <a:r>
                <a:rPr lang="el-GR" dirty="0"/>
                <a:t>με τουλάχιστον 70%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περιεκτικότητα </a:t>
              </a:r>
              <a:r>
                <a:rPr lang="el-GR" dirty="0"/>
                <a:t>αλκοόλ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Χλωρίνη</a:t>
              </a:r>
              <a:r>
                <a:rPr lang="el-GR" dirty="0"/>
                <a:t>, 4 κουτάλια του καφέ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(</a:t>
              </a:r>
              <a:r>
                <a:rPr lang="el-GR" dirty="0"/>
                <a:t>20ml) διαλυμένα σε 950ml νερό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53422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76173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316991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Πότε: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Όταν </a:t>
              </a:r>
              <a:r>
                <a:rPr lang="el-GR" dirty="0"/>
                <a:t>είσαι άρρωστος</a:t>
              </a:r>
              <a:r>
                <a:rPr lang="en-US" dirty="0"/>
                <a:t>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αλλεργίες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μαγειρέψει με πολύ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πιπέρι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0786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62698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95568" y="5271556"/>
            <a:ext cx="1750211" cy="589675"/>
            <a:chOff x="5895568" y="5271556"/>
            <a:chExt cx="1750211" cy="589675"/>
          </a:xfrm>
        </p:grpSpPr>
        <p:sp>
          <p:nvSpPr>
            <p:cNvPr id="58" name="TextBox 57"/>
            <p:cNvSpPr txBox="1"/>
            <p:nvPr/>
          </p:nvSpPr>
          <p:spPr>
            <a:xfrm>
              <a:off x="5895568" y="5271556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Πέτα </a:t>
              </a:r>
              <a:r>
                <a:rPr lang="el-GR" dirty="0"/>
                <a:t>χρησιμοποιημένα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χαρτομάντηλα </a:t>
              </a:r>
              <a:r>
                <a:rPr lang="el-GR" dirty="0"/>
                <a:t>στα σκουπίδια</a:t>
              </a:r>
              <a:r>
                <a:rPr lang="en-US" dirty="0"/>
                <a:t>       </a:t>
              </a:r>
              <a:r>
                <a:rPr lang="en-US" dirty="0" smtClean="0"/>
                <a:t>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</a:t>
              </a:r>
              <a:r>
                <a:rPr lang="el-GR" dirty="0" smtClean="0"/>
                <a:t>Πλύνε </a:t>
              </a:r>
              <a:r>
                <a:rPr lang="el-GR" dirty="0"/>
                <a:t>τα χέρια σου αμέσως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61298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838632" y="8098732"/>
            <a:ext cx="2465887" cy="1200329"/>
            <a:chOff x="1985997" y="8470732"/>
            <a:chExt cx="2465887" cy="1200329"/>
          </a:xfrm>
        </p:grpSpPr>
        <p:sp>
          <p:nvSpPr>
            <p:cNvPr id="27" name="TextBox 26"/>
            <p:cNvSpPr txBox="1"/>
            <p:nvPr/>
          </p:nvSpPr>
          <p:spPr>
            <a:xfrm>
              <a:off x="1985997" y="8470732"/>
              <a:ext cx="246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μπαίνεις σε ένα </a:t>
              </a:r>
              <a:r>
                <a:rPr lang="el-GR" sz="800" dirty="0" smtClean="0"/>
                <a:t>κτήριο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γυρνάς </a:t>
              </a:r>
              <a:r>
                <a:rPr lang="el-GR" sz="800" dirty="0" smtClean="0"/>
                <a:t>σπίτι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χρησιμοποιείς το </a:t>
              </a:r>
              <a:r>
                <a:rPr lang="el-GR" sz="800" dirty="0" smtClean="0"/>
                <a:t>μπάνιο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βρίσκεσαι σε </a:t>
              </a:r>
              <a:r>
                <a:rPr lang="el-GR" sz="800" dirty="0" smtClean="0"/>
                <a:t>πλήθος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φτερνιστείς ή </a:t>
              </a:r>
              <a:r>
                <a:rPr lang="el-GR" sz="800" dirty="0" smtClean="0"/>
                <a:t>βήξεις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πάρεις το λεωφορείο, το τρένο, </a:t>
              </a:r>
              <a:endParaRPr lang="en-US" sz="800" dirty="0" smtClean="0"/>
            </a:p>
            <a:p>
              <a:r>
                <a:rPr lang="en-US" sz="800" dirty="0" smtClean="0"/>
                <a:t>         </a:t>
              </a:r>
              <a:r>
                <a:rPr lang="el-GR" sz="800" dirty="0" smtClean="0"/>
                <a:t>το </a:t>
              </a:r>
              <a:r>
                <a:rPr lang="el-GR" sz="800" dirty="0"/>
                <a:t>μετρό ή μπεις σε αυτοκίνητο </a:t>
              </a:r>
              <a:r>
                <a:rPr lang="el-GR" sz="800" dirty="0" smtClean="0"/>
                <a:t>κάποιου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Πριν </a:t>
              </a:r>
              <a:r>
                <a:rPr lang="el-GR" sz="800" dirty="0"/>
                <a:t>φας ή μαγειρέψεις</a:t>
              </a:r>
              <a:endParaRPr lang="en-US" sz="8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545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32" y="868482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879297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8" y="894045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7" y="90585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176434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41369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2" y="8081439"/>
            <a:ext cx="2474305" cy="1077218"/>
            <a:chOff x="4341996" y="8449685"/>
            <a:chExt cx="2474305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6" y="8449685"/>
              <a:ext cx="2474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l-GR" dirty="0"/>
                <a:t>Σαπούνι και νερό είναι η καλύτερη επιλογή</a:t>
              </a:r>
              <a:r>
                <a:rPr lang="en-US" dirty="0"/>
                <a:t>    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Αντισηπτικό </a:t>
              </a:r>
              <a:r>
                <a:rPr lang="el-GR" dirty="0"/>
                <a:t>χεριών είναι εντάξει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Και </a:t>
              </a:r>
              <a:r>
                <a:rPr lang="el-GR" dirty="0"/>
                <a:t>τις δύο πλευρές των χεριών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Κάτω </a:t>
              </a:r>
              <a:r>
                <a:rPr lang="el-GR" dirty="0"/>
                <a:t>από τα νύχια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Ανάμεσα </a:t>
              </a:r>
              <a:r>
                <a:rPr lang="el-GR" dirty="0"/>
                <a:t>στα δάχτυλα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Μην </a:t>
              </a:r>
              <a:r>
                <a:rPr lang="el-GR" dirty="0"/>
                <a:t>ξεχνάς τους αντίχειρες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Στέγνωσε </a:t>
              </a:r>
              <a:r>
                <a:rPr lang="el-GR" dirty="0"/>
                <a:t>εντελώς</a:t>
              </a:r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47172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60244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88060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926984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4" y="2883244"/>
            <a:ext cx="248249" cy="248249"/>
          </a:xfrm>
          <a:prstGeom prst="rect">
            <a:avLst/>
          </a:prstGeom>
        </p:spPr>
      </p:pic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06829" y="9472123"/>
            <a:ext cx="1480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μεταφράστηκε από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GkiniChristina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8"/>
              </a:rPr>
              <a:t>@alexkara1989</a:t>
            </a:r>
            <a:r>
              <a:rPr kumimoji="0" lang="el-GR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1383</Words>
  <Application>Microsoft Office PowerPoint</Application>
  <PresentationFormat>Custom</PresentationFormat>
  <Paragraphs>299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Gungsuh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23</cp:revision>
  <dcterms:created xsi:type="dcterms:W3CDTF">2020-03-13T22:56:18Z</dcterms:created>
  <dcterms:modified xsi:type="dcterms:W3CDTF">2020-03-16T18:52:23Z</dcterms:modified>
</cp:coreProperties>
</file>