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8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>
            <p14:sldId id="259"/>
            <p14:sldId id="287"/>
          </p14:sldIdLst>
        </p14:section>
        <p14:section name="Untitled Section" id="{26776FF4-A073-4535-9314-206D7B23E46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7" autoAdjust="0"/>
    <p:restoredTop sz="94660"/>
  </p:normalViewPr>
  <p:slideViewPr>
    <p:cSldViewPr snapToGrid="0">
      <p:cViewPr varScale="1">
        <p:scale>
          <a:sx n="55" d="100"/>
          <a:sy n="55" d="100"/>
        </p:scale>
        <p:origin x="23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7FC23-CBEA-4471-AD32-DA65A98938B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F5D0F-C129-479A-A47B-56B16210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3981" y="2052447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避開人群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920176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66428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89857" y="2729077"/>
            <a:ext cx="1710725" cy="725888"/>
            <a:chOff x="230456" y="1998622"/>
            <a:chExt cx="1710725" cy="725888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71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何時實行：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如果您感到不適時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如果您身體健康時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在您所在區域的疫情已獲得控制前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26" y="216250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648" y="2307379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8" y="2476261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40339" y="2725310"/>
            <a:ext cx="2091431" cy="1042721"/>
            <a:chOff x="2269143" y="2080714"/>
            <a:chExt cx="1659683" cy="1068332"/>
          </a:xfrm>
        </p:grpSpPr>
        <p:sp>
          <p:nvSpPr>
            <p:cNvPr id="30" name="TextBox 29"/>
            <p:cNvSpPr txBox="1"/>
            <p:nvPr/>
          </p:nvSpPr>
          <p:spPr>
            <a:xfrm>
              <a:off x="2269143" y="2080714"/>
              <a:ext cx="1659683" cy="106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如何實行：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人多之處意指許多人聚集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人群表示人與人間無法相距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英尺 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（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公尺）以上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避免握手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即使您身體健康，避開人群仍十分重要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321" y="2242236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321" y="2408798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224" y="2748333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321" y="2898907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941751"/>
            <a:ext cx="3446205" cy="955509"/>
            <a:chOff x="464469" y="277722"/>
            <a:chExt cx="3446205" cy="95550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/>
                <a:t>留在室內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2066" y="1033176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/>
                <a:t>享受安靜的戶外空間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2079" y="1017993"/>
              <a:ext cx="86097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/>
                <a:t>至少相距六英尺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500" dirty="0"/>
                <a:t>你好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/>
                <a:t>遛狗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09042" y="750101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zh-TW" altLang="en-US" sz="800" dirty="0">
                  <a:solidFill>
                    <a:srgbClr val="07029D"/>
                  </a:solidFill>
                </a:rPr>
                <a:t>英尺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1012115"/>
            <a:ext cx="3343459" cy="985172"/>
            <a:chOff x="4143437" y="348086"/>
            <a:chExt cx="3343459" cy="98517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309502" y="1073641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/>
                <a:t>待在床上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65788" y="1071528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/>
                <a:t>看電視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38174" y="1133203"/>
              <a:ext cx="14487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>
                  <a:solidFill>
                    <a:srgbClr val="F60F4E"/>
                  </a:solidFill>
                </a:rPr>
                <a:t>避免使用大眾交通工具</a:t>
              </a:r>
              <a:endParaRPr lang="en-US" sz="700" dirty="0">
                <a:solidFill>
                  <a:srgbClr val="F60F4E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17203" y="2102361"/>
            <a:ext cx="303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如果您生病了，請待在家裡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6339" y="5468285"/>
            <a:ext cx="273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多清潔常接觸的物品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5394317"/>
            <a:ext cx="273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咳嗽、打噴嚏請摀住口鼻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8099137"/>
            <a:ext cx="241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勤洗手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4606237"/>
            <a:ext cx="801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 dirty="0"/>
              <a:t>門把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4573002"/>
            <a:ext cx="799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 dirty="0"/>
              <a:t>水龍頭開關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5063963"/>
            <a:ext cx="769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 dirty="0"/>
              <a:t>電燈開關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5087667"/>
            <a:ext cx="1065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 dirty="0"/>
              <a:t>流理臺、桌面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4584687"/>
            <a:ext cx="1148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 dirty="0"/>
              <a:t>廁所把手、馬桶蓋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16165" y="5161038"/>
            <a:ext cx="11595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 dirty="0"/>
              <a:t>手機、遙控器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483233" y="5058952"/>
            <a:ext cx="13230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 dirty="0"/>
              <a:t>使用衛生紙或手帕摀住口鼻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8" y="5063963"/>
            <a:ext cx="1269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 dirty="0"/>
              <a:t>使用袖子或手肘摀住口鼻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95095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</a:t>
              </a:r>
              <a:r>
                <a:rPr lang="zh-TW" altLang="en-US" sz="700" dirty="0">
                  <a:solidFill>
                    <a:srgbClr val="020202"/>
                  </a:solidFill>
                </a:rPr>
                <a:t>秒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</a:t>
              </a:r>
              <a:r>
                <a:rPr lang="zh-TW" altLang="en-US" sz="700" dirty="0"/>
                <a:t> 到 </a:t>
              </a:r>
              <a:r>
                <a:rPr lang="en-US" sz="700" dirty="0"/>
                <a:t>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/>
                <a:t>唱字母歌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1770" y="2711701"/>
            <a:ext cx="1859805" cy="846386"/>
            <a:chOff x="4341997" y="2065048"/>
            <a:chExt cx="1859805" cy="846386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TW" altLang="en-US" sz="700" dirty="0"/>
                <a:t>何時實行：</a:t>
              </a:r>
              <a:endParaRPr lang="en-US" sz="700" dirty="0"/>
            </a:p>
            <a:p>
              <a:pPr>
                <a:lnSpc>
                  <a:spcPct val="150000"/>
                </a:lnSpc>
              </a:pPr>
              <a:r>
                <a:rPr lang="en-US" sz="700" dirty="0"/>
                <a:t>      </a:t>
              </a:r>
              <a:r>
                <a:rPr lang="zh-TW" altLang="en-US" sz="700" dirty="0"/>
                <a:t>發燒</a:t>
              </a:r>
              <a:endParaRPr lang="en-US" sz="700" dirty="0"/>
            </a:p>
            <a:p>
              <a:pPr>
                <a:lnSpc>
                  <a:spcPct val="150000"/>
                </a:lnSpc>
              </a:pPr>
              <a:r>
                <a:rPr lang="en-US" sz="700" dirty="0"/>
                <a:t>      </a:t>
              </a:r>
              <a:r>
                <a:rPr lang="zh-TW" altLang="en-US" sz="700" dirty="0"/>
                <a:t>咳嗽</a:t>
              </a:r>
              <a:endParaRPr lang="en-US" sz="700" dirty="0"/>
            </a:p>
            <a:p>
              <a:pPr>
                <a:lnSpc>
                  <a:spcPct val="150000"/>
                </a:lnSpc>
              </a:pPr>
              <a:r>
                <a:rPr lang="en-US" sz="700" dirty="0"/>
                <a:t>      </a:t>
              </a:r>
              <a:r>
                <a:rPr lang="zh-TW" altLang="en-US" sz="700" dirty="0"/>
                <a:t>呼吸急促</a:t>
              </a:r>
              <a:r>
                <a:rPr lang="en-US" sz="700" dirty="0"/>
                <a:t> </a:t>
              </a:r>
            </a:p>
            <a:p>
              <a:r>
                <a:rPr lang="en-US" sz="700" dirty="0"/>
                <a:t>       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016" y="2234272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544" y="2383000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544" y="2539566"/>
              <a:ext cx="248249" cy="248249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5220477" y="2707873"/>
            <a:ext cx="2327807" cy="1204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如何實行：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即使症狀已趨緩，在醫生確認身體狀況恢復前， </a:t>
            </a:r>
            <a:endParaRPr lang="en-US" altLang="zh-TW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仍應待在家中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尋求照護前應先就醫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避免前往公共場合、學校、工作場域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避免使用大眾運輸工具、計程車或共乘交通設施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如需外出請戴口罩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52" y="2887508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8702" y="269584"/>
            <a:ext cx="700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預防新冠肺炎的五種方法</a:t>
            </a:r>
            <a:endParaRPr lang="en-US" sz="28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611369B-A4A2-48FC-A1F8-24FB818EAAF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52" y="3172299"/>
            <a:ext cx="248249" cy="24824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1A3B9EC8-5DB0-4753-BA67-061CFD53D7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52" y="3361446"/>
            <a:ext cx="248249" cy="24824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6367563-0443-4A7E-969C-3F8B9AD1E7A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52" y="3520913"/>
            <a:ext cx="248249" cy="24824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14E5BE3D-18AA-4556-A72C-4842505CD8F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52" y="3666234"/>
            <a:ext cx="248249" cy="24824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9F504B95-797F-4DA9-9FCE-EC7ED6660BF4}"/>
              </a:ext>
            </a:extLst>
          </p:cNvPr>
          <p:cNvSpPr txBox="1"/>
          <p:nvPr/>
        </p:nvSpPr>
        <p:spPr>
          <a:xfrm>
            <a:off x="624965" y="5950242"/>
            <a:ext cx="1326004" cy="719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何時實行：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一天一次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頻繁使用過後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生病或身體不適者使用後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EE5AE829-ACDC-4B60-8C12-9F39D49F37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9" y="6107789"/>
            <a:ext cx="248249" cy="248249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F9B33EC-30BC-4451-AB6F-1CBD319B809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1" y="6252667"/>
            <a:ext cx="248249" cy="24824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91D09B6-4F70-4D3D-903D-D51CB0ED72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1" y="6439233"/>
            <a:ext cx="248249" cy="248249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B3B8678-8F6B-4235-8ECB-9910913A84C1}"/>
              </a:ext>
            </a:extLst>
          </p:cNvPr>
          <p:cNvGrpSpPr/>
          <p:nvPr/>
        </p:nvGrpSpPr>
        <p:grpSpPr>
          <a:xfrm>
            <a:off x="2182044" y="5933818"/>
            <a:ext cx="1728630" cy="881139"/>
            <a:chOff x="2269144" y="2080714"/>
            <a:chExt cx="1385492" cy="90278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CC40AF9-3475-4CAE-9CB4-C33D2EAC64E9}"/>
                </a:ext>
              </a:extLst>
            </p:cNvPr>
            <p:cNvSpPr txBox="1"/>
            <p:nvPr/>
          </p:nvSpPr>
          <p:spPr>
            <a:xfrm>
              <a:off x="2269144" y="2080714"/>
              <a:ext cx="1385492" cy="90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如何實行：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可用肥皂和清水清潔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使用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70%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濃度以上的消毒酒精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每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加侖（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950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毫升）的水混合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匙  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（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毫升）家用漂白水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0D67A1AE-3EE4-4B54-ACEB-CF8955D38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045" y="2261001"/>
              <a:ext cx="248249" cy="248249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28347437-A0E1-42BF-BAAD-A584FCAAA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045" y="2426029"/>
              <a:ext cx="248249" cy="248249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CC93BFBA-AABC-471D-9A25-12D0B0967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255" y="2587293"/>
              <a:ext cx="248249" cy="248249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EC75C0FD-76F5-4D1A-913D-BDF759CE9E2D}"/>
              </a:ext>
            </a:extLst>
          </p:cNvPr>
          <p:cNvSpPr txBox="1"/>
          <p:nvPr/>
        </p:nvSpPr>
        <p:spPr>
          <a:xfrm>
            <a:off x="4468481" y="5865393"/>
            <a:ext cx="1531188" cy="719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何時實行：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如果您生病或感到不適時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如果您有過敏症狀時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如果您烹飪時使用過多胡椒時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322F2A41-0778-47D7-B4E9-40B9EE0CE7C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92" y="6187474"/>
            <a:ext cx="248249" cy="24824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159EB15D-CA38-41EF-9078-C602A08858C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10" y="6357592"/>
            <a:ext cx="248249" cy="248249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030F2AB2-8330-4769-8EEF-C07CCACC0C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12" y="6039484"/>
            <a:ext cx="248249" cy="248249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544532D9-160E-4DCC-8877-81F2B6A411DE}"/>
              </a:ext>
            </a:extLst>
          </p:cNvPr>
          <p:cNvSpPr txBox="1"/>
          <p:nvPr/>
        </p:nvSpPr>
        <p:spPr>
          <a:xfrm>
            <a:off x="5862656" y="5877153"/>
            <a:ext cx="1441420" cy="557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如何實行：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將用過的衛生紙丟入垃圾桶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立刻洗手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F82B81F-052E-489D-A39B-2EC3B9A6CF2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02" y="6179578"/>
            <a:ext cx="248249" cy="248249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E5CD1C0A-0D03-4D1C-AC4F-308925BF51C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87" y="6051244"/>
            <a:ext cx="248249" cy="248249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7492DC30-2C1A-4C59-989D-78C305C70F17}"/>
              </a:ext>
            </a:extLst>
          </p:cNvPr>
          <p:cNvSpPr txBox="1"/>
          <p:nvPr/>
        </p:nvSpPr>
        <p:spPr>
          <a:xfrm>
            <a:off x="2400769" y="8353218"/>
            <a:ext cx="1944808" cy="152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何時實行：</a:t>
            </a:r>
            <a:endParaRPr lang="en-US" altLang="zh-TW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進入密閉空間時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回家時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使用廁所時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在人群中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打噴嚏、咳嗽時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搭公車、火車、共乘設施或捷運時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在進食或烹飪前</a:t>
            </a:r>
            <a:endParaRPr lang="en-US" altLang="zh-TW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89E5AAC-C7C9-4FF3-95DE-975BCE77BC4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99" y="8529561"/>
            <a:ext cx="248249" cy="24824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1D1DC1C-94E1-49DD-B9B6-3B49D190504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16" y="8703936"/>
            <a:ext cx="248249" cy="24824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A34441E9-EAAB-42D0-9EAE-C5DDAF52D87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16" y="8857345"/>
            <a:ext cx="248249" cy="248249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7B026C3C-8F35-41A6-B63B-BC82AA6F60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27" y="9010484"/>
            <a:ext cx="248249" cy="24824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542BFAB-F36D-42E5-8EC5-B3721FF237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71" y="9320144"/>
            <a:ext cx="248249" cy="24824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03FE8AEE-B293-47AA-B13F-D8AC004CCF2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72" y="9170409"/>
            <a:ext cx="248249" cy="24824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B20CC37A-AFBB-4D33-9ECD-20898F23678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12" y="9462634"/>
            <a:ext cx="248249" cy="24824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CB55AE81-44D1-470B-A6A2-8AE754C1C38B}"/>
              </a:ext>
            </a:extLst>
          </p:cNvPr>
          <p:cNvSpPr txBox="1"/>
          <p:nvPr/>
        </p:nvSpPr>
        <p:spPr>
          <a:xfrm>
            <a:off x="4795265" y="8353218"/>
            <a:ext cx="1944808" cy="13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如何實行：</a:t>
            </a:r>
            <a:endParaRPr lang="en-US" altLang="zh-TW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以肥皂和清水清潔為佳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乾洗手可達清潔作用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清洗手心及手背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清洗指甲縫裡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清洗手指間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別忘了清洗大拇指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徹底擦拭乾淨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911B2DA-9F84-4A7C-8617-B0F65770E3A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92" y="8529561"/>
            <a:ext cx="248249" cy="248249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8439E2A5-7E33-4872-9BCD-2E0DA51977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26" y="8675067"/>
            <a:ext cx="248249" cy="248249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09CFD4A-094A-4CF4-AD0A-18F4C8F2FB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93" y="8824391"/>
            <a:ext cx="248249" cy="24824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4C09A8F-3B4B-486C-AE1C-FD63C1CC09A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94" y="8984471"/>
            <a:ext cx="248249" cy="24824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27E297-BA56-42A0-B350-004954FDD6D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06" y="9156387"/>
            <a:ext cx="248249" cy="248249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9F58FFD0-5533-466B-8E1E-B5F9A82E85A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95" y="9304632"/>
            <a:ext cx="248249" cy="24824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92DEDA4-6A4A-4A2D-997E-4AB31A3EEF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21" y="9462633"/>
            <a:ext cx="248249" cy="24824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54231D1-68A0-4FB6-A005-BEED7340397F}"/>
              </a:ext>
            </a:extLst>
          </p:cNvPr>
          <p:cNvSpPr txBox="1"/>
          <p:nvPr/>
        </p:nvSpPr>
        <p:spPr>
          <a:xfrm>
            <a:off x="12399" y="9818852"/>
            <a:ext cx="139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Traditional Chinese version</a:t>
            </a:r>
          </a:p>
        </p:txBody>
      </p:sp>
    </p:spTree>
    <p:extLst>
      <p:ext uri="{BB962C8B-B14F-4D97-AF65-F5344CB8AC3E}">
        <p14:creationId xmlns:p14="http://schemas.microsoft.com/office/powerpoint/2010/main" val="261503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3981" y="2052447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避开人群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920176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66428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89857" y="2729077"/>
            <a:ext cx="1710725" cy="725888"/>
            <a:chOff x="230456" y="1998622"/>
            <a:chExt cx="1710725" cy="725888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719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何时实行：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如果您感到不适时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如果您身体健康时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在您所在区域的疫情已获得控制前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26" y="216250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648" y="2307379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8" y="2476261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40339" y="2725310"/>
            <a:ext cx="2091431" cy="1042721"/>
            <a:chOff x="2269143" y="2080714"/>
            <a:chExt cx="1659683" cy="1068332"/>
          </a:xfrm>
        </p:grpSpPr>
        <p:sp>
          <p:nvSpPr>
            <p:cNvPr id="30" name="TextBox 29"/>
            <p:cNvSpPr txBox="1"/>
            <p:nvPr/>
          </p:nvSpPr>
          <p:spPr>
            <a:xfrm>
              <a:off x="2269143" y="2080714"/>
              <a:ext cx="1659683" cy="106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如何实行：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人多之处意指许多人聚集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人群表示人与人间无法相距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英尺 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（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公尺）以上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避免握手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即使您身体健康，避开人群仍十分重要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321" y="2242236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321" y="2408798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224" y="2748333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321" y="2898907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941751"/>
            <a:ext cx="3446205" cy="955509"/>
            <a:chOff x="464469" y="277722"/>
            <a:chExt cx="3446205" cy="95550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/>
                <a:t>留在室内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2066" y="1033176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/>
                <a:t>享受安静的户外空间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2079" y="1017993"/>
              <a:ext cx="86097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/>
                <a:t>至少相距六英尺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500" dirty="0"/>
                <a:t>你好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/>
                <a:t>遛狗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09042" y="750101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zh-TW" altLang="en-US" sz="800" dirty="0">
                  <a:solidFill>
                    <a:srgbClr val="07029D"/>
                  </a:solidFill>
                </a:rPr>
                <a:t>英尺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1012115"/>
            <a:ext cx="3343459" cy="985172"/>
            <a:chOff x="4143437" y="348086"/>
            <a:chExt cx="3343459" cy="98517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309502" y="1073641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/>
                <a:t>待在床上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65788" y="1071528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/>
                <a:t>看电视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38174" y="1133203"/>
              <a:ext cx="14487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>
                  <a:solidFill>
                    <a:srgbClr val="F60F4E"/>
                  </a:solidFill>
                </a:rPr>
                <a:t>避免使用大众交通工具</a:t>
              </a:r>
              <a:endParaRPr lang="en-US" sz="700" dirty="0">
                <a:solidFill>
                  <a:srgbClr val="F60F4E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17203" y="2102361"/>
            <a:ext cx="303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如果您生病了，请待在家里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6339" y="5468285"/>
            <a:ext cx="273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多清洁常接触的</a:t>
            </a:r>
            <a:r>
              <a:rPr lang="zh-TW" alt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物品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5394317"/>
            <a:ext cx="273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咳嗽、打喷嚏请摀住口鼻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8099137"/>
            <a:ext cx="241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勤洗手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4606237"/>
            <a:ext cx="801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/>
              <a:t>门把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4573002"/>
            <a:ext cx="799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/>
              <a:t>水龙头开关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5063963"/>
            <a:ext cx="769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/>
              <a:t>电灯开关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5087667"/>
            <a:ext cx="1065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/>
              <a:t>流理台、桌面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4584687"/>
            <a:ext cx="1148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/>
              <a:t>厕所把手、马桶盖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16165" y="5161038"/>
            <a:ext cx="11595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/>
              <a:t>手机、遥控器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483233" y="5058952"/>
            <a:ext cx="13230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/>
              <a:t>使用卫生纸或手帕摀住口鼻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8" y="5063963"/>
            <a:ext cx="1269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zh-TW" altLang="en-US" sz="700" dirty="0"/>
              <a:t>使用袖子或手肘摀住口鼻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95095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</a:t>
              </a:r>
              <a:r>
                <a:rPr lang="zh-TW" altLang="en-US" sz="700" dirty="0">
                  <a:solidFill>
                    <a:srgbClr val="020202"/>
                  </a:solidFill>
                </a:rPr>
                <a:t>秒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</a:t>
              </a:r>
              <a:r>
                <a:rPr lang="zh-TW" altLang="en-US" sz="700" dirty="0"/>
                <a:t> 到 </a:t>
              </a:r>
              <a:r>
                <a:rPr lang="en-US" sz="700" dirty="0"/>
                <a:t>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TW" altLang="en-US" sz="700" dirty="0"/>
                <a:t>唱字母歌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1770" y="2711701"/>
            <a:ext cx="1859805" cy="846386"/>
            <a:chOff x="4341997" y="2065048"/>
            <a:chExt cx="1859805" cy="846386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TW" altLang="en-US" sz="700"/>
                <a:t>何时实行：</a:t>
              </a:r>
              <a:endParaRPr lang="en-US" sz="700" dirty="0"/>
            </a:p>
            <a:p>
              <a:pPr>
                <a:lnSpc>
                  <a:spcPct val="150000"/>
                </a:lnSpc>
              </a:pPr>
              <a:r>
                <a:rPr lang="en-US" sz="700"/>
                <a:t>      </a:t>
              </a:r>
              <a:r>
                <a:rPr lang="zh-TW" altLang="en-US" sz="700"/>
                <a:t>发烧</a:t>
              </a:r>
              <a:endParaRPr lang="en-US" sz="700" dirty="0"/>
            </a:p>
            <a:p>
              <a:pPr>
                <a:lnSpc>
                  <a:spcPct val="150000"/>
                </a:lnSpc>
              </a:pPr>
              <a:r>
                <a:rPr lang="en-US" sz="700" dirty="0"/>
                <a:t>      </a:t>
              </a:r>
              <a:r>
                <a:rPr lang="zh-TW" altLang="en-US" sz="700" dirty="0"/>
                <a:t>咳嗽</a:t>
              </a:r>
              <a:endParaRPr lang="en-US" sz="700" dirty="0"/>
            </a:p>
            <a:p>
              <a:pPr>
                <a:lnSpc>
                  <a:spcPct val="150000"/>
                </a:lnSpc>
              </a:pPr>
              <a:r>
                <a:rPr lang="en-US" sz="700" dirty="0"/>
                <a:t>      </a:t>
              </a:r>
              <a:r>
                <a:rPr lang="zh-TW" altLang="en-US" sz="700" dirty="0"/>
                <a:t>呼吸急促</a:t>
              </a:r>
              <a:r>
                <a:rPr lang="en-US" sz="700" dirty="0"/>
                <a:t> </a:t>
              </a:r>
            </a:p>
            <a:p>
              <a:r>
                <a:rPr lang="en-US" sz="700" dirty="0"/>
                <a:t>       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016" y="2234272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544" y="2383000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544" y="2539566"/>
              <a:ext cx="248249" cy="248249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5220477" y="2707873"/>
            <a:ext cx="2327807" cy="1204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如何实行：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即使症状已趋缓，在医生确认身体状况恢复前， </a:t>
            </a:r>
            <a:endParaRPr lang="en-US" altLang="zh-TW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仍应待</a:t>
            </a: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在家中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寻求照护前应先就医</a:t>
            </a: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避免前往公共场合、学校、工作场域</a:t>
            </a: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避免使用大众运输工具、出租车或共乘交通设施</a:t>
            </a: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如需外出请戴口罩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52" y="2887508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8702" y="269584"/>
            <a:ext cx="700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预防新冠肺炎的五种方法</a:t>
            </a:r>
            <a:endParaRPr lang="en-US" sz="28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611369B-A4A2-48FC-A1F8-24FB818EAAF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52" y="3172299"/>
            <a:ext cx="248249" cy="24824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1A3B9EC8-5DB0-4753-BA67-061CFD53D7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52" y="3361446"/>
            <a:ext cx="248249" cy="24824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6367563-0443-4A7E-969C-3F8B9AD1E7A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52" y="3520913"/>
            <a:ext cx="248249" cy="24824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14E5BE3D-18AA-4556-A72C-4842505CD8F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52" y="3666234"/>
            <a:ext cx="248249" cy="24824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9F504B95-797F-4DA9-9FCE-EC7ED6660BF4}"/>
              </a:ext>
            </a:extLst>
          </p:cNvPr>
          <p:cNvSpPr txBox="1"/>
          <p:nvPr/>
        </p:nvSpPr>
        <p:spPr>
          <a:xfrm>
            <a:off x="624965" y="5950242"/>
            <a:ext cx="1326004" cy="719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何时实行：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一天一次</a:t>
            </a: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频繁使用过后</a:t>
            </a: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生病或身体不适者使用后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EE5AE829-ACDC-4B60-8C12-9F39D49F37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9" y="6107789"/>
            <a:ext cx="248249" cy="248249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F9B33EC-30BC-4451-AB6F-1CBD319B809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1" y="6252667"/>
            <a:ext cx="248249" cy="24824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91D09B6-4F70-4D3D-903D-D51CB0ED72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1" y="6439233"/>
            <a:ext cx="248249" cy="248249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B3B8678-8F6B-4235-8ECB-9910913A84C1}"/>
              </a:ext>
            </a:extLst>
          </p:cNvPr>
          <p:cNvGrpSpPr/>
          <p:nvPr/>
        </p:nvGrpSpPr>
        <p:grpSpPr>
          <a:xfrm>
            <a:off x="2182044" y="5933818"/>
            <a:ext cx="1728630" cy="881139"/>
            <a:chOff x="2269144" y="2080714"/>
            <a:chExt cx="1385492" cy="90278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CC40AF9-3475-4CAE-9CB4-C33D2EAC64E9}"/>
                </a:ext>
              </a:extLst>
            </p:cNvPr>
            <p:cNvSpPr txBox="1"/>
            <p:nvPr/>
          </p:nvSpPr>
          <p:spPr>
            <a:xfrm>
              <a:off x="2269144" y="2080714"/>
              <a:ext cx="1385492" cy="90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如何实行：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可用肥皂和清水清洁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使用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70%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浓度以上的消毒酒精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每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加仑（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950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毫升）的水混合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匙  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（</a:t>
              </a:r>
              <a:r>
                <a:rPr lang="en-US" altLang="zh-TW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zh-TW" alt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毫升）家用漂白水</a:t>
              </a:r>
              <a:endParaRPr lang="en-US" altLang="zh-TW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0D67A1AE-3EE4-4B54-ACEB-CF8955D38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045" y="2261001"/>
              <a:ext cx="248249" cy="248249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28347437-A0E1-42BF-BAAD-A584FCAAA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045" y="2426029"/>
              <a:ext cx="248249" cy="248249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CC93BFBA-AABC-471D-9A25-12D0B0967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255" y="2587293"/>
              <a:ext cx="248249" cy="248249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EC75C0FD-76F5-4D1A-913D-BDF759CE9E2D}"/>
              </a:ext>
            </a:extLst>
          </p:cNvPr>
          <p:cNvSpPr txBox="1"/>
          <p:nvPr/>
        </p:nvSpPr>
        <p:spPr>
          <a:xfrm>
            <a:off x="4468481" y="5865393"/>
            <a:ext cx="1531188" cy="719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何时实行：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如果您生病</a:t>
            </a: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或感到不适时</a:t>
            </a:r>
            <a:endParaRPr lang="zh-TW" alt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如果您有过敏症状时</a:t>
            </a:r>
            <a:endParaRPr lang="zh-TW" alt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如果您烹饪时使用过多胡椒时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322F2A41-0778-47D7-B4E9-40B9EE0CE7C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92" y="6187474"/>
            <a:ext cx="248249" cy="24824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159EB15D-CA38-41EF-9078-C602A08858C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10" y="6357592"/>
            <a:ext cx="248249" cy="248249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030F2AB2-8330-4769-8EEF-C07CCACC0C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12" y="6039484"/>
            <a:ext cx="248249" cy="248249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544532D9-160E-4DCC-8877-81F2B6A411DE}"/>
              </a:ext>
            </a:extLst>
          </p:cNvPr>
          <p:cNvSpPr txBox="1"/>
          <p:nvPr/>
        </p:nvSpPr>
        <p:spPr>
          <a:xfrm>
            <a:off x="5862656" y="5877153"/>
            <a:ext cx="1441420" cy="557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如何实行：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将用过的卫生纸丢入垃圾桶</a:t>
            </a: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立刻洗手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F82B81F-052E-489D-A39B-2EC3B9A6CF2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02" y="6179578"/>
            <a:ext cx="248249" cy="248249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E5CD1C0A-0D03-4D1C-AC4F-308925BF51C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87" y="6051244"/>
            <a:ext cx="248249" cy="248249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7492DC30-2C1A-4C59-989D-78C305C70F17}"/>
              </a:ext>
            </a:extLst>
          </p:cNvPr>
          <p:cNvSpPr txBox="1"/>
          <p:nvPr/>
        </p:nvSpPr>
        <p:spPr>
          <a:xfrm>
            <a:off x="2489827" y="8393118"/>
            <a:ext cx="1944808" cy="152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何时实行：</a:t>
            </a:r>
            <a:endParaRPr lang="en-US" altLang="zh-TW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进入密闭空间时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回家时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使用厕所时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在人群中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打喷嚏、咳嗽时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搭公交车、火车、共乘设施或捷运时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在进食或烹饪前</a:t>
            </a:r>
            <a:endParaRPr lang="en-US" altLang="zh-TW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89E5AAC-C7C9-4FF3-95DE-975BCE77BC4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39" y="8548224"/>
            <a:ext cx="248249" cy="24824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1D1DC1C-94E1-49DD-B9B6-3B49D190504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96" y="8703330"/>
            <a:ext cx="248249" cy="24824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A34441E9-EAAB-42D0-9EAE-C5DDAF52D87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39" y="8888611"/>
            <a:ext cx="248249" cy="248249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7B026C3C-8F35-41A6-B63B-BC82AA6F60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73" y="9038720"/>
            <a:ext cx="248249" cy="24824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542BFAB-F36D-42E5-8EC5-B3721FF237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95" y="9205413"/>
            <a:ext cx="248249" cy="24824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03FE8AEE-B293-47AA-B13F-D8AC004CCF2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24" y="9348932"/>
            <a:ext cx="248249" cy="24824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B20CC37A-AFBB-4D33-9ECD-20898F23678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79" y="9490824"/>
            <a:ext cx="248249" cy="24824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CB55AE81-44D1-470B-A6A2-8AE754C1C38B}"/>
              </a:ext>
            </a:extLst>
          </p:cNvPr>
          <p:cNvSpPr txBox="1"/>
          <p:nvPr/>
        </p:nvSpPr>
        <p:spPr>
          <a:xfrm>
            <a:off x="4439625" y="8398715"/>
            <a:ext cx="1944808" cy="13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如何实行：</a:t>
            </a:r>
            <a:endParaRPr lang="en-US" altLang="zh-TW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以肥皂和清水清洁为佳</a:t>
            </a: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干洗手可达清洁作用</a:t>
            </a: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清洗手心及手背</a:t>
            </a:r>
          </a:p>
          <a:p>
            <a:pPr>
              <a:lnSpc>
                <a:spcPct val="150000"/>
              </a:lnSpc>
            </a:pP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清洗指甲缝里</a:t>
            </a: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清洗手指间</a:t>
            </a: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别忘</a:t>
            </a:r>
            <a:r>
              <a:rPr lang="zh-TW" alt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了清洗大拇指</a:t>
            </a:r>
          </a:p>
          <a:p>
            <a:pPr>
              <a:lnSpc>
                <a:spcPct val="150000"/>
              </a:lnSpc>
            </a:pPr>
            <a:r>
              <a:rPr lang="zh-TW" altLang="en-US"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彻底擦拭干净</a:t>
            </a:r>
            <a:endParaRPr lang="en-US" sz="7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911B2DA-9F84-4A7C-8617-B0F65770E3A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02" y="8566222"/>
            <a:ext cx="248249" cy="248249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8439E2A5-7E33-4872-9BCD-2E0DA51977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12" y="8733132"/>
            <a:ext cx="248249" cy="248249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09CFD4A-094A-4CF4-AD0A-18F4C8F2FB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27" y="8888611"/>
            <a:ext cx="248249" cy="24824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4C09A8F-3B4B-486C-AE1C-FD63C1CC09A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82" y="9046285"/>
            <a:ext cx="248249" cy="24824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27E297-BA56-42A0-B350-004954FDD6D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11" y="9199610"/>
            <a:ext cx="248249" cy="248249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9F58FFD0-5533-466B-8E1E-B5F9A82E85A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27" y="9352935"/>
            <a:ext cx="248249" cy="24824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92DEDA4-6A4A-4A2D-997E-4AB31A3EEF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10" y="9499932"/>
            <a:ext cx="248249" cy="24824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1E00409-6CB7-4019-8C85-5A9FB22D39DE}"/>
              </a:ext>
            </a:extLst>
          </p:cNvPr>
          <p:cNvSpPr txBox="1"/>
          <p:nvPr/>
        </p:nvSpPr>
        <p:spPr>
          <a:xfrm>
            <a:off x="111214" y="9739073"/>
            <a:ext cx="139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Simplified Chinese </a:t>
            </a:r>
            <a:r>
              <a:rPr lang="en-US" sz="800" dirty="0" smtClean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5323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2046</TotalTime>
  <Words>1325</Words>
  <Application>Microsoft Office PowerPoint</Application>
  <PresentationFormat>Custom</PresentationFormat>
  <Paragraphs>176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Gungsuh</vt:lpstr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66</cp:revision>
  <dcterms:created xsi:type="dcterms:W3CDTF">2020-03-13T22:56:18Z</dcterms:created>
  <dcterms:modified xsi:type="dcterms:W3CDTF">2020-03-19T16:59:03Z</dcterms:modified>
</cp:coreProperties>
</file>