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681" r:id="rId3"/>
    <p:sldId id="766" r:id="rId4"/>
    <p:sldId id="362" r:id="rId5"/>
    <p:sldId id="877" r:id="rId6"/>
    <p:sldId id="541" r:id="rId7"/>
    <p:sldId id="878" r:id="rId8"/>
    <p:sldId id="876" r:id="rId9"/>
    <p:sldId id="879" r:id="rId10"/>
    <p:sldId id="795" r:id="rId11"/>
    <p:sldId id="880" r:id="rId12"/>
    <p:sldId id="875" r:id="rId13"/>
    <p:sldId id="873" r:id="rId14"/>
    <p:sldId id="874" r:id="rId15"/>
    <p:sldId id="881" r:id="rId16"/>
    <p:sldId id="882" r:id="rId17"/>
    <p:sldId id="792" r:id="rId18"/>
    <p:sldId id="883" r:id="rId19"/>
    <p:sldId id="884" r:id="rId20"/>
    <p:sldId id="885" r:id="rId21"/>
    <p:sldId id="764" r:id="rId22"/>
    <p:sldId id="834" r:id="rId23"/>
    <p:sldId id="886" r:id="rId24"/>
    <p:sldId id="840" r:id="rId25"/>
    <p:sldId id="841" r:id="rId26"/>
    <p:sldId id="842" r:id="rId27"/>
    <p:sldId id="887" r:id="rId28"/>
    <p:sldId id="904" r:id="rId29"/>
    <p:sldId id="905" r:id="rId30"/>
    <p:sldId id="835" r:id="rId31"/>
    <p:sldId id="703" r:id="rId32"/>
    <p:sldId id="704" r:id="rId33"/>
    <p:sldId id="888" r:id="rId34"/>
    <p:sldId id="889" r:id="rId35"/>
    <p:sldId id="890" r:id="rId36"/>
    <p:sldId id="708" r:id="rId37"/>
    <p:sldId id="722" r:id="rId38"/>
    <p:sldId id="700" r:id="rId39"/>
    <p:sldId id="891" r:id="rId40"/>
    <p:sldId id="892" r:id="rId41"/>
    <p:sldId id="893" r:id="rId42"/>
    <p:sldId id="894" r:id="rId43"/>
    <p:sldId id="895" r:id="rId44"/>
    <p:sldId id="896" r:id="rId45"/>
    <p:sldId id="897" r:id="rId46"/>
    <p:sldId id="898" r:id="rId47"/>
    <p:sldId id="899" r:id="rId48"/>
    <p:sldId id="900" r:id="rId49"/>
    <p:sldId id="837" r:id="rId50"/>
    <p:sldId id="901" r:id="rId51"/>
    <p:sldId id="902" r:id="rId52"/>
    <p:sldId id="903" r:id="rId53"/>
    <p:sldId id="345" r:id="rId54"/>
    <p:sldId id="346" r:id="rId55"/>
    <p:sldId id="326" r:id="rId56"/>
    <p:sldId id="421" r:id="rId57"/>
    <p:sldId id="402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681"/>
            <p14:sldId id="766"/>
            <p14:sldId id="362"/>
            <p14:sldId id="877"/>
            <p14:sldId id="541"/>
            <p14:sldId id="878"/>
            <p14:sldId id="876"/>
            <p14:sldId id="879"/>
            <p14:sldId id="795"/>
            <p14:sldId id="880"/>
            <p14:sldId id="875"/>
            <p14:sldId id="873"/>
            <p14:sldId id="874"/>
            <p14:sldId id="881"/>
            <p14:sldId id="882"/>
            <p14:sldId id="792"/>
            <p14:sldId id="883"/>
            <p14:sldId id="884"/>
            <p14:sldId id="885"/>
            <p14:sldId id="764"/>
            <p14:sldId id="834"/>
            <p14:sldId id="886"/>
            <p14:sldId id="840"/>
            <p14:sldId id="841"/>
            <p14:sldId id="842"/>
            <p14:sldId id="887"/>
            <p14:sldId id="904"/>
            <p14:sldId id="905"/>
            <p14:sldId id="835"/>
            <p14:sldId id="703"/>
            <p14:sldId id="704"/>
            <p14:sldId id="888"/>
            <p14:sldId id="889"/>
            <p14:sldId id="890"/>
            <p14:sldId id="708"/>
            <p14:sldId id="722"/>
            <p14:sldId id="70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837"/>
            <p14:sldId id="901"/>
            <p14:sldId id="902"/>
            <p14:sldId id="903"/>
            <p14:sldId id="345"/>
            <p14:sldId id="346"/>
            <p14:sldId id="326"/>
            <p14:sldId id="4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3C08D-C1AC-4A6F-83DD-83E039E7B1BB}" v="1" dt="2022-11-02T17:04:00.512"/>
    <p1510:client id="{468C7950-3713-4019-9062-E7FAE06428C8}" v="3" dt="2022-11-01T21:28:2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42d57e403e6e8a5d" providerId="Windows Live" clId="Web-{0263C08D-C1AC-4A6F-83DD-83E039E7B1BB}"/>
    <pc:docChg chg="modSld">
      <pc:chgData name="Гость" userId="42d57e403e6e8a5d" providerId="Windows Live" clId="Web-{0263C08D-C1AC-4A6F-83DD-83E039E7B1BB}" dt="2022-11-02T17:04:00.512" v="0" actId="1076"/>
      <pc:docMkLst>
        <pc:docMk/>
      </pc:docMkLst>
      <pc:sldChg chg="modSp">
        <pc:chgData name="Гость" userId="42d57e403e6e8a5d" providerId="Windows Live" clId="Web-{0263C08D-C1AC-4A6F-83DD-83E039E7B1BB}" dt="2022-11-02T17:04:00.512" v="0" actId="1076"/>
        <pc:sldMkLst>
          <pc:docMk/>
          <pc:sldMk cId="1817557057" sldId="895"/>
        </pc:sldMkLst>
        <pc:picChg chg="mod">
          <ac:chgData name="Гость" userId="42d57e403e6e8a5d" providerId="Windows Live" clId="Web-{0263C08D-C1AC-4A6F-83DD-83E039E7B1BB}" dt="2022-11-02T17:04:00.512" v="0" actId="1076"/>
          <ac:picMkLst>
            <pc:docMk/>
            <pc:sldMk cId="1817557057" sldId="895"/>
            <ac:picMk id="4" creationId="{BA66AEFD-9148-44B5-9F9F-AE97EDDA407A}"/>
          </ac:picMkLst>
        </pc:picChg>
      </pc:sldChg>
    </pc:docChg>
  </pc:docChgLst>
  <pc:docChgLst>
    <pc:chgData name="Гость" userId="42d57e403e6e8a5d" providerId="Windows Live" clId="Web-{468C7950-3713-4019-9062-E7FAE06428C8}"/>
    <pc:docChg chg="modSld">
      <pc:chgData name="Гость" userId="42d57e403e6e8a5d" providerId="Windows Live" clId="Web-{468C7950-3713-4019-9062-E7FAE06428C8}" dt="2022-11-01T21:28:28.762" v="2" actId="1076"/>
      <pc:docMkLst>
        <pc:docMk/>
      </pc:docMkLst>
      <pc:sldChg chg="modSp">
        <pc:chgData name="Гость" userId="42d57e403e6e8a5d" providerId="Windows Live" clId="Web-{468C7950-3713-4019-9062-E7FAE06428C8}" dt="2022-11-01T20:59:36.108" v="0" actId="1076"/>
        <pc:sldMkLst>
          <pc:docMk/>
          <pc:sldMk cId="1657178361" sldId="874"/>
        </pc:sldMkLst>
        <pc:spChg chg="mod">
          <ac:chgData name="Гость" userId="42d57e403e6e8a5d" providerId="Windows Live" clId="Web-{468C7950-3713-4019-9062-E7FAE06428C8}" dt="2022-11-01T20:59:36.108" v="0" actId="1076"/>
          <ac:spMkLst>
            <pc:docMk/>
            <pc:sldMk cId="1657178361" sldId="874"/>
            <ac:spMk id="4" creationId="{CC1C7DB5-602D-49BC-920E-9E1EA9462E63}"/>
          </ac:spMkLst>
        </pc:spChg>
      </pc:sldChg>
      <pc:sldChg chg="modSp">
        <pc:chgData name="Гость" userId="42d57e403e6e8a5d" providerId="Windows Live" clId="Web-{468C7950-3713-4019-9062-E7FAE06428C8}" dt="2022-11-01T21:28:28.762" v="2" actId="1076"/>
        <pc:sldMkLst>
          <pc:docMk/>
          <pc:sldMk cId="4293040968" sldId="886"/>
        </pc:sldMkLst>
        <pc:picChg chg="mod">
          <ac:chgData name="Гость" userId="42d57e403e6e8a5d" providerId="Windows Live" clId="Web-{468C7950-3713-4019-9062-E7FAE06428C8}" dt="2022-11-01T21:28:28.762" v="2" actId="1076"/>
          <ac:picMkLst>
            <pc:docMk/>
            <pc:sldMk cId="4293040968" sldId="886"/>
            <ac:picMk id="6" creationId="{4EB5B05E-1E34-4AD4-8828-A8A998F99C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10</a:t>
            </a:r>
          </a:p>
          <a:p>
            <a:pPr algn="l"/>
            <a:r>
              <a:rPr lang="ru-RU" sz="2400" b="1" dirty="0"/>
              <a:t>Двухмерные массивы</a:t>
            </a:r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8. Простейшие операции с двухмерными массивами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19. Применение двухмерных массивов в играх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3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C289F-59C4-4F8D-9D53-31C6D12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70" y="5073889"/>
            <a:ext cx="6671030" cy="1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1B70-0FBC-4490-B434-AEF92E9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B240A-7435-4781-9168-E70AF231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3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Двухмерные массивы в Си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44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52404" y="1004340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9" y="3429000"/>
            <a:ext cx="3985959" cy="1335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29" y="5073888"/>
            <a:ext cx="5025996" cy="1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95027"/>
            <a:ext cx="4732329" cy="15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0" y="4581128"/>
            <a:ext cx="60414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640EA-9456-4480-A81F-128C7D46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9" y="1100884"/>
            <a:ext cx="48340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CA65E-A781-440F-A5A2-13893F4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8515"/>
            <a:ext cx="5433106" cy="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4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>
              <a:tabLst>
                <a:tab pos="357188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1;a[0][1] = 10;a[0][2] = 100;</a:t>
            </a:r>
          </a:p>
          <a:p>
            <a:pPr>
              <a:tabLst>
                <a:tab pos="357188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2;a[1][1] = 20;a[1][2] = 200;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F9E68-B82A-4E0C-8B40-35B5A93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7032"/>
            <a:ext cx="3744416" cy="2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5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>
              <a:tabLst>
                <a:tab pos="357188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1;a[0][1] = 10;a[0][2] = 100;</a:t>
            </a:r>
          </a:p>
          <a:p>
            <a:pPr>
              <a:tabLst>
                <a:tab pos="357188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2;a[1][1] = 20;a[1][2] = 200;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>
              <a:tabLst>
                <a:tab pos="357188" algn="l"/>
              </a:tabLst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357188" algn="l"/>
              </a:tabLst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>
              <a:tabLst>
                <a:tab pos="357188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>
              <a:tabLst>
                <a:tab pos="357188" algn="l"/>
              </a:tabLs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8C0410-3ED4-47B6-9939-DDE2656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924139"/>
            <a:ext cx="243874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Двухмерный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0,  1,  222,  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{10, 11, 12, 13},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{20, 21, 22, 23}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3;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 = 4;</a:t>
            </a:r>
          </a:p>
          <a:p>
            <a:pPr defTabSz="3571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"!!!! print() !!!!\n"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AC158-888F-4847-8A74-8BC461E5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18" y="4365104"/>
            <a:ext cx="3851818" cy="17281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B5B05E-1E34-4AD4-8828-A8A998F9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36" y="938835"/>
            <a:ext cx="591585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 + j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fillIx10()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 + j;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A9618-0DEE-45C1-9ABC-5BA5F55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27166"/>
            <a:ext cx="37869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54082-7D88-4C35-9410-68DD5EE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1076227"/>
            <a:ext cx="3293229" cy="27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randFill0_9()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rand() % 10;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8256C-B8AA-4874-8804-6FCA538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54170"/>
            <a:ext cx="3440750" cy="3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минимального элемента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arr[0][0];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&lt; min)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min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"imin =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iMin);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D334D-1DDC-49A1-9B6A-8B8B5888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86" y="3573016"/>
            <a:ext cx="4243370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Удалить строку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(%d) !!!!\n"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n - 1;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+ 1][j];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"Номер строки, которую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BC387-4313-447A-9A73-B39C3D3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78204"/>
            <a:ext cx="3745842" cy="210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Вставить столбец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addColumn0()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addColumn0()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][m]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C323C8-5570-4667-A510-7BF4D0A6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95609"/>
            <a:ext cx="3600400" cy="27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структуры, массивы, массивы структур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1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</a:t>
            </a:r>
            <a:r>
              <a:rPr lang="en-US" b="1" dirty="0"/>
              <a:t>8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двухмерными массивами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двухмерным массивом.</a:t>
            </a:r>
            <a:r>
              <a:rPr lang="en-US" dirty="0"/>
              <a:t> </a:t>
            </a:r>
            <a:r>
              <a:rPr lang="ru-RU" dirty="0"/>
              <a:t>Выводить состояние массива перед каждым обращении к меню.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2050"/>
            <a:ext cx="6408712" cy="45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Реализовать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Прикрутить операции, ранее разобранные в лекции: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значениями </a:t>
            </a:r>
            <a:r>
              <a:rPr lang="en-US" dirty="0" err="1"/>
              <a:t>i</a:t>
            </a:r>
            <a:r>
              <a:rPr lang="en-US" dirty="0"/>
              <a:t> * 10 + j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нулями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случайными значениями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нечетные увеличить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1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кратные 10 уменьшить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1-4.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dirty="0"/>
              <a:t>2) Добавить в программу возможность ввода массива с клавиатуры</a:t>
            </a:r>
          </a:p>
          <a:p>
            <a:endParaRPr lang="ru-RU" sz="2000" dirty="0"/>
          </a:p>
          <a:p>
            <a:r>
              <a:rPr lang="ru-RU" sz="2000" dirty="0"/>
              <a:t>3) * удалить заданную строку  из массива</a:t>
            </a:r>
          </a:p>
          <a:p>
            <a:r>
              <a:rPr lang="ru-RU" sz="2000" dirty="0"/>
              <a:t>4) * вставить в конец массива столбец, содержащий нули</a:t>
            </a:r>
          </a:p>
          <a:p>
            <a:r>
              <a:rPr lang="ru-RU" sz="2000" dirty="0"/>
              <a:t>5) * элементы стоящие левее максимального увеличить в 2 раза</a:t>
            </a:r>
          </a:p>
          <a:p>
            <a:r>
              <a:rPr lang="ru-RU" sz="2000" dirty="0"/>
              <a:t>5) * элементы стоящие ниже максимального увеличить в 5 раз</a:t>
            </a:r>
          </a:p>
        </p:txBody>
      </p:sp>
    </p:spTree>
    <p:extLst>
      <p:ext uri="{BB962C8B-B14F-4D97-AF65-F5344CB8AC3E}">
        <p14:creationId xmlns:p14="http://schemas.microsoft.com/office/powerpoint/2010/main" val="3854799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двухмерными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511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66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двухмерного массива для игры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229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683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12" y="908720"/>
            <a:ext cx="5082636" cy="29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64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(1)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пустого поля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серый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поля с золотом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желтый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стены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черный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игрока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синий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1 - 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2 - препятствие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3 - золото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brush[4]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56" y="188640"/>
            <a:ext cx="2137344" cy="12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j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(j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y2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{ x1, y1, x2, y2 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&amp;r, brush[map[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Все кисти удаляем!!!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(brush[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44" y="4219796"/>
            <a:ext cx="3786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7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влево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steps = 0;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gold = 0;</a:t>
            </a:r>
            <a:endParaRPr lang="ru-RU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Left()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1;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0) 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пустая клетка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3) {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золото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114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вправо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Right()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M - 2; j &gt;= 0; j--)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8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вверх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212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управлять перемещением героев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Down();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Up();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Right();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4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</a:t>
            </a:r>
            <a:r>
              <a:rPr lang="ru-RU" sz="3200" b="1" dirty="0" err="1"/>
              <a:t>отрисовывать</a:t>
            </a:r>
            <a:r>
              <a:rPr lang="ru-RU" sz="3200" b="1" dirty="0"/>
              <a:t>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7E11A2-16B0-41AE-BD34-8AB46D1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83306"/>
            <a:ext cx="3854216" cy="2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Применение двухмерных массивов в играх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92650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Собрать игру из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кода, предоставленного выше в данной лекции нужно собрать заготовку игры.</a:t>
            </a:r>
          </a:p>
        </p:txBody>
      </p:sp>
    </p:spTree>
    <p:extLst>
      <p:ext uri="{BB962C8B-B14F-4D97-AF65-F5344CB8AC3E}">
        <p14:creationId xmlns:p14="http://schemas.microsoft.com/office/powerpoint/2010/main" val="327342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2. Доделать управление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коде выше нет перемещения героев вниз. Нужно создать код, который будет обеспечивать перемещение героев вниз!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578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3*.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3164489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4*.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581642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Доделать задачи 1-4</a:t>
            </a:r>
          </a:p>
          <a:p>
            <a:pPr marL="457200" indent="-457200"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Задача 5</a:t>
            </a:r>
          </a:p>
          <a:p>
            <a:r>
              <a:rPr lang="ru-RU" sz="2300" dirty="0"/>
              <a:t>Придумать что-то на нажатие клавиши </a:t>
            </a:r>
            <a:r>
              <a:rPr lang="en-US" sz="2300" dirty="0"/>
              <a:t>U (Up – </a:t>
            </a:r>
            <a:r>
              <a:rPr lang="ru-RU" sz="2300" dirty="0"/>
              <a:t>«вверх»</a:t>
            </a:r>
            <a:r>
              <a:rPr lang="en-US" sz="2300" dirty="0"/>
              <a:t>)</a:t>
            </a:r>
            <a:r>
              <a:rPr lang="ru-RU" sz="2300" dirty="0"/>
              <a:t>и реализовать это (стена</a:t>
            </a:r>
            <a:r>
              <a:rPr lang="en-US" sz="2300" dirty="0"/>
              <a:t>/</a:t>
            </a:r>
            <a:r>
              <a:rPr lang="ru-RU" sz="2300" dirty="0"/>
              <a:t> золото создать</a:t>
            </a:r>
            <a:r>
              <a:rPr lang="en-US" sz="2300" dirty="0"/>
              <a:t>/</a:t>
            </a:r>
            <a:r>
              <a:rPr lang="ru-RU" sz="2300" dirty="0"/>
              <a:t>разрушить) для клетки выше игрока</a:t>
            </a:r>
            <a:endParaRPr lang="en-US" sz="2300" dirty="0"/>
          </a:p>
          <a:p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Задача </a:t>
            </a:r>
            <a:r>
              <a:rPr lang="en-US" sz="2300" dirty="0"/>
              <a:t>6</a:t>
            </a:r>
            <a:r>
              <a:rPr lang="ru-RU" sz="2300" dirty="0"/>
              <a:t>.</a:t>
            </a:r>
          </a:p>
          <a:p>
            <a:r>
              <a:rPr lang="ru-RU" sz="2300" dirty="0"/>
              <a:t>Придумать что-то на нажатие клавиши </a:t>
            </a:r>
            <a:r>
              <a:rPr lang="en-US" sz="2300" dirty="0"/>
              <a:t>D (Down – </a:t>
            </a:r>
            <a:r>
              <a:rPr lang="ru-RU" sz="2300" dirty="0"/>
              <a:t>«вниз»</a:t>
            </a:r>
            <a:r>
              <a:rPr lang="en-US" sz="2300" dirty="0"/>
              <a:t>) </a:t>
            </a:r>
            <a:r>
              <a:rPr lang="ru-RU" sz="2300" dirty="0"/>
              <a:t>и реализовать это (стена</a:t>
            </a:r>
            <a:r>
              <a:rPr lang="en-US" sz="2300" dirty="0"/>
              <a:t>/</a:t>
            </a:r>
            <a:r>
              <a:rPr lang="ru-RU" sz="2300" dirty="0"/>
              <a:t> золото создать</a:t>
            </a:r>
            <a:r>
              <a:rPr lang="en-US" sz="2300" dirty="0"/>
              <a:t>/</a:t>
            </a:r>
            <a:r>
              <a:rPr lang="ru-RU" sz="2300" dirty="0"/>
              <a:t>разрушить) для клетки ниже игрока</a:t>
            </a:r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571186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E616F-5528-4BAB-AE70-BCD782D6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86AB3-EF1B-4767-8F9D-43B12F14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двухмерными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ЛР18 и ЛР19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48A81-77B5-479B-BAAC-513867B6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30409"/>
            <a:ext cx="5004048" cy="2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33EE6-8FA0-4B7C-800A-1C0E2A8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5517232"/>
            <a:ext cx="890159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1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5629</Words>
  <Application>Microsoft Office PowerPoint</Application>
  <PresentationFormat>Экран (4:3)</PresentationFormat>
  <Paragraphs>693</Paragraphs>
  <Slides>57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Тема Office</vt:lpstr>
      <vt:lpstr>Курс «Основы программирования» Власенко Олег Федосович SimbirSoft</vt:lpstr>
      <vt:lpstr>Презентация PowerPoint</vt:lpstr>
      <vt:lpstr>Переменные, структуры, массивы, массивы структур</vt:lpstr>
      <vt:lpstr>Лекция 2. «Покупаем квартиру»</vt:lpstr>
      <vt:lpstr>Лекция 2. «Покупаем квартиру»</vt:lpstr>
      <vt:lpstr>Лекция 7. «Рисуем много линий из центра»</vt:lpstr>
      <vt:lpstr>Лекция 7. «Рисуем много линий из центра»</vt:lpstr>
      <vt:lpstr>Лекция 9. «Массив грибов»</vt:lpstr>
      <vt:lpstr>Лекция 9. «Массив грибов»</vt:lpstr>
      <vt:lpstr>Лекция 7 «Массивы&amp;Структуры – пример – Polygon»</vt:lpstr>
      <vt:lpstr>Лекция 7 «Массивы&amp;Структуры – пример – Polygon»</vt:lpstr>
      <vt:lpstr>Презентация PowerPoint</vt:lpstr>
      <vt:lpstr>Двухмерные массивы в Си</vt:lpstr>
      <vt:lpstr>Двухмерные массивы – пример 1</vt:lpstr>
      <vt:lpstr>Двухмерные массивы – пример 1</vt:lpstr>
      <vt:lpstr>Двухмерные массивы – пример 1</vt:lpstr>
      <vt:lpstr>Двухмерные массивы – пример 2</vt:lpstr>
      <vt:lpstr>Двухмерные массивы – пример 3</vt:lpstr>
      <vt:lpstr>Двухмерные массивы – пример 4</vt:lpstr>
      <vt:lpstr>Двухмерные массивы – пример 5</vt:lpstr>
      <vt:lpstr>Презентация PowerPoint</vt:lpstr>
      <vt:lpstr>Двухмерный массив в Си Некоторые операции</vt:lpstr>
      <vt:lpstr>Вывод элементов массива</vt:lpstr>
      <vt:lpstr>Заполнение значениями i * 10 + j</vt:lpstr>
      <vt:lpstr>Заполнение значениями 0</vt:lpstr>
      <vt:lpstr>Заполнение случайными значениями</vt:lpstr>
      <vt:lpstr>Поиск минимального элемента</vt:lpstr>
      <vt:lpstr>Удалить строку </vt:lpstr>
      <vt:lpstr>Вставить столбец </vt:lpstr>
      <vt:lpstr>Презентация PowerPoint</vt:lpstr>
      <vt:lpstr>Лабораторная работа №18</vt:lpstr>
      <vt:lpstr>Задача 1. Создать консольное меню</vt:lpstr>
      <vt:lpstr>Задача 2. Реализовать операции</vt:lpstr>
      <vt:lpstr>Задача 3. Реализовать операцию</vt:lpstr>
      <vt:lpstr>Задача 4. Реализовать операцию</vt:lpstr>
      <vt:lpstr>Домашнее задание по ЛР18</vt:lpstr>
      <vt:lpstr>ИТОГО по ЛР18</vt:lpstr>
      <vt:lpstr>Презентация PowerPoint</vt:lpstr>
      <vt:lpstr>Использование двухмерного массива для игры</vt:lpstr>
      <vt:lpstr>Как представить карту</vt:lpstr>
      <vt:lpstr>Как представить карту</vt:lpstr>
      <vt:lpstr>Как нарисовать карту (1)</vt:lpstr>
      <vt:lpstr>Как нарисовать карту (2)</vt:lpstr>
      <vt:lpstr>Как героев подвинуть влево</vt:lpstr>
      <vt:lpstr>Как героев подвинуть вправо</vt:lpstr>
      <vt:lpstr>Как героев подвинуть вверх</vt:lpstr>
      <vt:lpstr>Как управлять перемещением героев</vt:lpstr>
      <vt:lpstr>Как отрисовывать карту</vt:lpstr>
      <vt:lpstr>Презентация PowerPoint</vt:lpstr>
      <vt:lpstr>Лабораторная работа №19</vt:lpstr>
      <vt:lpstr>Задача 1. Собрать игру из кода</vt:lpstr>
      <vt:lpstr>Задача 2. Доделать управление</vt:lpstr>
      <vt:lpstr>Задача 3*.</vt:lpstr>
      <vt:lpstr>Задача 4*.</vt:lpstr>
      <vt:lpstr>Домашнее задание</vt:lpstr>
      <vt:lpstr>Презентация PowerPoint</vt:lpstr>
      <vt:lpstr>ИТОГО по лекции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280</cp:revision>
  <dcterms:created xsi:type="dcterms:W3CDTF">2015-09-02T18:56:24Z</dcterms:created>
  <dcterms:modified xsi:type="dcterms:W3CDTF">2022-11-02T17:04:01Z</dcterms:modified>
</cp:coreProperties>
</file>