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071C-1219-41A0-85E0-E219C5D369B7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06583-8C42-4F2A-BF75-826C0D697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5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6583-8C42-4F2A-BF75-826C0D69748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3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07596B-755C-42D9-92D0-F16D5D6338F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1F2C87-1E23-49E1-A977-4244F4A639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4322C1-A05D-439B-9195-BC713690A3C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68AEA8-ACAC-4FCF-B314-155DA16E45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2C74DB-564C-4FBD-8E1A-621B85F1E6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50A822-5E2A-47BF-9D1D-EF24A22931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11DB94-B8E5-451A-8FD6-AEFBD93B2AE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63C16F-D4D4-4AA7-80C5-6524E98149A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E0730C-8470-4958-B1AB-085178D18A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61CC76-C5CF-4428-8D74-014D0EEB05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BEA70D-C133-4E43-862E-4D1884E317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8849DC-6289-4406-8781-94CF77BE8E4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BE1559-3087-4086-B794-F264DA330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66DF01-7DD9-4794-8AEF-0ECC8C1107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79BD63-60B9-43C3-920E-F000A605C0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FEFD90-FFC0-48B6-8406-2AFDDF7DD36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6B34DD-0F75-4E51-A3BE-75CE7C444BC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761B28-61C2-46F9-9673-A794259A05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480EB7-AD28-466F-BEFF-62FCDB95264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DA7B4E-CE6E-498C-8FCF-8058308CF6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757E55-8C6E-4DF3-A81A-7991E9E4FF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595E84-9D0C-43FC-B11A-170343EC01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C6B280-83CA-4545-B0E3-FFCC02E929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775DF1-CE13-4F80-B0DA-22D414863F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25A319-1271-42E2-AEB7-D760FFE6C678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8BDE6-C849-4768-8286-E865091C3D55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программирования»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640044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Самостоятельная работа 2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WHILE &amp; IF &amp; BREAK– </a:t>
            </a: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блок-схемы и трассировка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12B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Прямоугольник 3"/>
          <p:cNvSpPr/>
          <p:nvPr/>
        </p:nvSpPr>
        <p:spPr>
          <a:xfrm>
            <a:off x="107640" y="751320"/>
            <a:ext cx="8928720" cy="557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12.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B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a, b;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b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&lt;= a)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3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"*"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4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":"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b++;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7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12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13A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13.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b, k, s;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&amp;b);</a:t>
            </a:r>
            <a:endParaRPr lang="ru-RU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k = 1;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 = 0;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(k &lt;= b)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+= k;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k += 1;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(s % 7 == 0)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0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10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13A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13.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b, k, s;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&amp;b);</a:t>
            </a:r>
            <a:endParaRPr lang="ru-RU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k = 1;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 = 0;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(k &lt;= b)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+= k;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k += 1;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(s % 7 == 0)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13" name="Рисунок 5"/>
          <p:cNvPicPr/>
          <p:nvPr/>
        </p:nvPicPr>
        <p:blipFill>
          <a:blip r:embed="rId2"/>
          <a:stretch/>
        </p:blipFill>
        <p:spPr>
          <a:xfrm>
            <a:off x="3996000" y="751320"/>
            <a:ext cx="4705560" cy="547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13B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13.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B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a, b, k, 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k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 = a;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(k &lt;= b)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s += k;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k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(s % 7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6" name="Прямоугольник 4"/>
          <p:cNvSpPr/>
          <p:nvPr/>
        </p:nvSpPr>
        <p:spPr>
          <a:xfrm>
            <a:off x="5292000" y="1052640"/>
            <a:ext cx="3437640" cy="32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1 10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1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Доп варианты задач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2 и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12C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12.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C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a, b;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b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&lt;= a)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5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6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"&amp;"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b += 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0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16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12D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12.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D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a, b;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b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&lt;= a)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3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"*"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5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b += 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3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17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12E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12.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E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a, b;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b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&lt;= a)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2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"."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4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":"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b += 3;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6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24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13C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13.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C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a, b, k, 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k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 = a;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(k &lt;= b)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s += k;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k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(s % 5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9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0 10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13D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13.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D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a, b, k, 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k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 = a;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(k &lt;= b)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s += k;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k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(s % 6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2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0 10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9760" y="1926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СР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 – блок-схемы и трассировка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Заголовок 1"/>
          <p:cNvSpPr/>
          <p:nvPr/>
        </p:nvSpPr>
        <p:spPr>
          <a:xfrm>
            <a:off x="149760" y="3285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WHILE &amp; IF &amp; BREAK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13E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13.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E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a, b, k, 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k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 = a;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(k &lt;= b)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s += k;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k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(s % 4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5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0 10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808080"/>
                </a:solidFill>
                <a:latin typeface="Calibri"/>
              </a:rPr>
              <a:t>Зачем вообще блок-схемы и трассировка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Прямоугольник 3"/>
          <p:cNvSpPr/>
          <p:nvPr/>
        </p:nvSpPr>
        <p:spPr>
          <a:xfrm>
            <a:off x="107640" y="751320"/>
            <a:ext cx="8928720" cy="56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Чтобы программист смог «заставить» компьютер выполнять написанную им программу, он обязан четко понимать как работают команды, которые он отдает компьютеру – как каждая по отдельности, так и все вместе.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Только лишь если программист понимает это, он сможет составить корректную программу.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Естественно, для успешного решения бизнес-задачи при помощи ИТ, нужно много чего другого. Нужно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А) понять, как именно выполняется задача (бизнес-аналитика)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Б) нужно «вытащить» алгоритм или его разработать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В) нужно подобрать необходимые структуры данных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Г) нужно создать код программы, в котором будет реализован алгоритм, и будут использованы структуры данных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Д) нужно отладить эту программу, и довести её до работоспособного состояния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Е) нужно протестировать программу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Ж) нужно передать её заказчику и обучить пользователей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З) нужно обеспечить поддержку пользователей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И сделать еще много другого!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808080"/>
                </a:solidFill>
                <a:latin typeface="Calibri"/>
              </a:rPr>
              <a:t>Но всё это БЕССМЫСЛЕННО, если «программист» не в курсе, как работает компьютер, как компьютер исполняет написанную программу!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808080"/>
                </a:solidFill>
                <a:latin typeface="Calibri"/>
              </a:rPr>
              <a:t>Блок-схемы и трассировка нужны для того, чтобы вы разобрались как именно компьютер выполняет тот код, который вы ему отдаете на выполнение!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Что будем делать?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Прямоугольник 3"/>
          <p:cNvSpPr/>
          <p:nvPr/>
        </p:nvSpPr>
        <p:spPr>
          <a:xfrm>
            <a:off x="107640" y="751320"/>
            <a:ext cx="8928720" cy="49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Сегодня  разберем несколько задач.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ближайшее время вам нужно будет самостоятельно решить аналогичные задачи ( вариант  B ), и сдать их вашим преподавателям.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случае необходимости вы можете потренироваться, решая варианты C, D, E.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Также варианты C, D, E могут быть использованы преподавателем для проверки ваших знаний или для отработки навыков.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Каждая из задач представляет собой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А) код программы на СИ (корректная программа)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Б) конкретные входные данные (корректные данные)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Вам нужно в каждой задаче сделать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) Выполнить трассировку этой программы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в 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</a:rPr>
              <a:t>VS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) Выполнить трассировку этой программы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на бумаге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в 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</a:rPr>
              <a:t>Excel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) Нарисовать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</a:rPr>
              <a:t>на бумаге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блок-схему программы.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11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Прямоугольник 3"/>
          <p:cNvSpPr/>
          <p:nvPr/>
        </p:nvSpPr>
        <p:spPr>
          <a:xfrm>
            <a:off x="107640" y="751320"/>
            <a:ext cx="892872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11.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a, b, s;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d%d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= 0;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b)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+= a;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 += 1;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2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0 4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3 6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11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07640" y="751320"/>
            <a:ext cx="892872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11.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a, b, 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&lt;= b)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 += a;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a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5" name="Рисунок 5"/>
          <p:cNvPicPr/>
          <p:nvPr/>
        </p:nvPicPr>
        <p:blipFill>
          <a:blip r:embed="rId2"/>
          <a:stretch/>
        </p:blipFill>
        <p:spPr>
          <a:xfrm>
            <a:off x="4140000" y="751320"/>
            <a:ext cx="4641840" cy="458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11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07640" y="751320"/>
            <a:ext cx="892872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11.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B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a, b, 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(a &lt;= b)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s += a;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a += 4;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8" name="Прямоугольник 4"/>
          <p:cNvSpPr/>
          <p:nvPr/>
        </p:nvSpPr>
        <p:spPr>
          <a:xfrm>
            <a:off x="5292000" y="1052640"/>
            <a:ext cx="3437640" cy="254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0 20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5 20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12A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12.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a, b;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&amp;a);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b = 1;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(b &lt;= a)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b);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(b % 2 == 0)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b++;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1" name="Прямоугольник 4"/>
          <p:cNvSpPr/>
          <p:nvPr/>
        </p:nvSpPr>
        <p:spPr>
          <a:xfrm>
            <a:off x="5292000" y="1052640"/>
            <a:ext cx="343764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12A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Задача 12.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a, b;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scanf_s(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&amp;a);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b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&lt;= a)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"\n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b);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(b % 2 == 0)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"."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b++;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4" name="Рисунок 5"/>
          <p:cNvPicPr/>
          <p:nvPr/>
        </p:nvPicPr>
        <p:blipFill>
          <a:blip r:embed="rId2"/>
          <a:stretch/>
        </p:blipFill>
        <p:spPr>
          <a:xfrm>
            <a:off x="3636000" y="720360"/>
            <a:ext cx="5367960" cy="496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</TotalTime>
  <Words>1851</Words>
  <Application>Microsoft Office PowerPoint</Application>
  <PresentationFormat>Экран (4:3)</PresentationFormat>
  <Paragraphs>344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Курс «Основы программирования» Власенко Олег Федосович SimbirSoft</vt:lpstr>
      <vt:lpstr>СР2 – блок-схемы и трассировка</vt:lpstr>
      <vt:lpstr>Зачем вообще блок-схемы и трассировка</vt:lpstr>
      <vt:lpstr>Что будем делать?</vt:lpstr>
      <vt:lpstr>Задача 11A – на разбор </vt:lpstr>
      <vt:lpstr>Задача 11A – блок-схема</vt:lpstr>
      <vt:lpstr>Задача 11B – на  самостоятельную отработку</vt:lpstr>
      <vt:lpstr>Задача 12A – на разбор </vt:lpstr>
      <vt:lpstr>Задача 12A – блок-схема</vt:lpstr>
      <vt:lpstr>Задача 12B – на  самостоятельную отработку</vt:lpstr>
      <vt:lpstr>Задача 13A – на разбор </vt:lpstr>
      <vt:lpstr>Задача 13A – блок-схема</vt:lpstr>
      <vt:lpstr>Задача 13B – на  самостоятельную отработку</vt:lpstr>
      <vt:lpstr>Доп варианты задач 12 и 13</vt:lpstr>
      <vt:lpstr>Задача 12C – для самостоятельной работы</vt:lpstr>
      <vt:lpstr>Задача 12D – для самостоятельной работы</vt:lpstr>
      <vt:lpstr>Задача 12E – для самостоятельной работы</vt:lpstr>
      <vt:lpstr>Задача 13C – для самостоятельной работы</vt:lpstr>
      <vt:lpstr>Задача 13D – для самостоятельной работы</vt:lpstr>
      <vt:lpstr>Задача 13E – для самостоятельной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168</cp:revision>
  <dcterms:created xsi:type="dcterms:W3CDTF">2015-09-02T18:56:24Z</dcterms:created>
  <dcterms:modified xsi:type="dcterms:W3CDTF">2022-10-17T13:45:23Z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20</vt:i4>
  </property>
</Properties>
</file>