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982390-33EA-4573-AD87-09C83408440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61BAD9-1D37-4EDD-B4C2-7991FD6F23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1B2042-E125-434A-90C1-3568103533B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D3FACD-B673-4AA9-A6CA-37905D83622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3EB0D3-F15A-4900-852D-B1C8AD4D51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45D7ED-8EA4-40DA-992C-44B8372BC0D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E862D8-DD01-4839-AAC3-0777F9634CA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2638C1-11EE-4010-BE14-A56B5D1384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7443BE-C3B9-42FA-8504-28306B7E6D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1ABB39-65A3-4B2A-818F-202E31F1B42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EAE188-47DB-408E-8017-3D9BDDEE39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4E2702-E233-49DA-83C4-A74F0759DF9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FE1F14-5A2C-44A3-97BF-4F5A7B99A03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3BE27D-C044-4F14-BF87-E244A25E03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92CBFB-94A2-4965-B0B1-87B821C2D02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E4F6A4-F488-4C08-AE86-FFD4DA1E55A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3BB2C9-A2A3-40D8-9A4C-5A97A60121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F1D0C6-A15C-4327-A6D4-B434E5BA70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EAC5DB-4FC3-4E06-9454-2E9EACC9E0E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44FECF-9546-4E7E-8667-864B34F1CB3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9C5BE8-0C02-4C2A-B647-17C5147E49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9B818D-2941-40F8-8DA9-B06DE8E4789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74B7885-5699-449E-9AEB-CA74B6E378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9D85B7-73EB-43E4-B805-A01E22292A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E0F59C-9CDF-4F80-8416-6D71946800A4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9F41BC-0DA9-4025-B27C-CB593568C0EF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9640" y="1196640"/>
            <a:ext cx="766836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B050"/>
                </a:solidFill>
                <a:latin typeface="Calibri"/>
              </a:rPr>
              <a:t>Курс «Основы программирования»</a:t>
            </a:r>
            <a:br/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Власенко Олег Федосович</a:t>
            </a:r>
            <a:br/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SimbirSoft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2925000"/>
            <a:ext cx="6400440" cy="263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Самостоятельная работа 3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Вложенные циклы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– 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блок-схемы и трассировка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2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2B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– на  самостоятельную отработку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22.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B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n;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 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j--;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&gt;= 1);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7" name="Прямоугольник 4"/>
          <p:cNvSpPr/>
          <p:nvPr/>
        </p:nvSpPr>
        <p:spPr>
          <a:xfrm>
            <a:off x="5292000" y="1052640"/>
            <a:ext cx="343764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2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3A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на разбор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23.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  n, i, j, a, b;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a = 2 - n;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b = n;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&gt; b)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j = a;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j = b;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&gt;= 1)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"*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j--;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a++;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b--;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10" name="Прямоугольник 4"/>
          <p:cNvSpPr/>
          <p:nvPr/>
        </p:nvSpPr>
        <p:spPr>
          <a:xfrm>
            <a:off x="5292000" y="1052640"/>
            <a:ext cx="343764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2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3A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блок-схема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23.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  n, i, j, a, b;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a = 2 - n;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b = n;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&gt; b)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j = a;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j = b;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&gt;= 1)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"*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j--;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a++;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b--;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13" name="Рисунок 5"/>
          <p:cNvPicPr/>
          <p:nvPr/>
        </p:nvPicPr>
        <p:blipFill>
          <a:blip r:embed="rId2"/>
          <a:stretch/>
        </p:blipFill>
        <p:spPr>
          <a:xfrm>
            <a:off x="4705560" y="634680"/>
            <a:ext cx="4357440" cy="622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2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3B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– на  самостоятельную отработку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23.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B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2;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% 2 == 0)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'&gt;’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'&lt;‘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1;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!=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"%c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16" name="Прямоугольник 4"/>
          <p:cNvSpPr/>
          <p:nvPr/>
        </p:nvSpPr>
        <p:spPr>
          <a:xfrm>
            <a:off x="5292000" y="1052640"/>
            <a:ext cx="343764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1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Доп варианты задач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2 и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22C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Прямоугольник 3"/>
          <p:cNvSpPr/>
          <p:nvPr/>
        </p:nvSpPr>
        <p:spPr>
          <a:xfrm>
            <a:off x="107640" y="751320"/>
            <a:ext cx="892872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2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2.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C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n;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n;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 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j--;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&gt;= 1);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&gt;= 1);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0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22D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Прямоугольник 3"/>
          <p:cNvSpPr/>
          <p:nvPr/>
        </p:nvSpPr>
        <p:spPr>
          <a:xfrm>
            <a:off x="107640" y="751320"/>
            <a:ext cx="892872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22.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D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&gt;=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 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3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22E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Прямоугольник 3"/>
          <p:cNvSpPr/>
          <p:nvPr/>
        </p:nvSpPr>
        <p:spPr>
          <a:xfrm>
            <a:off x="107640" y="751320"/>
            <a:ext cx="892872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2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2.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n;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&gt;=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 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&gt;= 1);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6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23C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2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3.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C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n;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&gt; 1)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% 2 == 0)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'&gt;’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'&lt;‘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"%c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9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9760" y="1926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СР3 – блок-схемы и трассировка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Заголовок 1"/>
          <p:cNvSpPr/>
          <p:nvPr/>
        </p:nvSpPr>
        <p:spPr>
          <a:xfrm>
            <a:off x="149760" y="3285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Вложенные циклы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23D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2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3.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D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n - 1;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&gt; 0)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% 2 == 0)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'&gt;’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'&lt;‘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"%c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--;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2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23E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2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3.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&lt;= n)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% 2 == 0)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'&gt;’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else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'&lt;‘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"%c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5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808080"/>
                </a:solidFill>
                <a:latin typeface="Calibri"/>
              </a:rPr>
              <a:t>Зачем вообще блок-схемы и трассировка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Прямоугольник 3"/>
          <p:cNvSpPr/>
          <p:nvPr/>
        </p:nvSpPr>
        <p:spPr>
          <a:xfrm>
            <a:off x="107640" y="751320"/>
            <a:ext cx="8928720" cy="56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Чтобы программист смог «заставить» компьютер выполнять написанную им программу, он обязан четко понимать как работают команды, которые он отдает компьютеру – как каждая по отдельности, так и все вместе.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Только лишь если программист понимает это, он сможет составить корректную программу.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Естественно, для успешного решения бизнес-задачи при помощи ИТ, нужно много чего другого. Нужно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А) понять, как именно выполняется задача (бизнес-аналитика)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Б) нужно «вытащить» алгоритм или его разработать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В) нужно подобрать необходимые структуры данных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Г) нужно создать код программы, в котором будет реализован алгоритм, и будут использованы структуры данных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Д) нужно отладить эту программу, и довести её до работоспособного состояния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Е) нужно протестировать программу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Ж) нужно передать её заказчику и обучить пользователей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З) нужно обеспечить поддержку пользователей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И сделать еще много другого!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808080"/>
                </a:solidFill>
                <a:latin typeface="Calibri"/>
              </a:rPr>
              <a:t>Но всё это БЕССМЫСЛЕННО, если «программист» не в курсе, как работает компьютер, как компьютер исполняет написанную программу!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808080"/>
                </a:solidFill>
                <a:latin typeface="Calibri"/>
              </a:rPr>
              <a:t>Блок-схемы и трассировка нужны для того, чтобы вы разобрались как именно компьютер выполняет тот код, который вы ему отдаете на выполнение!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Что будем делать?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Прямоугольник 3"/>
          <p:cNvSpPr/>
          <p:nvPr/>
        </p:nvSpPr>
        <p:spPr>
          <a:xfrm>
            <a:off x="107640" y="751320"/>
            <a:ext cx="8928720" cy="49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Сегодня  разберем несколько задач.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ближайшее время вам нужно будет самостоятельно решить аналогичные задачи ( вариант  B ), и сдать их вашим преподавателям.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случае необходимости вы можете потренироваться, решая варианты C, D, E.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Также варианты C, D, E могут быть использованы преподавателем для проверки ваших знаний или для отработки навыков.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Каждая из задач представляет собой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А) код программы на СИ (корректная программа)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Б) конкретные входные данные (корректные данные)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Вам нужно в каждой задаче сделать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) Выполнить трассировку этой программы 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в 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Calibri"/>
              </a:rPr>
              <a:t>VS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) Выполнить трассировку этой программы 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на бумаге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Calibri"/>
              </a:rPr>
              <a:t>/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в 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Calibri"/>
              </a:rPr>
              <a:t>Excel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) Нарисовать 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на бумаге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блок-схему программы.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21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на разбор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Прямоугольник 3"/>
          <p:cNvSpPr/>
          <p:nvPr/>
        </p:nvSpPr>
        <p:spPr>
          <a:xfrm>
            <a:off x="107640" y="751320"/>
            <a:ext cx="8928720" cy="58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21.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j, k;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k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j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"%2d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k++;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2" name="Прямоугольник 4"/>
          <p:cNvSpPr/>
          <p:nvPr/>
        </p:nvSpPr>
        <p:spPr>
          <a:xfrm>
            <a:off x="5292000" y="1052640"/>
            <a:ext cx="343764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21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блок-схема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Прямоугольник 3"/>
          <p:cNvSpPr/>
          <p:nvPr/>
        </p:nvSpPr>
        <p:spPr>
          <a:xfrm>
            <a:off x="107640" y="751320"/>
            <a:ext cx="8928720" cy="58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21.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j, k;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k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j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"%2d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k++;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95" name="Рисунок 5"/>
          <p:cNvPicPr/>
          <p:nvPr/>
        </p:nvPicPr>
        <p:blipFill>
          <a:blip r:embed="rId2"/>
          <a:stretch/>
        </p:blipFill>
        <p:spPr>
          <a:xfrm>
            <a:off x="6625800" y="441000"/>
            <a:ext cx="2482200" cy="619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21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– на  самостоятельную отработку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107640" y="751320"/>
            <a:ext cx="892872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21.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B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10;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j = 1;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 j);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10;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&lt;= n * 10);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8" name="Прямоугольник 4"/>
          <p:cNvSpPr/>
          <p:nvPr/>
        </p:nvSpPr>
        <p:spPr>
          <a:xfrm>
            <a:off x="5292000" y="1052640"/>
            <a:ext cx="343764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2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на разбор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22.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1;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&gt;=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 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"[]"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else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".."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1" name="Прямоугольник 4"/>
          <p:cNvSpPr/>
          <p:nvPr/>
        </p:nvSpPr>
        <p:spPr>
          <a:xfrm>
            <a:off x="5292000" y="1052640"/>
            <a:ext cx="343764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2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блок-схема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Прямоугольник 3"/>
          <p:cNvSpPr/>
          <p:nvPr/>
        </p:nvSpPr>
        <p:spPr>
          <a:xfrm>
            <a:off x="107640" y="751320"/>
            <a:ext cx="892872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22.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j;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j = 1;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&gt;=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 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"[]"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else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".."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(j &lt;= n);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&lt;= n);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04" name="Рисунок 5"/>
          <p:cNvPicPr/>
          <p:nvPr/>
        </p:nvPicPr>
        <p:blipFill>
          <a:blip r:embed="rId2"/>
          <a:stretch/>
        </p:blipFill>
        <p:spPr>
          <a:xfrm>
            <a:off x="4788000" y="598320"/>
            <a:ext cx="4176000" cy="624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</TotalTime>
  <Words>2168</Words>
  <Application>Microsoft Office PowerPoint</Application>
  <PresentationFormat>Экран (4:3)</PresentationFormat>
  <Paragraphs>418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Курс «Основы программирования» Власенко Олег Федосович SimbirSoft</vt:lpstr>
      <vt:lpstr>СР3 – блок-схемы и трассировка</vt:lpstr>
      <vt:lpstr>Зачем вообще блок-схемы и трассировка</vt:lpstr>
      <vt:lpstr>Что будем делать?</vt:lpstr>
      <vt:lpstr>Задача 21A – на разбор </vt:lpstr>
      <vt:lpstr>Задача 21A – блок-схема</vt:lpstr>
      <vt:lpstr>Задача 21B – на  самостоятельную отработку</vt:lpstr>
      <vt:lpstr>Задача 22A – на разбор </vt:lpstr>
      <vt:lpstr>Задача 22A – блок-схема</vt:lpstr>
      <vt:lpstr>Задача 22B – на  самостоятельную отработку</vt:lpstr>
      <vt:lpstr>Задача 23A – на разбор </vt:lpstr>
      <vt:lpstr>Задача 23A – блок-схема</vt:lpstr>
      <vt:lpstr>Задача 23B – на  самостоятельную отработку</vt:lpstr>
      <vt:lpstr>Презентация PowerPoint</vt:lpstr>
      <vt:lpstr>Доп варианты задач 22 и 23</vt:lpstr>
      <vt:lpstr>Задача 22C – для самостоятельной работы</vt:lpstr>
      <vt:lpstr>Задача 22D – для самостоятельной работы</vt:lpstr>
      <vt:lpstr>Задача 22E – для самостоятельной работы</vt:lpstr>
      <vt:lpstr>Задача 23C – для самостоятельной работы</vt:lpstr>
      <vt:lpstr>Задача 23D – для самостоятельной работы</vt:lpstr>
      <vt:lpstr>Задача 23E – для самостоятельной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>Oleg</cp:lastModifiedBy>
  <cp:revision>173</cp:revision>
  <dcterms:created xsi:type="dcterms:W3CDTF">2015-09-02T18:56:24Z</dcterms:created>
  <dcterms:modified xsi:type="dcterms:W3CDTF">2022-10-18T07:00:31Z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22</vt:i4>
  </property>
</Properties>
</file>