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96" r:id="rId2"/>
    <p:sldId id="298" r:id="rId3"/>
    <p:sldId id="297" r:id="rId4"/>
    <p:sldId id="301" r:id="rId5"/>
    <p:sldId id="299" r:id="rId6"/>
    <p:sldId id="300" r:id="rId7"/>
    <p:sldId id="288" r:id="rId8"/>
    <p:sldId id="290" r:id="rId9"/>
    <p:sldId id="260" r:id="rId10"/>
  </p:sldIdLst>
  <p:sldSz cx="10691813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06717074-298D-4D0F-9E11-2CABD9B6C836}">
          <p14:sldIdLst>
            <p14:sldId id="296"/>
          </p14:sldIdLst>
        </p14:section>
        <p14:section name="Работа в семестре" id="{5DF5C18B-3582-4D23-A5E9-599CB8920236}">
          <p14:sldIdLst>
            <p14:sldId id="298"/>
            <p14:sldId id="297"/>
            <p14:sldId id="301"/>
            <p14:sldId id="299"/>
            <p14:sldId id="300"/>
            <p14:sldId id="288"/>
            <p14:sldId id="290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779C-796F-482F-989A-98B89FAD1C1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2411E-A401-4A25-8773-FE0457FEB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8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D884F-4143-43AF-878B-33CC48EE52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8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D884F-4143-43AF-878B-33CC48EE52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01720" y="1237320"/>
            <a:ext cx="9087840" cy="12199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619" b="0" strike="noStrike" spc="-1">
                <a:solidFill>
                  <a:srgbClr val="000000"/>
                </a:solidFill>
                <a:latin typeface="Geometria  bold"/>
              </a:rPr>
              <a:t>Образец заголовка</a:t>
            </a:r>
            <a:endParaRPr lang="en-US" sz="6619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35120" y="7006680"/>
            <a:ext cx="240516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7095A16-4C3A-49BC-BA45-ED63D8DC7979}" type="datetime">
              <a:rPr lang="ru-RU" sz="1330" b="0" strike="noStrike" spc="-1">
                <a:solidFill>
                  <a:srgbClr val="8B8B8B"/>
                </a:solidFill>
                <a:latin typeface="Geometria light"/>
              </a:rPr>
              <a:t>25.01.2023</a:t>
            </a:fld>
            <a:endParaRPr lang="en-US" sz="133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41680" y="7006680"/>
            <a:ext cx="360828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551000" y="7006680"/>
            <a:ext cx="240516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C19D91D-1076-4D88-80F8-03FFDA14860F}" type="slidenum">
              <a:rPr lang="ru-RU" sz="1330" b="0" strike="noStrike" spc="-1">
                <a:solidFill>
                  <a:srgbClr val="8B8B8B"/>
                </a:solidFill>
                <a:latin typeface="Geometria light"/>
              </a:rPr>
              <a:t>‹#›</a:t>
            </a:fld>
            <a:endParaRPr lang="en-US" sz="133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90" b="0" strike="noStrike" spc="-1">
                <a:solidFill>
                  <a:srgbClr val="000000"/>
                </a:solidFill>
                <a:latin typeface="Geometria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solidFill>
                  <a:srgbClr val="000000"/>
                </a:solidFill>
                <a:latin typeface="Geometria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0" b="0" strike="noStrike" spc="-1">
                <a:solidFill>
                  <a:srgbClr val="000000"/>
                </a:solidFill>
                <a:latin typeface="Geometria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90" b="0" strike="noStrike" spc="-1">
                <a:solidFill>
                  <a:srgbClr val="000000"/>
                </a:solidFill>
                <a:latin typeface="Geometria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60000" y="719999"/>
            <a:ext cx="10080000" cy="90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800" spc="-1" dirty="0">
                <a:solidFill>
                  <a:srgbClr val="004892"/>
                </a:solidFill>
                <a:latin typeface="Montserrat Bold"/>
              </a:rPr>
              <a:t>Лекция </a:t>
            </a:r>
            <a:r>
              <a:rPr lang="ru-RU" sz="4800" spc="-1" dirty="0" smtClean="0">
                <a:solidFill>
                  <a:srgbClr val="004892"/>
                </a:solidFill>
                <a:latin typeface="Montserrat Bold"/>
              </a:rPr>
              <a:t>0</a:t>
            </a:r>
            <a:endParaRPr lang="en-US" sz="4800" b="0" strike="noStrike" spc="-1" dirty="0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862680"/>
            <a:ext cx="106912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3277"/>
                </a:solidFill>
                <a:latin typeface="Montserrat"/>
              </a:rPr>
              <a:t>2022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84" name="Рисунок 2"/>
          <p:cNvPicPr/>
          <p:nvPr/>
        </p:nvPicPr>
        <p:blipFill>
          <a:blip r:embed="rId2"/>
          <a:stretch/>
        </p:blipFill>
        <p:spPr>
          <a:xfrm>
            <a:off x="4115160" y="5178600"/>
            <a:ext cx="2232360" cy="14266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360000" y="1980000"/>
            <a:ext cx="10080000" cy="32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Работа в семестре</a:t>
            </a:r>
          </a:p>
        </p:txBody>
      </p:sp>
    </p:spTree>
    <p:extLst>
      <p:ext uri="{BB962C8B-B14F-4D97-AF65-F5344CB8AC3E}">
        <p14:creationId xmlns:p14="http://schemas.microsoft.com/office/powerpoint/2010/main" val="26009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2160000"/>
            <a:ext cx="10080000" cy="9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в семестре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562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1008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в семестре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260000"/>
            <a:ext cx="1008000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Темы семестра</a:t>
            </a:r>
            <a:endParaRPr lang="ru-RU" sz="1600" spc="-1" dirty="0">
              <a:solidFill>
                <a:srgbClr val="262626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360000" y="1980000"/>
            <a:ext cx="10080000" cy="32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Вводное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Принципы программирования. Паттерны проектирования.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IoC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-контейнеры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Технология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LINQ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Работа с БД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Работа с офисными пакетами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Сериализация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данных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Многопоточность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асинхронность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Обработка строк, регулярные выражения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Рефлексия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1553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1008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в семестре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260000"/>
            <a:ext cx="1008000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Материалы по темам</a:t>
            </a:r>
            <a:endParaRPr lang="ru-RU" sz="1600" spc="-1" dirty="0">
              <a:solidFill>
                <a:srgbClr val="262626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360000" y="1980000"/>
            <a:ext cx="10080000" cy="32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Презентация лекции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Видео по лекции (презентация + примеры)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Исходный код примеров лекции (архив)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Тест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Задание к лабораторной работе (пример разбора + задания по вариантам)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Видео с разбором примера (постановка задачи, проектирование, решение)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Исходный код примера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Выполнение и сдача лабораторной работы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579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1008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в семестре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3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260000"/>
            <a:ext cx="1008000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Баллы за темы</a:t>
            </a:r>
            <a:endParaRPr lang="en-US" sz="2000" spc="-1" dirty="0"/>
          </a:p>
        </p:txBody>
      </p:sp>
      <p:sp>
        <p:nvSpPr>
          <p:cNvPr id="25" name="Rounded Rectangle 24"/>
          <p:cNvSpPr/>
          <p:nvPr/>
        </p:nvSpPr>
        <p:spPr>
          <a:xfrm>
            <a:off x="3923925" y="2937591"/>
            <a:ext cx="725078" cy="618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5б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495175" y="2104585"/>
            <a:ext cx="2085424" cy="6180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Лекция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495175" y="3773785"/>
            <a:ext cx="2085424" cy="6180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Лабораторная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923925" y="3770536"/>
            <a:ext cx="725078" cy="618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1б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923925" y="4604904"/>
            <a:ext cx="725078" cy="618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5б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923925" y="5432620"/>
            <a:ext cx="725078" cy="618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5б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475071" y="3766076"/>
            <a:ext cx="1063566" cy="62250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16 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806213" y="3770535"/>
            <a:ext cx="2085424" cy="6180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За тему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806213" y="5430390"/>
            <a:ext cx="2085424" cy="6180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За семестр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475071" y="5430390"/>
            <a:ext cx="1063566" cy="62250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128 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4959190" y="2019387"/>
            <a:ext cx="199952" cy="400090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147581" y="2939185"/>
            <a:ext cx="1414876" cy="6180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Тест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147581" y="4604904"/>
            <a:ext cx="1414876" cy="6180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Простая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148690" y="5432620"/>
            <a:ext cx="1414876" cy="6180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Сложная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475071" y="4599349"/>
            <a:ext cx="1063566" cy="62915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*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 8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923925" y="2109875"/>
            <a:ext cx="725078" cy="618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0б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948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60000" y="360000"/>
            <a:ext cx="1008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в семестре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3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260000"/>
            <a:ext cx="1008000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Оценка за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экзамен с учетом работы 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в семестре</a:t>
            </a:r>
            <a:endParaRPr lang="en-US" sz="2000" spc="-1" dirty="0"/>
          </a:p>
        </p:txBody>
      </p:sp>
      <p:sp>
        <p:nvSpPr>
          <p:cNvPr id="23" name="Rounded Rectangle 22"/>
          <p:cNvSpPr/>
          <p:nvPr/>
        </p:nvSpPr>
        <p:spPr>
          <a:xfrm>
            <a:off x="5806800" y="5428800"/>
            <a:ext cx="2085424" cy="6180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За семестр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474400" y="5428800"/>
            <a:ext cx="1063566" cy="62250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128 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18172" y="3036494"/>
            <a:ext cx="2085424" cy="6180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Оценка на «3»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846922" y="3042469"/>
            <a:ext cx="956084" cy="618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77 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418172" y="3882848"/>
            <a:ext cx="2085424" cy="6180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Оценка на «4»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846922" y="3888823"/>
            <a:ext cx="956084" cy="618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96 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418172" y="4739637"/>
            <a:ext cx="2085424" cy="6180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Оценка на «5»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846922" y="4745612"/>
            <a:ext cx="956084" cy="618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115 </a:t>
            </a: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146332" y="3036494"/>
            <a:ext cx="956084" cy="6180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64 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146332" y="3893283"/>
            <a:ext cx="956084" cy="6180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83 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146332" y="4739637"/>
            <a:ext cx="956084" cy="6180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102 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9816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2116E-6 -4.8215E-6 L -0.41366 -0.431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83" y="-215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4165E-6 -4.8131E-6 L -0.41381 -0.431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98" y="-21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30" grpId="0" animBg="1"/>
      <p:bldP spid="34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в семестре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Экзамен</a:t>
            </a:r>
            <a:endParaRPr lang="en-US" sz="2000" spc="-1" dirty="0"/>
          </a:p>
        </p:txBody>
      </p:sp>
      <p:sp>
        <p:nvSpPr>
          <p:cNvPr id="15" name="Rounded Rectangle 14"/>
          <p:cNvSpPr/>
          <p:nvPr/>
        </p:nvSpPr>
        <p:spPr>
          <a:xfrm>
            <a:off x="1257763" y="2522566"/>
            <a:ext cx="2085424" cy="6180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Тест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58075" y="2522566"/>
            <a:ext cx="956084" cy="618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8 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57763" y="3368920"/>
            <a:ext cx="2085424" cy="6180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Теория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958075" y="3368920"/>
            <a:ext cx="956084" cy="618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8 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257763" y="4225709"/>
            <a:ext cx="2085424" cy="6180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Практика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958075" y="4225709"/>
            <a:ext cx="956084" cy="618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16 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675284" y="2522566"/>
            <a:ext cx="1843212" cy="6180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40 вопросов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75284" y="3368920"/>
            <a:ext cx="1843212" cy="6180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8 вопросов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675284" y="4225709"/>
            <a:ext cx="1843212" cy="6180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8 заданий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700191" y="3368920"/>
            <a:ext cx="956084" cy="618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32 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3919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в семестре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Оценка за экзамен (при повышении оценки или оценки «2» за семестр)</a:t>
            </a:r>
            <a:endParaRPr lang="en-US" sz="2000" spc="-1" dirty="0"/>
          </a:p>
        </p:txBody>
      </p:sp>
      <p:sp>
        <p:nvSpPr>
          <p:cNvPr id="26" name="Rounded Rectangle 25"/>
          <p:cNvSpPr/>
          <p:nvPr/>
        </p:nvSpPr>
        <p:spPr>
          <a:xfrm>
            <a:off x="7700191" y="3368920"/>
            <a:ext cx="956084" cy="61804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32 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59291" y="2719093"/>
            <a:ext cx="2150667" cy="58898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Оценка на «3»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02079" y="2719093"/>
            <a:ext cx="898295" cy="58898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16 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559291" y="3634180"/>
            <a:ext cx="2150667" cy="58898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Оценка на «4»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02080" y="3634180"/>
            <a:ext cx="898295" cy="58898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2</a:t>
            </a:r>
            <a:r>
              <a:rPr lang="en-US" sz="2000" b="0" strike="noStrike" spc="-1" dirty="0" smtClean="0">
                <a:solidFill>
                  <a:srgbClr val="004892"/>
                </a:solidFill>
                <a:latin typeface="Montserrat"/>
              </a:rPr>
              <a:t>4</a:t>
            </a: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 </a:t>
            </a: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59290" y="4549267"/>
            <a:ext cx="2150667" cy="58898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Оценка на «5»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402079" y="4549267"/>
            <a:ext cx="898295" cy="58898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2</a:t>
            </a:r>
            <a:r>
              <a:rPr lang="en-US" sz="2000" b="0" strike="noStrike" spc="-1" dirty="0" smtClean="0">
                <a:solidFill>
                  <a:srgbClr val="004892"/>
                </a:solidFill>
                <a:latin typeface="Montserrat"/>
              </a:rPr>
              <a:t>9</a:t>
            </a: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 </a:t>
            </a:r>
            <a:r>
              <a:rPr lang="ru-RU" sz="2000" b="0" strike="noStrike" spc="-1" dirty="0" smtClean="0">
                <a:solidFill>
                  <a:srgbClr val="004892"/>
                </a:solidFill>
                <a:latin typeface="Montserrat"/>
              </a:rPr>
              <a:t>б</a:t>
            </a:r>
            <a:endParaRPr lang="en-US" sz="2000" b="0" strike="noStrike" spc="-1" dirty="0">
              <a:solidFill>
                <a:srgbClr val="004892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9363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1477E-7 -2.72995E-7 L -0.30854 -0.208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27" y="-104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9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81040" y="800280"/>
            <a:ext cx="8048160" cy="229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800" b="0" strike="noStrike" spc="-1">
                <a:solidFill>
                  <a:srgbClr val="004892"/>
                </a:solidFill>
                <a:latin typeface="Montserrat Bold"/>
              </a:rPr>
              <a:t>Спасибо за внимание!</a:t>
            </a:r>
            <a:endParaRPr lang="en-US" sz="4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0" y="6862680"/>
            <a:ext cx="106912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3277"/>
                </a:solidFill>
                <a:latin typeface="Montserrat"/>
              </a:rPr>
              <a:t>202</a:t>
            </a:r>
            <a:r>
              <a:rPr lang="ru-RU" sz="1600" b="0" strike="noStrike" spc="-1" dirty="0" smtClean="0">
                <a:solidFill>
                  <a:srgbClr val="173277"/>
                </a:solidFill>
                <a:latin typeface="Montserrat"/>
              </a:rPr>
              <a:t>2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04" name="Рисунок 2"/>
          <p:cNvPicPr/>
          <p:nvPr/>
        </p:nvPicPr>
        <p:blipFill>
          <a:blip r:embed="rId2"/>
          <a:stretch/>
        </p:blipFill>
        <p:spPr>
          <a:xfrm>
            <a:off x="4115160" y="5178600"/>
            <a:ext cx="2232360" cy="142668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581040" y="1833480"/>
            <a:ext cx="8048160" cy="22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4892"/>
                </a:solidFill>
                <a:latin typeface="Montserrat"/>
              </a:rPr>
              <a:t>Рады видеть Вас на наших мероприятиях!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noAutofit/>
      </a:bodyPr>
      <a:lstStyle>
        <a:defPPr>
          <a:lnSpc>
            <a:spcPct val="100000"/>
          </a:lnSpc>
          <a:defRPr sz="1400" b="0" strike="noStrike" spc="-1">
            <a:solidFill>
              <a:srgbClr val="004892"/>
            </a:solidFill>
            <a:latin typeface="Montserra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</TotalTime>
  <Words>280</Words>
  <Application>Microsoft Office PowerPoint</Application>
  <PresentationFormat>Custom</PresentationFormat>
  <Paragraphs>99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DejaVu Sans</vt:lpstr>
      <vt:lpstr>Geometria  bold</vt:lpstr>
      <vt:lpstr>Geometria light</vt:lpstr>
      <vt:lpstr>Montserrat</vt:lpstr>
      <vt:lpstr>Montserrat Bold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приемной  кампании - 2019</dc:title>
  <dc:subject/>
  <dc:creator>afsafasfasfa afafaf</dc:creator>
  <dc:description/>
  <cp:lastModifiedBy>Evgenii Egov</cp:lastModifiedBy>
  <cp:revision>212</cp:revision>
  <dcterms:created xsi:type="dcterms:W3CDTF">2019-09-16T12:04:13Z</dcterms:created>
  <dcterms:modified xsi:type="dcterms:W3CDTF">2023-01-25T05:56:51Z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