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Никита Александров" initials="НА" lastIdx="1" clrIdx="0">
    <p:extLst>
      <p:ext uri="{19B8F6BF-5375-455C-9EA6-DF929625EA0E}">
        <p15:presenceInfo xmlns:p15="http://schemas.microsoft.com/office/powerpoint/2012/main" userId="86bd6654c49c75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8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2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Как</a:t>
            </a:r>
            <a:r>
              <a:rPr lang="ru-RU" baseline="0" dirty="0"/>
              <a:t> вы думаете, нужна ли вообще статистика в современном мире и если да, то для чего?</a:t>
            </a:r>
            <a:endParaRPr lang="ru-RU" dirty="0"/>
          </a:p>
        </c:rich>
      </c:tx>
      <c:layout>
        <c:manualLayout>
          <c:xMode val="edge"/>
          <c:yMode val="edge"/>
          <c:x val="0.12350843795031957"/>
          <c:y val="1.88129660344489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8C-4D50-A8E1-A7B45295634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8C-4D50-A8E1-A7B45295634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D8C-4D50-A8E1-A7B45295634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Лист1!$A$1:$C$1</c:f>
              <c:strCache>
                <c:ptCount val="3"/>
                <c:pt idx="0">
                  <c:v>Нужна везде из-за большого количества информации</c:v>
                </c:pt>
                <c:pt idx="1">
                  <c:v>Нужна, но только для крайне узких задач</c:v>
                </c:pt>
                <c:pt idx="2">
                  <c:v>Не нужна</c:v>
                </c:pt>
              </c:strCache>
            </c:strRef>
          </c:cat>
          <c:val>
            <c:numRef>
              <c:f>Лист1!$A$2:$C$2</c:f>
              <c:numCache>
                <c:formatCode>General</c:formatCode>
                <c:ptCount val="3"/>
                <c:pt idx="0">
                  <c:v>23</c:v>
                </c:pt>
                <c:pt idx="1">
                  <c:v>6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D8C-4D50-A8E1-A7B4529563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Бывали</a:t>
            </a:r>
            <a:r>
              <a:rPr lang="ru-RU" baseline="0"/>
              <a:t> ли у вас ситуации, когда вам нужно было или хотелось бы составить статистику чего-либо?</a:t>
            </a:r>
            <a:endParaRPr lang="ru-RU"/>
          </a:p>
        </c:rich>
      </c:tx>
      <c:layout>
        <c:manualLayout>
          <c:xMode val="edge"/>
          <c:yMode val="edge"/>
          <c:x val="0.12674657989188834"/>
          <c:y val="3.1462589247226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049-4A1C-B54D-09CC9BA6B80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49-4A1C-B54D-09CC9BA6B80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Лист1!$E$1:$F$1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Лист1!$E$2:$F$2</c:f>
              <c:numCache>
                <c:formatCode>General</c:formatCode>
                <c:ptCount val="2"/>
                <c:pt idx="0">
                  <c:v>27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49-4A1C-B54D-09CC9BA6B8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Вам</a:t>
            </a:r>
            <a:r>
              <a:rPr lang="ru-RU" baseline="0"/>
              <a:t> всегда удобнее рассматривать статистику как?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A82-4CC0-A7F7-45FDD9ADCE6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A82-4CC0-A7F7-45FDD9ADCE6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Лист1!$H$1:$I$1</c:f>
              <c:strCache>
                <c:ptCount val="2"/>
                <c:pt idx="0">
                  <c:v>Просто в цифрах</c:v>
                </c:pt>
                <c:pt idx="1">
                  <c:v>В графиках и диаграммах</c:v>
                </c:pt>
              </c:strCache>
            </c:strRef>
          </c:cat>
          <c:val>
            <c:numRef>
              <c:f>Лист1!$H$2:$I$2</c:f>
              <c:numCache>
                <c:formatCode>General</c:formatCode>
                <c:ptCount val="2"/>
                <c:pt idx="0">
                  <c:v>7</c:v>
                </c:pt>
                <c:pt idx="1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82-4CC0-A7F7-45FDD9ADCE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9D6C353-2FCE-44B2-83B1-4FE749603D8F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524C803-A3B9-4EA4-927B-BDC05A2E1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98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353-2FCE-44B2-83B1-4FE749603D8F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C803-A3B9-4EA4-927B-BDC05A2E1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49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353-2FCE-44B2-83B1-4FE749603D8F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C803-A3B9-4EA4-927B-BDC05A2E1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972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353-2FCE-44B2-83B1-4FE749603D8F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C803-A3B9-4EA4-927B-BDC05A2E16DB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7622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353-2FCE-44B2-83B1-4FE749603D8F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C803-A3B9-4EA4-927B-BDC05A2E1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561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353-2FCE-44B2-83B1-4FE749603D8F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C803-A3B9-4EA4-927B-BDC05A2E1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410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353-2FCE-44B2-83B1-4FE749603D8F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C803-A3B9-4EA4-927B-BDC05A2E1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25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353-2FCE-44B2-83B1-4FE749603D8F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C803-A3B9-4EA4-927B-BDC05A2E1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3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353-2FCE-44B2-83B1-4FE749603D8F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C803-A3B9-4EA4-927B-BDC05A2E1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56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353-2FCE-44B2-83B1-4FE749603D8F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C803-A3B9-4EA4-927B-BDC05A2E1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9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353-2FCE-44B2-83B1-4FE749603D8F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C803-A3B9-4EA4-927B-BDC05A2E1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21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353-2FCE-44B2-83B1-4FE749603D8F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C803-A3B9-4EA4-927B-BDC05A2E1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47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353-2FCE-44B2-83B1-4FE749603D8F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C803-A3B9-4EA4-927B-BDC05A2E1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12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353-2FCE-44B2-83B1-4FE749603D8F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C803-A3B9-4EA4-927B-BDC05A2E1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88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353-2FCE-44B2-83B1-4FE749603D8F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C803-A3B9-4EA4-927B-BDC05A2E1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18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353-2FCE-44B2-83B1-4FE749603D8F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C803-A3B9-4EA4-927B-BDC05A2E1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20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353-2FCE-44B2-83B1-4FE749603D8F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C803-A3B9-4EA4-927B-BDC05A2E1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22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6C353-2FCE-44B2-83B1-4FE749603D8F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4C803-A3B9-4EA4-927B-BDC05A2E1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94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B8CD85-04BA-5A95-35B8-35D7FB274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2500"/>
            <a:ext cx="9042400" cy="136366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Сайт-визуализатор данных в графики и диаграммы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613CDC-576E-69BF-685A-BEF305FAE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0"/>
            <a:ext cx="9271000" cy="482600"/>
          </a:xfrm>
        </p:spPr>
        <p:txBody>
          <a:bodyPr>
            <a:noAutofit/>
          </a:bodyPr>
          <a:lstStyle/>
          <a:p>
            <a:r>
              <a:rPr lang="ru-RU" sz="1400" b="1" dirty="0">
                <a:solidFill>
                  <a:schemeClr val="tx1"/>
                </a:solidFill>
              </a:rPr>
              <a:t>Государственное бюджетное образовательное учреждение школа №320 Приморского района города Санкт-Петербург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4A1B197-7700-D8C9-3D9E-36744D29FEBA}"/>
              </a:ext>
            </a:extLst>
          </p:cNvPr>
          <p:cNvSpPr txBox="1">
            <a:spLocks/>
          </p:cNvSpPr>
          <p:nvPr/>
        </p:nvSpPr>
        <p:spPr>
          <a:xfrm>
            <a:off x="1524000" y="2697163"/>
            <a:ext cx="9271000" cy="604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Направление: Инженерно-конструкторское</a:t>
            </a:r>
            <a:br>
              <a:rPr lang="ru-RU" b="1" dirty="0"/>
            </a:br>
            <a:r>
              <a:rPr lang="ru-RU" b="1" dirty="0"/>
              <a:t>Предметная область: Информатика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3B414D7-2993-347F-2E04-3AB40FB95A89}"/>
              </a:ext>
            </a:extLst>
          </p:cNvPr>
          <p:cNvSpPr txBox="1">
            <a:spLocks/>
          </p:cNvSpPr>
          <p:nvPr/>
        </p:nvSpPr>
        <p:spPr>
          <a:xfrm>
            <a:off x="6311900" y="3925889"/>
            <a:ext cx="5689600" cy="604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800" b="1" dirty="0"/>
              <a:t>Выполнил: Александров Никита Олегович</a:t>
            </a:r>
            <a:br>
              <a:rPr lang="ru-RU" sz="1800" b="1" dirty="0"/>
            </a:br>
            <a:r>
              <a:rPr lang="ru-RU" sz="1800" b="1" dirty="0"/>
              <a:t>учащийся 10-А класса</a:t>
            </a:r>
            <a:br>
              <a:rPr lang="ru-RU" sz="1800" b="1" dirty="0"/>
            </a:br>
            <a:r>
              <a:rPr lang="ru-RU" sz="1800" b="1" dirty="0"/>
              <a:t>Руководитель:</a:t>
            </a:r>
            <a:br>
              <a:rPr lang="ru-RU" sz="1800" b="1" dirty="0"/>
            </a:br>
            <a:r>
              <a:rPr lang="ru-RU" sz="1800" b="1" dirty="0"/>
              <a:t>Загребельный Сергей Леонидович, учитель Информатики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8F8457D-D4F0-4A80-E773-A7593EE57D7E}"/>
              </a:ext>
            </a:extLst>
          </p:cNvPr>
          <p:cNvSpPr txBox="1">
            <a:spLocks/>
          </p:cNvSpPr>
          <p:nvPr/>
        </p:nvSpPr>
        <p:spPr>
          <a:xfrm>
            <a:off x="1524000" y="6140452"/>
            <a:ext cx="9042400" cy="604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b="1" dirty="0">
                <a:effectLst/>
                <a:latin typeface="PT Astra Serif"/>
                <a:ea typeface="Times New Roman" panose="02020603050405020304" pitchFamily="18" charset="0"/>
                <a:cs typeface="Times New Roman" panose="02020603050405020304" pitchFamily="18" charset="0"/>
              </a:rPr>
              <a:t>г. Санкт-Петербург, 2024</a:t>
            </a:r>
            <a:endParaRPr lang="ru-RU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980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E8798-6974-AB10-4692-1D23EC43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61318"/>
            <a:ext cx="9905998" cy="1478570"/>
          </a:xfrm>
        </p:spPr>
        <p:txBody>
          <a:bodyPr/>
          <a:lstStyle/>
          <a:p>
            <a:r>
              <a:rPr lang="ru-RU" dirty="0"/>
              <a:t>Почему я выбрал данную тему?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AFE2C5-FC1F-4191-7A6F-81892D280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современном мире объем информации растет с каждым днем</a:t>
            </a: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 сам сталкивался с необходимостью визуализировать данные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/>
              <a:t>У меня уже есть опыт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75754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D405A-6808-702B-5DBC-AC059F35D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Статистика моего опроса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C693218-521C-42F1-F0CC-1A1C3410D4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76732"/>
              </p:ext>
            </p:extLst>
          </p:nvPr>
        </p:nvGraphicFramePr>
        <p:xfrm>
          <a:off x="758353" y="2097088"/>
          <a:ext cx="4147749" cy="405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8AA1CB51-E3AA-FF2A-CE38-32D5D485C3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511447"/>
              </p:ext>
            </p:extLst>
          </p:nvPr>
        </p:nvGraphicFramePr>
        <p:xfrm>
          <a:off x="4366055" y="2097088"/>
          <a:ext cx="3431059" cy="3673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6EA58E28-888D-A725-A2E5-88457123D7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1400011"/>
              </p:ext>
            </p:extLst>
          </p:nvPr>
        </p:nvGraphicFramePr>
        <p:xfrm>
          <a:off x="7442889" y="2267464"/>
          <a:ext cx="4265138" cy="3503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2879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6B6441-74C1-45EB-9432-F847C1B4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моего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145D00-E31A-F41B-50E5-19988053A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Создать удобный и интуитивно понятный инструмент для визуализации данных.</a:t>
            </a:r>
          </a:p>
          <a:p>
            <a:r>
              <a:rPr lang="ru-RU" dirty="0"/>
              <a:t>Обеспечить возможность загрузки данных в формате Excel или CSV для дальнейшего анализа.</a:t>
            </a:r>
          </a:p>
          <a:p>
            <a:r>
              <a:rPr lang="ru-RU" dirty="0"/>
              <a:t>Разработать функционал для сохранения созданных графиков и диаграмм зарегистрированными пользователями.</a:t>
            </a:r>
          </a:p>
          <a:p>
            <a:r>
              <a:rPr lang="ru-RU" dirty="0"/>
              <a:t>Сформировать универсальный интерфейс, подходящий для работы с различными типами данных.</a:t>
            </a:r>
          </a:p>
          <a:p>
            <a:r>
              <a:rPr lang="ru-RU" dirty="0"/>
              <a:t>Использовать современные технологии для создания производительного и масштабируемого веб-приложения.</a:t>
            </a:r>
          </a:p>
          <a:p>
            <a:endParaRPr lang="ru-RU" b="1" dirty="0"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44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DD183-F71F-CDA8-EB7C-C74605E8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моего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22CA02-5DCE-3DD6-E564-D8548A5B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Изучить основные технологии и инструменты, необходимые для разработки (HTML, CSS, Python, </a:t>
            </a:r>
            <a:r>
              <a:rPr lang="ru-RU" dirty="0" err="1"/>
              <a:t>Django</a:t>
            </a:r>
            <a:r>
              <a:rPr lang="ru-RU" dirty="0"/>
              <a:t>).</a:t>
            </a:r>
          </a:p>
          <a:p>
            <a:r>
              <a:rPr lang="ru-RU" dirty="0"/>
              <a:t>Создать главную страницу с информацией о возможностях сайта и его использовании.</a:t>
            </a:r>
          </a:p>
          <a:p>
            <a:r>
              <a:rPr lang="ru-RU" dirty="0"/>
              <a:t>Реализовать систему регистрации пользователей и управления их данными.</a:t>
            </a:r>
          </a:p>
          <a:p>
            <a:r>
              <a:rPr lang="ru-RU" dirty="0"/>
              <a:t>Разработать механизм визуализации данных на основе введённой или загруженной информации.</a:t>
            </a:r>
          </a:p>
          <a:p>
            <a:r>
              <a:rPr lang="ru-RU" dirty="0"/>
              <a:t>Обеспечить сохранение и управление созданными графиками и диаграммами в профиле пользователя.</a:t>
            </a:r>
          </a:p>
          <a:p>
            <a:r>
              <a:rPr lang="ru-RU" dirty="0"/>
              <a:t>Протестировать функционал сайта на разных типах данных для гарантии его корректной работы.</a:t>
            </a:r>
          </a:p>
        </p:txBody>
      </p:sp>
    </p:spTree>
    <p:extLst>
      <p:ext uri="{BB962C8B-B14F-4D97-AF65-F5344CB8AC3E}">
        <p14:creationId xmlns:p14="http://schemas.microsoft.com/office/powerpoint/2010/main" val="320148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F0A502-2A7E-AB7F-A9F8-C62A6E86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259" y="618518"/>
            <a:ext cx="9905998" cy="1478570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C786B0-A109-0491-FEA1-99FE4203B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7046" y="2097088"/>
            <a:ext cx="5784550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Данные окружают нас повсюду, и визуализация помогает превратить их в понятные формы. Графики и диаграммы делают информацию доступной, выявляя закономерности и ключевые моменты. Это инструмент, который востребован в современном мире для анализа и принятия решений.</a:t>
            </a:r>
          </a:p>
        </p:txBody>
      </p:sp>
      <p:pic>
        <p:nvPicPr>
          <p:cNvPr id="2050" name="Picture 2" descr="10 ошибок в использовании средств графиков и диаграмм - Бізнес-аналітика на  Power BI. Розробка і впровадження">
            <a:extLst>
              <a:ext uri="{FF2B5EF4-FFF2-40B4-BE49-F238E27FC236}">
                <a16:creationId xmlns:a16="http://schemas.microsoft.com/office/drawing/2014/main" id="{48521045-F0C8-D7BC-A4D7-854839E80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59" y="2252662"/>
            <a:ext cx="48768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41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CFE5C-6B2B-779F-ABBB-8E314FB8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будет реализовано на сайте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B1AD73C-E9B8-E34F-59D4-E10D4974C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EAE914F-C762-1BF0-BF43-469F7005E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82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02264BB2-8089-EAF3-74F1-33C7A5EAB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800671"/>
            <a:ext cx="7823886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Информация о назначении и возможностях сайта, доступная всем посетителям (на главной странице)</a:t>
            </a:r>
          </a:p>
          <a:p>
            <a:pPr lvl="1" defTabSz="914400" eaLnBrk="0" fontAlgn="base" hangingPunct="0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ru-RU" altLang="ru-RU" dirty="0">
                <a:latin typeface="Arial" panose="020B0604020202020204" pitchFamily="34" charset="0"/>
              </a:rPr>
              <a:t>Система регистрации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Зарегистрированные пользователи могут сохранять свои графики и диаграммы для дальнейшей работы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Пользователь может вводить данные вручную или загружать файлы в формате Excel или CSV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Возможность создания нескольких типов графиков и диаграмм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Информация о назначении и возможностях сайта, доступная всем посетителям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64B4246-EA66-6796-1080-9A3C11C41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2530" y="2097088"/>
            <a:ext cx="3392871" cy="339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9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99886-6C6E-02DB-4005-87AABAC7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уже сделано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743A28-67E4-058D-A311-7C51C3439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871046" cy="354171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Я выбрал языки программирования, которые будут использоваться (</a:t>
            </a:r>
            <a:r>
              <a:rPr lang="en-US" dirty="0"/>
              <a:t>HTML, Python, </a:t>
            </a:r>
            <a:r>
              <a:rPr lang="ru-RU" dirty="0"/>
              <a:t>возможно </a:t>
            </a:r>
            <a:r>
              <a:rPr lang="en-US" dirty="0"/>
              <a:t>JavaScript)</a:t>
            </a:r>
            <a:r>
              <a:rPr lang="ru-RU" dirty="0"/>
              <a:t> и ещё язык стилей (</a:t>
            </a:r>
            <a:r>
              <a:rPr lang="en-US" dirty="0"/>
              <a:t>CSS)</a:t>
            </a:r>
          </a:p>
          <a:p>
            <a:r>
              <a:rPr lang="ru-RU" dirty="0"/>
              <a:t>Для упрощения написания программы будет использоваться фреймворк </a:t>
            </a:r>
            <a:r>
              <a:rPr lang="en-US" dirty="0"/>
              <a:t>Django</a:t>
            </a:r>
            <a:endParaRPr lang="ru-RU" dirty="0"/>
          </a:p>
          <a:p>
            <a:r>
              <a:rPr lang="ru-RU" dirty="0"/>
              <a:t>Я также изучил все основы программирования сайтов на данных языках</a:t>
            </a:r>
          </a:p>
          <a:p>
            <a:r>
              <a:rPr lang="ru-RU" dirty="0"/>
              <a:t>Уже подготовлен «каркас» для сайта</a:t>
            </a:r>
          </a:p>
        </p:txBody>
      </p:sp>
      <p:pic>
        <p:nvPicPr>
          <p:cNvPr id="3074" name="Picture 2" descr="Хенд-кодинг vs. WYSIWYG: 9 причин писать код самому - блог Indigo">
            <a:extLst>
              <a:ext uri="{FF2B5EF4-FFF2-40B4-BE49-F238E27FC236}">
                <a16:creationId xmlns:a16="http://schemas.microsoft.com/office/drawing/2014/main" id="{6B0A51F4-5D63-4854-8936-36916C551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753" y="2249487"/>
            <a:ext cx="4757629" cy="33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54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BE981-E067-D8A3-F177-42179104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343AFE-4BBB-A7C2-36D5-2DC3E2675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процессе работы над программой были выбраны ключевые технологии, такие как HTML, CSS, Python и </a:t>
            </a:r>
            <a:r>
              <a:rPr lang="ru-RU" dirty="0" err="1"/>
              <a:t>Django</a:t>
            </a:r>
            <a:r>
              <a:rPr lang="ru-RU" dirty="0"/>
              <a:t>, что позволит создать удобный и функциональный инструмент для визуализации данных. Итогом станет создание платформы, способной превращать сложные данные в понятные графики и диаграммы.</a:t>
            </a:r>
          </a:p>
        </p:txBody>
      </p:sp>
    </p:spTree>
    <p:extLst>
      <p:ext uri="{BB962C8B-B14F-4D97-AF65-F5344CB8AC3E}">
        <p14:creationId xmlns:p14="http://schemas.microsoft.com/office/powerpoint/2010/main" val="199771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801</TotalTime>
  <Words>463</Words>
  <Application>Microsoft Office PowerPoint</Application>
  <PresentationFormat>Широкоэкранный</PresentationFormat>
  <Paragraphs>43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Noto Sans</vt:lpstr>
      <vt:lpstr>PT Astra Serif</vt:lpstr>
      <vt:lpstr>Tw Cen MT</vt:lpstr>
      <vt:lpstr>Контур</vt:lpstr>
      <vt:lpstr>Сайт-визуализатор данных в графики и диаграммы</vt:lpstr>
      <vt:lpstr>Почему я выбрал данную тему?</vt:lpstr>
      <vt:lpstr>Статистика моего опроса</vt:lpstr>
      <vt:lpstr>Цель моего проекта</vt:lpstr>
      <vt:lpstr>Задачи моего проекта</vt:lpstr>
      <vt:lpstr>Введение</vt:lpstr>
      <vt:lpstr>Что будет реализовано на сайте</vt:lpstr>
      <vt:lpstr>Что уже сделано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Никита Александров</dc:creator>
  <cp:lastModifiedBy>Никита Александров</cp:lastModifiedBy>
  <cp:revision>1</cp:revision>
  <dcterms:created xsi:type="dcterms:W3CDTF">2024-12-22T13:05:16Z</dcterms:created>
  <dcterms:modified xsi:type="dcterms:W3CDTF">2024-12-23T02:26:36Z</dcterms:modified>
</cp:coreProperties>
</file>