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78" y="3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cakewebsitetemplate\cakewebsitetemplate\html\images\6759a6be57956a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2998788"/>
            <a:ext cx="2438400" cy="10144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3645024"/>
            <a:ext cx="129614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hiller" pitchFamily="82" charset="0"/>
              </a:rPr>
              <a:t>YUM-YUM</a:t>
            </a:r>
            <a:endParaRPr lang="ru-RU" sz="1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140968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1000" dirty="0" smtClean="0">
                <a:solidFill>
                  <a:srgbClr val="FF0000"/>
                </a:solidFill>
              </a:rPr>
              <a:t>Бір тортқа тапсырыс беріп, екіншісіне 20</a:t>
            </a:r>
            <a:r>
              <a:rPr lang="en-US" sz="1000" dirty="0" smtClean="0">
                <a:solidFill>
                  <a:srgbClr val="FF0000"/>
                </a:solidFill>
              </a:rPr>
              <a:t>% </a:t>
            </a:r>
            <a:r>
              <a:rPr lang="kk-KZ" sz="1000" dirty="0" smtClean="0">
                <a:solidFill>
                  <a:srgbClr val="FF0000"/>
                </a:solidFill>
              </a:rPr>
              <a:t>жеңілдік ал</a:t>
            </a:r>
            <a:endParaRPr lang="ru-RU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</cp:revision>
  <dcterms:created xsi:type="dcterms:W3CDTF">2019-05-22T15:40:29Z</dcterms:created>
  <dcterms:modified xsi:type="dcterms:W3CDTF">2019-05-22T15:44:29Z</dcterms:modified>
</cp:coreProperties>
</file>