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C3F60C-5559-49F2-826B-BC5402C5D555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10/13/17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468DE4-4B94-41CD-BF5E-CFCBA67F1B0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F7A6B6-8655-423A-A050-000992569B81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10/13/17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4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8B950B-3550-4638-BBBD-0F01872F8BF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97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nvis.io/J9DULUDRB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3410640" y="723600"/>
            <a:ext cx="5370840" cy="54104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9000" y="5104800"/>
            <a:ext cx="1219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Sitka Small"/>
              </a:rPr>
              <a:t>At the front of innovation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Line 3"/>
          <p:cNvSpPr/>
          <p:nvPr/>
        </p:nvSpPr>
        <p:spPr>
          <a:xfrm flipH="1">
            <a:off x="132840" y="5308560"/>
            <a:ext cx="4110480" cy="360"/>
          </a:xfrm>
          <a:prstGeom prst="line">
            <a:avLst/>
          </a:prstGeom>
          <a:ln>
            <a:solidFill>
              <a:srgbClr val="9d2d0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"/>
          <p:cNvSpPr/>
          <p:nvPr/>
        </p:nvSpPr>
        <p:spPr>
          <a:xfrm flipH="1">
            <a:off x="7884720" y="5304600"/>
            <a:ext cx="4110480" cy="360"/>
          </a:xfrm>
          <a:prstGeom prst="line">
            <a:avLst/>
          </a:prstGeom>
          <a:ln>
            <a:solidFill>
              <a:srgbClr val="9d2d0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717280" y="659520"/>
            <a:ext cx="8911440" cy="191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MISSION : streamline the organization of an autistic child’s life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17280" y="4070160"/>
            <a:ext cx="8911440" cy="19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VISION : improve the approach to handling functional variations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1" name="Graphic 2" descr=""/>
          <p:cNvPicPr/>
          <p:nvPr/>
        </p:nvPicPr>
        <p:blipFill>
          <a:blip r:embed="rId1"/>
          <a:stretch/>
        </p:blipFill>
        <p:spPr>
          <a:xfrm>
            <a:off x="5691960" y="25743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42" name="Picture 5" descr=""/>
          <p:cNvPicPr/>
          <p:nvPr/>
        </p:nvPicPr>
        <p:blipFill>
          <a:blip r:embed="rId2"/>
          <a:stretch/>
        </p:blipFill>
        <p:spPr>
          <a:xfrm>
            <a:off x="11122920" y="6145200"/>
            <a:ext cx="1068840" cy="7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923400"/>
            <a:ext cx="12191760" cy="456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300000"/>
              </a:lnSpc>
            </a:pPr>
            <a:r>
              <a:rPr b="1" lang="en-US" sz="7200" spc="-1" strike="noStrike" u="sng">
                <a:solidFill>
                  <a:srgbClr val="fc653b"/>
                </a:solidFill>
                <a:uFillTx/>
                <a:latin typeface="Agency FB"/>
                <a:hlinkClick r:id="rId1"/>
              </a:rPr>
              <a:t>INVISION MOCK-UP</a:t>
            </a:r>
            <a:endParaRPr b="0" lang="en-US" sz="7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11122920" y="6145200"/>
            <a:ext cx="1068840" cy="7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663280" y="594720"/>
            <a:ext cx="91526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 CENA"/>
              </a:rPr>
              <a:t>Further ideas: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 CENA"/>
              </a:rPr>
              <a:t>Limitless, customisations and solid foundation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 CENA"/>
              </a:rPr>
              <a:t>USER authority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 CENA"/>
              </a:rPr>
              <a:t>Activities suggestion algorithm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11122920" y="6145200"/>
            <a:ext cx="1068840" cy="7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79920"/>
            <a:ext cx="12191760" cy="456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300000"/>
              </a:lnSpc>
            </a:pPr>
            <a:r>
              <a:rPr b="1" lang="en-US" sz="12500" spc="-1" strike="noStrike">
                <a:solidFill>
                  <a:srgbClr val="000000"/>
                </a:solidFill>
                <a:latin typeface="Agency FB"/>
              </a:rPr>
              <a:t>Thank you!</a:t>
            </a:r>
            <a:endParaRPr b="0" lang="en-US" sz="12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Application>LibreOffice/5.4.1.2$Linux_X86_64 LibreOffice_project/40m0$Build-2</Application>
  <Words>43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2017-10-07T18:38:05Z</dcterms:created>
  <dc:creator>Nayef Osama Joupsen</dc:creator>
  <dc:description/>
  <dc:language>en-US</dc:language>
  <cp:lastModifiedBy>Nayef Osama Joupsen</cp:lastModifiedBy>
  <dcterms:modified xsi:type="dcterms:W3CDTF">2017-10-08T09:19:38Z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