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946CE8-4A8D-4611-93B4-45C0699267C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We are the 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9188E7-B4F4-40C8-954F-52F5F0E667B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It took a little product research to realize that parents of SN children are tremendously hard working even if they never show it.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Constant attempt to find all the events scheduled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More time trying to remember what is has happened, what is happening and what is going to happen through out your child's life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546CB8C-80FD-41CB-AB1D-413FABAA9D2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Important to realize that the target customers are the people that are involved in the child’s life. We call these people the community.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app was meant to help all members of the community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avoid overlapping planning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A9775E0-23D6-44EE-8E20-DE625717BFA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Our goal with this product was to create a platform for all member of a community to interacts.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It is important that the app is able to store and find vital information under one roof,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hence facilitating the planning for parents and community members.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Last but not least, we hope to provide a constant synchronization of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information for all parties involved in the caring of the child.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94CBFD-522F-4710-A60C-7EDE6D6C47E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7514D3-A3DF-4231-95BE-8C91DA50B4C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61016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880" y="3582000"/>
            <a:ext cx="61016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22284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588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159040" y="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0222200" y="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222200" y="358200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8159040" y="358200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5880" y="358200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5880" y="0"/>
            <a:ext cx="610164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610164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08560" y="2243880"/>
            <a:ext cx="4494600" cy="52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588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880" y="0"/>
            <a:ext cx="610164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22284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5880" y="3582000"/>
            <a:ext cx="61016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61016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5880" y="3582000"/>
            <a:ext cx="61016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22284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588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159040" y="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0222200" y="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0222200" y="358200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8159040" y="358200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5880" y="358200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5880" y="0"/>
            <a:ext cx="610164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610164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610164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808560" y="2243880"/>
            <a:ext cx="4494600" cy="52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588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922284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5880" y="3582000"/>
            <a:ext cx="61016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61016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5880" y="3582000"/>
            <a:ext cx="61016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922284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588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8159040" y="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0222200" y="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10222200" y="358200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8159040" y="358200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95880" y="3582000"/>
            <a:ext cx="19645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08560" y="2243880"/>
            <a:ext cx="4494600" cy="52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588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222840" y="358200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222840" y="0"/>
            <a:ext cx="297756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880" y="3582000"/>
            <a:ext cx="610164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10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50CDDF-CAF3-4F52-A803-6191A16CE91D}" type="datetime">
              <a:rPr b="0" lang="en-US" sz="1050" spc="-1" strike="noStrike">
                <a:solidFill>
                  <a:srgbClr val="ffffff"/>
                </a:solidFill>
                <a:latin typeface="Gill Sans MT"/>
              </a:rPr>
              <a:t>10/14/17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p>
            <a:pPr algn="ctr">
              <a:lnSpc>
                <a:spcPct val="100000"/>
              </a:lnSpc>
            </a:pPr>
            <a:fld id="{3DC085D6-E2CA-4F59-BB90-4BF9D43FEA8E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38BC63-E607-4264-9FC7-0103CF08ECA8}" type="datetime">
              <a:rPr b="0" lang="en-US" sz="1050" spc="-1" strike="noStrike">
                <a:solidFill>
                  <a:srgbClr val="000000"/>
                </a:solidFill>
                <a:latin typeface="Gill Sans MT"/>
              </a:rPr>
              <a:t>10/14/17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p>
            <a:pPr algn="ctr">
              <a:lnSpc>
                <a:spcPct val="100000"/>
              </a:lnSpc>
            </a:pPr>
            <a:fld id="{D2C5A82E-ED39-4AAC-B308-922D8A7B73A1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</p:spPr>
        <p:txBody>
          <a:bodyPr lIns="182880" rIns="182880" tIns="182880" bIns="182880" anchor="ctr" anchorCtr="1"/>
          <a:p>
            <a:pPr algn="ctr">
              <a:lnSpc>
                <a:spcPct val="100000"/>
              </a:lnSpc>
            </a:pPr>
            <a:r>
              <a:rPr b="0" lang="en-US" sz="22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5880" y="0"/>
            <a:ext cx="6101640" cy="6857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Gill Sans MT"/>
              </a:rPr>
              <a:t>Drag picture to placeholder or click icon to add</a:t>
            </a:r>
            <a:endParaRPr b="0" lang="en-US" sz="32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15640" y="3549960"/>
            <a:ext cx="3794400" cy="2193840"/>
          </a:xfrm>
          <a:prstGeom prst="rect">
            <a:avLst/>
          </a:prstGeom>
        </p:spPr>
        <p:txBody>
          <a:bodyPr anchorCtr="1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500" spc="-1" strike="noStrike">
                <a:solidFill>
                  <a:srgbClr val="ffffff"/>
                </a:solidFill>
                <a:latin typeface="Gill Sans MT"/>
              </a:rPr>
              <a:t>Click to edit Master text styles</a:t>
            </a:r>
            <a:endParaRPr b="0" lang="en-US" sz="15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5BA48A-491C-491F-995A-A7705F812500}" type="datetime">
              <a:rPr b="0" lang="en-US" sz="1050" spc="-1" strike="noStrike">
                <a:solidFill>
                  <a:srgbClr val="ffffff"/>
                </a:solidFill>
                <a:latin typeface="Gill Sans MT"/>
              </a:rPr>
              <a:t>10/14/17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ftr"/>
          </p:nvPr>
        </p:nvSpPr>
        <p:spPr>
          <a:xfrm>
            <a:off x="804600" y="6236280"/>
            <a:ext cx="5124600" cy="319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p>
            <a:pPr algn="ctr">
              <a:lnSpc>
                <a:spcPct val="100000"/>
              </a:lnSpc>
            </a:pPr>
            <a:fld id="{33592ADB-E037-484F-9617-5CA6F6C91FA5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100000"/>
              </a:lnSpc>
            </a:pPr>
            <a:r>
              <a:rPr b="0" lang="en-US" sz="6600" spc="199" strike="noStrike" cap="all">
                <a:solidFill>
                  <a:srgbClr val="262626"/>
                </a:solidFill>
                <a:latin typeface="Gill Sans MT"/>
              </a:rPr>
              <a:t>Special Needs</a:t>
            </a:r>
            <a:endParaRPr b="0" lang="en-US" sz="66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The Meeseeks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10544040" y="5210280"/>
            <a:ext cx="1647360" cy="16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Problems faced by the Parents and community Members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75b61"/>
                </a:solidFill>
                <a:latin typeface="Gill Sans MT"/>
              </a:rPr>
              <a:t>“</a:t>
            </a:r>
            <a:r>
              <a:rPr b="0" lang="en-US" sz="2000" spc="-1" strike="noStrike">
                <a:solidFill>
                  <a:srgbClr val="475b61"/>
                </a:solidFill>
                <a:latin typeface="Gill Sans MT"/>
              </a:rPr>
              <a:t>When you have a SN child, your child has more appointments than a White House secretary could probably manage” </a:t>
            </a:r>
            <a:r>
              <a:rPr b="0" lang="en-US" sz="1800" spc="-1" strike="noStrike">
                <a:solidFill>
                  <a:srgbClr val="808080"/>
                </a:solidFill>
                <a:latin typeface="Gill Sans MT"/>
              </a:rPr>
              <a:t>- Meyers , Seth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Events get mixed up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Constant feeling of not-knowing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More time searching for information than comprehending it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Target customer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Gill Sans MT"/>
              </a:rPr>
              <a:t>The </a:t>
            </a:r>
            <a:r>
              <a:rPr b="1" lang="en-US" sz="2400" spc="-1" strike="noStrike">
                <a:solidFill>
                  <a:srgbClr val="262626"/>
                </a:solidFill>
                <a:latin typeface="Gill Sans MT"/>
              </a:rPr>
              <a:t>community*</a:t>
            </a:r>
            <a:r>
              <a:rPr b="0" lang="en-US" sz="2400" spc="-1" strike="noStrike">
                <a:solidFill>
                  <a:srgbClr val="262626"/>
                </a:solidFill>
                <a:latin typeface="Gill Sans MT"/>
              </a:rPr>
              <a:t> revolved around a child with special needs: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Gill Sans MT"/>
              </a:rPr>
              <a:t>Parents </a:t>
            </a:r>
            <a:endParaRPr b="0" lang="en-US" sz="22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Gill Sans MT"/>
              </a:rPr>
              <a:t>Care-takers</a:t>
            </a:r>
            <a:endParaRPr b="0" lang="en-US" sz="22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Gill Sans MT"/>
              </a:rPr>
              <a:t>School </a:t>
            </a:r>
            <a:endParaRPr b="0" lang="en-US" sz="22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Gill Sans MT"/>
              </a:rPr>
              <a:t>Medical Officials</a:t>
            </a:r>
            <a:endParaRPr b="0" lang="en-US" sz="22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Gill Sans MT"/>
              </a:rPr>
              <a:t>Temporary (e.g. Baby-sitters, neighbors)</a:t>
            </a:r>
            <a:endParaRPr b="0" lang="en-US" sz="22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10544040" y="5210280"/>
            <a:ext cx="1647360" cy="164736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2231280" y="6338160"/>
            <a:ext cx="7477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* This could also include people whom are involved in the lives of SN kids on a regular basis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Our Solution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ill Sans MT"/>
              </a:rPr>
              <a:t>Create a platform that </a:t>
            </a:r>
            <a:r>
              <a:rPr b="1" lang="en-US" sz="2400" spc="-1" strike="noStrike">
                <a:solidFill>
                  <a:srgbClr val="262626"/>
                </a:solidFill>
                <a:latin typeface="Gill Sans MT"/>
              </a:rPr>
              <a:t>connects</a:t>
            </a:r>
            <a:r>
              <a:rPr b="0" lang="en-US" sz="2400" spc="-1" strike="noStrike">
                <a:solidFill>
                  <a:srgbClr val="262626"/>
                </a:solidFill>
                <a:latin typeface="Gill Sans MT"/>
              </a:rPr>
              <a:t> all community members 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ill Sans MT"/>
              </a:rPr>
              <a:t>Store</a:t>
            </a:r>
            <a:r>
              <a:rPr b="0" lang="en-US" sz="2400" spc="-1" strike="noStrike">
                <a:solidFill>
                  <a:srgbClr val="262626"/>
                </a:solidFill>
                <a:latin typeface="Gill Sans MT"/>
              </a:rPr>
              <a:t> and </a:t>
            </a:r>
            <a:r>
              <a:rPr b="1" lang="en-US" sz="2400" spc="-1" strike="noStrike">
                <a:solidFill>
                  <a:srgbClr val="262626"/>
                </a:solidFill>
                <a:latin typeface="Gill Sans MT"/>
              </a:rPr>
              <a:t>find</a:t>
            </a:r>
            <a:r>
              <a:rPr b="0" lang="en-US" sz="2400" spc="-1" strike="noStrike">
                <a:solidFill>
                  <a:srgbClr val="262626"/>
                </a:solidFill>
                <a:latin typeface="Gill Sans MT"/>
              </a:rPr>
              <a:t> information easily under one roof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ill Sans MT"/>
              </a:rPr>
              <a:t>Facilitate</a:t>
            </a:r>
            <a:r>
              <a:rPr b="0" lang="en-US" sz="2400" spc="-1" strike="noStrike">
                <a:solidFill>
                  <a:srgbClr val="262626"/>
                </a:solidFill>
                <a:latin typeface="Gill Sans MT"/>
              </a:rPr>
              <a:t> planning for a child with special needs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ill Sans MT"/>
              </a:rPr>
              <a:t>Constant </a:t>
            </a:r>
            <a:r>
              <a:rPr b="1" lang="en-US" sz="2400" spc="-1" strike="noStrike">
                <a:solidFill>
                  <a:srgbClr val="262626"/>
                </a:solidFill>
                <a:latin typeface="Gill Sans MT"/>
              </a:rPr>
              <a:t>synchronization</a:t>
            </a:r>
            <a:r>
              <a:rPr b="0" lang="en-US" sz="2400" spc="-1" strike="noStrike">
                <a:solidFill>
                  <a:srgbClr val="262626"/>
                </a:solidFill>
                <a:latin typeface="Gill Sans MT"/>
              </a:rPr>
              <a:t> of information 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10544040" y="5210280"/>
            <a:ext cx="1647360" cy="16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08560" y="2243880"/>
            <a:ext cx="4494600" cy="1134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 anchorCtr="1"/>
          <a:p>
            <a:pPr algn="ctr">
              <a:lnSpc>
                <a:spcPct val="100000"/>
              </a:lnSpc>
            </a:pPr>
            <a:r>
              <a:rPr b="0" lang="en-US" sz="2200" spc="199" strike="noStrike" cap="all">
                <a:solidFill>
                  <a:srgbClr val="262626"/>
                </a:solidFill>
                <a:latin typeface="Gill Sans MT"/>
              </a:rPr>
              <a:t>Concept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115640" y="3549960"/>
            <a:ext cx="3794400" cy="2193840"/>
          </a:xfrm>
          <a:prstGeom prst="rect">
            <a:avLst/>
          </a:prstGeom>
          <a:noFill/>
          <a:ln>
            <a:noFill/>
          </a:ln>
        </p:spPr>
        <p:txBody>
          <a:bodyPr anchorCtr="1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500" spc="-1" strike="noStrike">
                <a:solidFill>
                  <a:srgbClr val="ffffff"/>
                </a:solidFill>
                <a:latin typeface="Gill Sans MT"/>
              </a:rPr>
              <a:t>We envisioned an app with a simple, yet welcoming, interface that made navigation as simple as it had to be, for a difficult task.</a:t>
            </a:r>
            <a:endParaRPr b="0" lang="en-US" sz="15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44" name="Picture Placeholder 6" descr=""/>
          <p:cNvPicPr/>
          <p:nvPr/>
        </p:nvPicPr>
        <p:blipFill>
          <a:blip r:embed="rId1"/>
          <a:srcRect l="653" t="0" r="653" b="0"/>
          <a:stretch/>
        </p:blipFill>
        <p:spPr>
          <a:xfrm>
            <a:off x="6095880" y="0"/>
            <a:ext cx="6101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751</TotalTime>
  <Application>LibreOffice/5.4.2.2$Linux_X86_64 LibreOffice_project/40m0$Build-2</Application>
  <Words>337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2017-10-07T10:29:10Z</dcterms:created>
  <dc:creator>Oliver Ryan</dc:creator>
  <dc:description/>
  <dc:language>en-US</dc:language>
  <cp:lastModifiedBy>Oliver Ryan</cp:lastModifiedBy>
  <dcterms:modified xsi:type="dcterms:W3CDTF">2017-10-08T08:38:31Z</dcterms:modified>
  <cp:revision>29</cp:revision>
  <dc:subject/>
  <dc:title>‘Special Needs’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