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10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69B00F-20EF-47F2-91F1-D24A6D12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D838A04-C420-46BC-A50B-6F851F58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025645-78A3-4CAA-9642-62BDBB1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16F116-0690-4051-AFB7-9F783875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BECA24-D000-450F-92FC-9A019645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543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C28EC4-233F-4BD6-B120-8D490F4D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FE50B35-89F6-4A0A-B307-58793795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B79C22-8688-4CD6-84D7-093D687C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9877782-9F5C-48C2-AB08-58BFE008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62A1C5-F705-4806-8019-6662241B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30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8D7AC4B-32F0-41B8-998A-DE616A0D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2349AD4-669A-4062-800B-2EFF82B3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7F27BA-0B4E-40C1-B29B-677B754A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415EEF9-7AA3-4619-BF7A-CCF1662A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3E9A4E-BC10-4E73-AF6A-705E2B81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5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D51CB4-BE7D-4666-B4A8-EE33D6EE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43F876-8D25-4245-ABE3-0AC3611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739635-AA63-4D27-A28B-194AA99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1ED322-9675-4018-AEE6-4F60C67E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4291D1-B33F-4240-B4A7-90BDA84D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04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CEB06F-92CD-4F9A-91B6-7ADCAA03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BF9D58-D0C0-430E-9E31-CC6E9B83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ABD8E5-0B17-40D2-9160-32E58679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55A8F8-D335-4DF5-A225-679095BC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BE9404-4FDA-46ED-9EAE-3AA1C5B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2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1AA96F-4D44-4CDA-B2F5-85EDBB3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59E85A-2510-40F0-AC6C-48C9C656D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334DD8-74D6-453B-BDB9-AFFF7098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968AF0-A49F-4076-A30A-C7B5D93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DC0E56-F809-43BA-913D-96675A9E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FF14C-8CBE-4B20-A414-ECFFB669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93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0FA69E-3E89-428C-BD2F-586BE128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782EF0D-246F-4411-B950-C4CCCC83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4F3F30-0AD8-4D4D-855A-2CE0E217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9F408A3-BEFA-4878-B68A-9EA2352F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7E60838-47B5-4788-8329-F10CA5917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878567E-C718-48AA-B725-77BBD30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0D28072-BD9B-4E8F-B630-B396779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95F3EB2-5CA5-46C1-B358-99158D4A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81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66C45D-07BA-4D85-A8E3-5552CAFB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4D0E19E-89A4-488D-B7F7-118E7E0E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D11DF9F-AB36-4D81-99EE-AE1D0E7A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2827F6-5556-4765-9B7F-CBDA07D4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94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820FC02-58A1-4ADD-B7FA-2CF46E7B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0EC28EF-995A-46F6-B167-5D0AA736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B2F0A71-48FE-413A-A257-6428F82A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0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5DBB45-6B03-4EB3-8813-9156C9C4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702BC7-0AFC-4632-A276-CEF39D37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E3BA0-A8A8-476E-BBF1-5DDCE721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2C9F0B-8979-4FC5-8107-EB1B1D3E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BE4C50D-60FC-4209-ADE2-18DFBE48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71AD771-421C-4C78-B5F4-E7FE750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66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D8F14-2593-46CD-A166-1B004B4E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AEA109A-99C8-479E-B4A2-047CB748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300B092-56F1-48BD-BA70-209256B6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EAA8F84-5511-4683-AAB2-73FB6C32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637A300-301C-4F35-BDCB-5C04754C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D6B5B91-EC56-4D37-8E12-7C0043C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6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02011EC-F7A9-421E-AF80-99B4E6FE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0ED44DA-126C-488F-AC22-5CD29805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0A67B7-D4E5-4C7A-9449-1579D2A8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4B23-FD1D-4E96-894A-9AF8EEBFD8C9}" type="datetimeFigureOut">
              <a:rPr lang="sv-SE" smtClean="0"/>
              <a:t>2017-10-07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275D5AA-C784-463D-AE36-AF089340C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4FB94C-60ED-497C-81D1-D44C9BF4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EAF7-DF3A-4401-81DF-4506515E85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67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90C317-DA46-454F-B36F-7A643646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 	</a:t>
            </a: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477BE2A9-C954-4256-B8C2-C89594B4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50" y="2000250"/>
            <a:ext cx="4762500" cy="28575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50EA88DF-E526-4F23-8649-532CC232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3" y="1300163"/>
            <a:ext cx="660874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90C317-DA46-454F-B36F-7A643646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 	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B471EBC-CD0A-4361-88C5-D4A09F90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39429C36-BBC2-41DB-B153-D61511E8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>
            <a:extLst>
              <a:ext uri="{FF2B5EF4-FFF2-40B4-BE49-F238E27FC236}">
                <a16:creationId xmlns:a16="http://schemas.microsoft.com/office/drawing/2014/main" id="{42A62C7E-6A73-4199-BAF5-B9129348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00250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D682C47-4F6D-4A90-971B-44C827E2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</Words>
  <Application>Microsoft Office PowerPoint</Application>
  <PresentationFormat>Bredbild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  </vt:lpstr>
      <vt:lpstr>  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Henrik Forsberg</dc:creator>
  <cp:lastModifiedBy>Henrik Forsberg</cp:lastModifiedBy>
  <cp:revision>11</cp:revision>
  <dcterms:created xsi:type="dcterms:W3CDTF">2017-10-07T20:44:52Z</dcterms:created>
  <dcterms:modified xsi:type="dcterms:W3CDTF">2017-10-08T08:43:34Z</dcterms:modified>
</cp:coreProperties>
</file>