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2A9C8E5-F77B-43C6-81A8-0C4B2051A9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Are aware money doesn’t really work that way, but we think the concept is helpful communicate charity spending to donors.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Are aware money doesn’t really work that way, but we think the concept can still be helpful for donors to.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Are aware money doesn’t really work that way, but we think the concept can still be helpful for donors to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6664672-95A7-470A-AE65-C8438F94933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Rymdkraftverk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Axel Ulmestig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Lorentz Lasson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Robert Bärlin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Simon Lagos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Torsten Hansson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Lack of transparency and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CharityQ - treating donations as elements in queue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Shape 73" descr=""/>
          <p:cNvPicPr/>
          <p:nvPr/>
        </p:nvPicPr>
        <p:blipFill>
          <a:blip r:embed="rId1"/>
          <a:stretch/>
        </p:blipFill>
        <p:spPr>
          <a:xfrm>
            <a:off x="2142720" y="366840"/>
            <a:ext cx="5648040" cy="44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Todo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trace your donations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enable donor based analytics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