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4E550F1-94F1-4D6E-A298-087530E6A176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B10E77E-CF2E-4503-9562-884F70984876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Shape 56" descr=""/>
          <p:cNvPicPr/>
          <p:nvPr/>
        </p:nvPicPr>
        <p:blipFill>
          <a:blip r:embed="rId1"/>
          <a:stretch/>
        </p:blipFill>
        <p:spPr>
          <a:xfrm>
            <a:off x="-58320" y="-58320"/>
            <a:ext cx="9201960" cy="520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6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66" descr=""/>
          <p:cNvPicPr/>
          <p:nvPr/>
        </p:nvPicPr>
        <p:blipFill>
          <a:blip r:embed="rId1"/>
          <a:stretch/>
        </p:blipFill>
        <p:spPr>
          <a:xfrm>
            <a:off x="-4320" y="0"/>
            <a:ext cx="914796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LibreOffice/5.4.0.3$Linux_X86_64 LibreOffice_project/40m0$Build-3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