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F986CD-7E33-4AB9-A3B8-7FD4DF39DC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US" sz="2000" spc="-1" strike="noStrike">
                <a:latin typeface="Arial"/>
              </a:rPr>
              <a:t>http://ateam.eu-central-1.elasticbeanstalk.com/openHack/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D5943E-EE82-43EA-9F04-704A1BDD4A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</a:rPr>
              <a:t>Klicka här för att ändra format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596DE2A-F477-4DA2-A2FC-377CE44D72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8/19/17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A489C8-B090-4E3F-A2EE-AA2279D0C2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EBA9584-6797-4911-A9B7-A4D36F5C89C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8/19/17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8721F0-2E07-4DE2-B0A5-DA3430922F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</a:rPr>
              <a:t>Klicka här för att ändra format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7781BB-8A44-43D6-AE0F-FB83EC07552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8/19/17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93E62B-400C-4A82-BF2C-00F01B5E1C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dobjekt 4" descr=""/>
          <p:cNvPicPr/>
          <p:nvPr/>
        </p:nvPicPr>
        <p:blipFill>
          <a:blip r:embed="rId1"/>
          <a:stretch/>
        </p:blipFill>
        <p:spPr>
          <a:xfrm>
            <a:off x="827640" y="980640"/>
            <a:ext cx="2410920" cy="53229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323160" y="2277000"/>
            <a:ext cx="575604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Wojciech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From Kosova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Degree in Chemistry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Recently arrived in Sweden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Bildobjekt 1" descr=""/>
          <p:cNvPicPr/>
          <p:nvPr/>
        </p:nvPicPr>
        <p:blipFill>
          <a:blip r:embed="rId1"/>
          <a:stretch/>
        </p:blipFill>
        <p:spPr>
          <a:xfrm>
            <a:off x="2195640" y="2637000"/>
            <a:ext cx="4139640" cy="14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ildobjekt 4" descr=""/>
          <p:cNvPicPr/>
          <p:nvPr/>
        </p:nvPicPr>
        <p:blipFill>
          <a:blip r:embed="rId1"/>
          <a:stretch/>
        </p:blipFill>
        <p:spPr>
          <a:xfrm>
            <a:off x="1331640" y="2826720"/>
            <a:ext cx="1904760" cy="4030920"/>
          </a:xfrm>
          <a:prstGeom prst="rect">
            <a:avLst/>
          </a:prstGeom>
          <a:ln>
            <a:noFill/>
          </a:ln>
        </p:spPr>
      </p:pic>
      <p:pic>
        <p:nvPicPr>
          <p:cNvPr id="131" name="Bildobjekt 5" descr=""/>
          <p:cNvPicPr/>
          <p:nvPr/>
        </p:nvPicPr>
        <p:blipFill>
          <a:blip r:embed="rId2"/>
          <a:stretch/>
        </p:blipFill>
        <p:spPr>
          <a:xfrm>
            <a:off x="3924000" y="980640"/>
            <a:ext cx="532836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ildobjekt 3" descr=""/>
          <p:cNvPicPr/>
          <p:nvPr/>
        </p:nvPicPr>
        <p:blipFill>
          <a:blip r:embed="rId1"/>
          <a:stretch/>
        </p:blipFill>
        <p:spPr>
          <a:xfrm>
            <a:off x="251640" y="908640"/>
            <a:ext cx="5248440" cy="5993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5112360" y="3285000"/>
            <a:ext cx="380196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jobs in Sweden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match Wojciechs profile?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Does he need to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complement his degree?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Bildobjekt 3" descr=""/>
          <p:cNvPicPr/>
          <p:nvPr/>
        </p:nvPicPr>
        <p:blipFill>
          <a:blip r:embed="rId1"/>
          <a:stretch/>
        </p:blipFill>
        <p:spPr>
          <a:xfrm>
            <a:off x="251640" y="908640"/>
            <a:ext cx="5248440" cy="5993640"/>
          </a:xfrm>
          <a:prstGeom prst="rect">
            <a:avLst/>
          </a:prstGeom>
          <a:ln>
            <a:noFill/>
          </a:ln>
        </p:spPr>
      </p:pic>
      <p:pic>
        <p:nvPicPr>
          <p:cNvPr id="135" name="Bildobjekt 6" descr=""/>
          <p:cNvPicPr/>
          <p:nvPr/>
        </p:nvPicPr>
        <p:blipFill>
          <a:blip r:embed="rId2"/>
          <a:stretch/>
        </p:blipFill>
        <p:spPr>
          <a:xfrm>
            <a:off x="4680360" y="3357000"/>
            <a:ext cx="4139640" cy="14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a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ildobjekt 4" descr=""/>
          <p:cNvPicPr/>
          <p:nvPr/>
        </p:nvPicPr>
        <p:blipFill>
          <a:blip r:embed="rId1"/>
          <a:stretch/>
        </p:blipFill>
        <p:spPr>
          <a:xfrm>
            <a:off x="107640" y="2099160"/>
            <a:ext cx="8892000" cy="2913480"/>
          </a:xfrm>
          <a:prstGeom prst="rect">
            <a:avLst/>
          </a:prstGeom>
          <a:ln>
            <a:noFill/>
          </a:ln>
        </p:spPr>
      </p:pic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</a:rPr>
              <a:t>Area</a:t>
            </a:r>
            <a:endParaRPr b="0" lang="sv-S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066760" y="2925000"/>
            <a:ext cx="1670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Chemistry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a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objekt 4" descr=""/>
          <p:cNvPicPr/>
          <p:nvPr/>
        </p:nvPicPr>
        <p:blipFill>
          <a:blip r:embed="rId1"/>
          <a:stretch/>
        </p:blipFill>
        <p:spPr>
          <a:xfrm>
            <a:off x="107640" y="2099160"/>
            <a:ext cx="8892000" cy="291348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</a:rPr>
              <a:t>Area</a:t>
            </a:r>
            <a:endParaRPr b="0" lang="sv-S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923480" y="2889360"/>
            <a:ext cx="1944000" cy="57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2066760" y="2925000"/>
            <a:ext cx="1670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Chemistry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062440" y="2925000"/>
            <a:ext cx="1670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a3939"/>
                </a:solidFill>
                <a:latin typeface="Calibri"/>
              </a:rPr>
              <a:t>Chemistry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sv-SE" sz="5400" spc="-1" strike="noStrike">
                <a:solidFill>
                  <a:srgbClr val="aa3939"/>
                </a:solidFill>
                <a:latin typeface="Calibri"/>
              </a:rPr>
              <a:t>Skills</a:t>
            </a:r>
            <a:endParaRPr b="0" lang="sv-SE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Bildobjekt 6" descr=""/>
          <p:cNvPicPr/>
          <p:nvPr/>
        </p:nvPicPr>
        <p:blipFill>
          <a:blip r:embed="rId1"/>
          <a:stretch/>
        </p:blipFill>
        <p:spPr>
          <a:xfrm>
            <a:off x="91800" y="1381320"/>
            <a:ext cx="8964000" cy="4336200"/>
          </a:xfrm>
          <a:prstGeom prst="rect">
            <a:avLst/>
          </a:prstGeom>
          <a:ln>
            <a:noFill/>
          </a:ln>
        </p:spPr>
      </p:pic>
      <p:pic>
        <p:nvPicPr>
          <p:cNvPr id="146" name="Bildobjekt 10" descr=""/>
          <p:cNvPicPr/>
          <p:nvPr/>
        </p:nvPicPr>
        <p:blipFill>
          <a:blip r:embed="rId2"/>
          <a:stretch/>
        </p:blipFill>
        <p:spPr>
          <a:xfrm>
            <a:off x="3564000" y="5856120"/>
            <a:ext cx="2088000" cy="88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aa3939"/>
                </a:solidFill>
                <a:latin typeface="Calibri"/>
              </a:rPr>
              <a:t>Top matches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95640" y="404640"/>
            <a:ext cx="2014200" cy="2014200"/>
          </a:xfrm>
          <a:prstGeom prst="ellipse">
            <a:avLst/>
          </a:prstGeom>
          <a:solidFill>
            <a:srgbClr val="344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397440" y="620640"/>
            <a:ext cx="19933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ffffff"/>
                </a:solidFill>
                <a:latin typeface="Anton"/>
              </a:rPr>
              <a:t>97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%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773280" y="1558440"/>
            <a:ext cx="1343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268640" y="2637000"/>
            <a:ext cx="1872000" cy="1872000"/>
          </a:xfrm>
          <a:prstGeom prst="ellipse">
            <a:avLst/>
          </a:prstGeom>
          <a:solidFill>
            <a:srgbClr val="344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1585440" y="2896920"/>
            <a:ext cx="161820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Anton"/>
              </a:rPr>
              <a:t>84</a:t>
            </a: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%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1631520" y="3708360"/>
            <a:ext cx="1308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match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899640" y="4869000"/>
            <a:ext cx="1800000" cy="1800000"/>
          </a:xfrm>
          <a:prstGeom prst="ellipse">
            <a:avLst/>
          </a:prstGeom>
          <a:solidFill>
            <a:srgbClr val="344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1153440" y="5149800"/>
            <a:ext cx="16182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nton"/>
              </a:rPr>
              <a:t>56</a:t>
            </a: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%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1199520" y="5796720"/>
            <a:ext cx="1308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match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2431800" y="1700640"/>
            <a:ext cx="2869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44bbf"/>
                </a:solidFill>
                <a:latin typeface="Calibri"/>
              </a:rPr>
              <a:t>Analytical chemist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3054600" y="4077000"/>
            <a:ext cx="2295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44bbf"/>
                </a:solidFill>
                <a:latin typeface="Calibri"/>
              </a:rPr>
              <a:t>Lab technician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656800" y="6074280"/>
            <a:ext cx="1426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44bbf"/>
                </a:solidFill>
                <a:latin typeface="Calibri"/>
              </a:rPr>
              <a:t>Post doc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0" name="Bildobjekt 14" descr=""/>
          <p:cNvPicPr/>
          <p:nvPr/>
        </p:nvPicPr>
        <p:blipFill>
          <a:blip r:embed="rId1"/>
          <a:srcRect l="0" t="0" r="0" b="31582"/>
          <a:stretch/>
        </p:blipFill>
        <p:spPr>
          <a:xfrm>
            <a:off x="5590800" y="2277000"/>
            <a:ext cx="3441600" cy="935640"/>
          </a:xfrm>
          <a:prstGeom prst="rect">
            <a:avLst/>
          </a:prstGeom>
          <a:ln>
            <a:noFill/>
          </a:ln>
        </p:spPr>
      </p:pic>
      <p:sp>
        <p:nvSpPr>
          <p:cNvPr id="161" name="CustomShape 14"/>
          <p:cNvSpPr/>
          <p:nvPr/>
        </p:nvSpPr>
        <p:spPr>
          <a:xfrm>
            <a:off x="5521320" y="1753560"/>
            <a:ext cx="2237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a3939"/>
                </a:solidFill>
                <a:latin typeface="Calibri"/>
              </a:rPr>
              <a:t>Skills you lack: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2" name="Bildobjekt 16" descr=""/>
          <p:cNvPicPr/>
          <p:nvPr/>
        </p:nvPicPr>
        <p:blipFill>
          <a:blip r:embed="rId2"/>
          <a:srcRect l="0" t="0" r="0" b="14990"/>
          <a:stretch/>
        </p:blipFill>
        <p:spPr>
          <a:xfrm rot="5400000">
            <a:off x="7430040" y="2730960"/>
            <a:ext cx="1124280" cy="1800000"/>
          </a:xfrm>
          <a:prstGeom prst="rect">
            <a:avLst/>
          </a:prstGeom>
          <a:ln>
            <a:noFill/>
          </a:ln>
        </p:spPr>
      </p:pic>
      <p:sp>
        <p:nvSpPr>
          <p:cNvPr id="163" name="CustomShape 15"/>
          <p:cNvSpPr/>
          <p:nvPr/>
        </p:nvSpPr>
        <p:spPr>
          <a:xfrm>
            <a:off x="5519520" y="3378240"/>
            <a:ext cx="166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a3939"/>
                </a:solidFill>
                <a:latin typeface="Calibri"/>
              </a:rPr>
              <a:t>Prognosis: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92320" y="665280"/>
            <a:ext cx="863640" cy="122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324720" y="706320"/>
            <a:ext cx="863640" cy="122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5004000" y="2997000"/>
            <a:ext cx="2171160" cy="1800000"/>
          </a:xfrm>
          <a:prstGeom prst="rect">
            <a:avLst/>
          </a:prstGeom>
          <a:ln>
            <a:noFill/>
          </a:ln>
        </p:spPr>
      </p:pic>
      <p:sp>
        <p:nvSpPr>
          <p:cNvPr id="167" name="Line 3"/>
          <p:cNvSpPr/>
          <p:nvPr/>
        </p:nvSpPr>
        <p:spPr>
          <a:xfrm flipH="1">
            <a:off x="6876000" y="3284640"/>
            <a:ext cx="648000" cy="288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8" name="Line 4"/>
          <p:cNvSpPr/>
          <p:nvPr/>
        </p:nvSpPr>
        <p:spPr>
          <a:xfrm flipH="1" flipV="1">
            <a:off x="6948000" y="4509000"/>
            <a:ext cx="648000" cy="43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870840" y="3468960"/>
            <a:ext cx="863640" cy="122364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170" name="Picture 2" descr=""/>
          <p:cNvPicPr/>
          <p:nvPr/>
        </p:nvPicPr>
        <p:blipFill>
          <a:blip r:embed="rId2"/>
          <a:srcRect l="17498" t="0" r="9999" b="0"/>
          <a:stretch/>
        </p:blipFill>
        <p:spPr>
          <a:xfrm>
            <a:off x="3820680" y="678960"/>
            <a:ext cx="2088000" cy="1620000"/>
          </a:xfrm>
          <a:prstGeom prst="rect">
            <a:avLst/>
          </a:prstGeom>
          <a:ln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359640" y="749160"/>
            <a:ext cx="863640" cy="122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2" name="Line 7"/>
          <p:cNvSpPr/>
          <p:nvPr/>
        </p:nvSpPr>
        <p:spPr>
          <a:xfrm>
            <a:off x="463320" y="101592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3" name="Line 8"/>
          <p:cNvSpPr/>
          <p:nvPr/>
        </p:nvSpPr>
        <p:spPr>
          <a:xfrm>
            <a:off x="463320" y="116820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4" name="Line 9"/>
          <p:cNvSpPr/>
          <p:nvPr/>
        </p:nvSpPr>
        <p:spPr>
          <a:xfrm>
            <a:off x="464400" y="132084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5" name="Line 10"/>
          <p:cNvSpPr/>
          <p:nvPr/>
        </p:nvSpPr>
        <p:spPr>
          <a:xfrm>
            <a:off x="466560" y="145872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6" name="Line 11"/>
          <p:cNvSpPr/>
          <p:nvPr/>
        </p:nvSpPr>
        <p:spPr>
          <a:xfrm>
            <a:off x="466560" y="161100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7" name="Line 12"/>
          <p:cNvSpPr/>
          <p:nvPr/>
        </p:nvSpPr>
        <p:spPr>
          <a:xfrm>
            <a:off x="460440" y="176328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8" name="CustomShape 13"/>
          <p:cNvSpPr/>
          <p:nvPr/>
        </p:nvSpPr>
        <p:spPr>
          <a:xfrm>
            <a:off x="1180440" y="1325520"/>
            <a:ext cx="1301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Field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Profession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243360" y="318960"/>
            <a:ext cx="990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Job Ads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2407680" y="1542960"/>
            <a:ext cx="172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1" name="CustomShape 16"/>
          <p:cNvSpPr/>
          <p:nvPr/>
        </p:nvSpPr>
        <p:spPr>
          <a:xfrm>
            <a:off x="5432040" y="1542960"/>
            <a:ext cx="18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82" name="Picture 4" descr=""/>
          <p:cNvPicPr/>
          <p:nvPr/>
        </p:nvPicPr>
        <p:blipFill>
          <a:blip r:embed="rId3"/>
          <a:stretch/>
        </p:blipFill>
        <p:spPr>
          <a:xfrm>
            <a:off x="7111080" y="404640"/>
            <a:ext cx="1776960" cy="1776960"/>
          </a:xfrm>
          <a:prstGeom prst="rect">
            <a:avLst/>
          </a:prstGeom>
          <a:ln>
            <a:noFill/>
          </a:ln>
        </p:spPr>
      </p:pic>
      <p:pic>
        <p:nvPicPr>
          <p:cNvPr id="183" name="Picture 6" descr=""/>
          <p:cNvPicPr/>
          <p:nvPr/>
        </p:nvPicPr>
        <p:blipFill>
          <a:blip r:embed="rId4"/>
          <a:stretch/>
        </p:blipFill>
        <p:spPr>
          <a:xfrm>
            <a:off x="275400" y="2107080"/>
            <a:ext cx="2123280" cy="299520"/>
          </a:xfrm>
          <a:prstGeom prst="rect">
            <a:avLst/>
          </a:prstGeom>
          <a:ln>
            <a:noFill/>
          </a:ln>
        </p:spPr>
      </p:pic>
      <p:sp>
        <p:nvSpPr>
          <p:cNvPr id="184" name="Line 17"/>
          <p:cNvSpPr/>
          <p:nvPr/>
        </p:nvSpPr>
        <p:spPr>
          <a:xfrm>
            <a:off x="974520" y="3735720"/>
            <a:ext cx="1407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5" name="Line 18"/>
          <p:cNvSpPr/>
          <p:nvPr/>
        </p:nvSpPr>
        <p:spPr>
          <a:xfrm>
            <a:off x="1331640" y="3739320"/>
            <a:ext cx="216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6" name="Line 19"/>
          <p:cNvSpPr/>
          <p:nvPr/>
        </p:nvSpPr>
        <p:spPr>
          <a:xfrm>
            <a:off x="1046520" y="3888000"/>
            <a:ext cx="1407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7" name="Line 20"/>
          <p:cNvSpPr/>
          <p:nvPr/>
        </p:nvSpPr>
        <p:spPr>
          <a:xfrm>
            <a:off x="1403640" y="389160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8" name="Line 21"/>
          <p:cNvSpPr/>
          <p:nvPr/>
        </p:nvSpPr>
        <p:spPr>
          <a:xfrm>
            <a:off x="1115280" y="4051080"/>
            <a:ext cx="1411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89" name="Line 22"/>
          <p:cNvSpPr/>
          <p:nvPr/>
        </p:nvSpPr>
        <p:spPr>
          <a:xfrm>
            <a:off x="1475640" y="403596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0" name="Line 23"/>
          <p:cNvSpPr/>
          <p:nvPr/>
        </p:nvSpPr>
        <p:spPr>
          <a:xfrm>
            <a:off x="1262880" y="4331160"/>
            <a:ext cx="1411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1" name="Line 24"/>
          <p:cNvSpPr/>
          <p:nvPr/>
        </p:nvSpPr>
        <p:spPr>
          <a:xfrm>
            <a:off x="1115280" y="4483080"/>
            <a:ext cx="1411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2" name="CustomShape 25"/>
          <p:cNvSpPr/>
          <p:nvPr/>
        </p:nvSpPr>
        <p:spPr>
          <a:xfrm>
            <a:off x="1979640" y="3467160"/>
            <a:ext cx="863640" cy="122364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3" name="Line 26"/>
          <p:cNvSpPr/>
          <p:nvPr/>
        </p:nvSpPr>
        <p:spPr>
          <a:xfrm>
            <a:off x="2198520" y="3733920"/>
            <a:ext cx="1411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4" name="Line 27"/>
          <p:cNvSpPr/>
          <p:nvPr/>
        </p:nvSpPr>
        <p:spPr>
          <a:xfrm>
            <a:off x="2155320" y="3886200"/>
            <a:ext cx="1411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5" name="Line 28"/>
          <p:cNvSpPr/>
          <p:nvPr/>
        </p:nvSpPr>
        <p:spPr>
          <a:xfrm>
            <a:off x="2411640" y="388980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6" name="Line 29"/>
          <p:cNvSpPr/>
          <p:nvPr/>
        </p:nvSpPr>
        <p:spPr>
          <a:xfrm>
            <a:off x="2227320" y="4038480"/>
            <a:ext cx="1411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7" name="Line 30"/>
          <p:cNvSpPr/>
          <p:nvPr/>
        </p:nvSpPr>
        <p:spPr>
          <a:xfrm>
            <a:off x="2195640" y="417096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8" name="Line 31"/>
          <p:cNvSpPr/>
          <p:nvPr/>
        </p:nvSpPr>
        <p:spPr>
          <a:xfrm>
            <a:off x="2440440" y="4177440"/>
            <a:ext cx="216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9" name="Line 32"/>
          <p:cNvSpPr/>
          <p:nvPr/>
        </p:nvSpPr>
        <p:spPr>
          <a:xfrm>
            <a:off x="2372040" y="4329360"/>
            <a:ext cx="1407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0" name="Line 33"/>
          <p:cNvSpPr/>
          <p:nvPr/>
        </p:nvSpPr>
        <p:spPr>
          <a:xfrm>
            <a:off x="2224440" y="4481280"/>
            <a:ext cx="1407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Line 34"/>
          <p:cNvSpPr/>
          <p:nvPr/>
        </p:nvSpPr>
        <p:spPr>
          <a:xfrm>
            <a:off x="2483640" y="448308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5"/>
          <p:cNvSpPr/>
          <p:nvPr/>
        </p:nvSpPr>
        <p:spPr>
          <a:xfrm>
            <a:off x="1262160" y="3069000"/>
            <a:ext cx="121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Keywords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3" name="Bildobjekt 65" descr=""/>
          <p:cNvPicPr/>
          <p:nvPr/>
        </p:nvPicPr>
        <p:blipFill>
          <a:blip r:embed="rId5"/>
          <a:stretch/>
        </p:blipFill>
        <p:spPr>
          <a:xfrm>
            <a:off x="7912440" y="5711400"/>
            <a:ext cx="519120" cy="1146240"/>
          </a:xfrm>
          <a:prstGeom prst="rect">
            <a:avLst/>
          </a:prstGeom>
          <a:ln>
            <a:noFill/>
          </a:ln>
        </p:spPr>
      </p:pic>
      <p:sp>
        <p:nvSpPr>
          <p:cNvPr id="204" name="Line 36"/>
          <p:cNvSpPr/>
          <p:nvPr/>
        </p:nvSpPr>
        <p:spPr>
          <a:xfrm>
            <a:off x="1416960" y="4161600"/>
            <a:ext cx="360360" cy="1008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5" name="Line 37"/>
          <p:cNvSpPr/>
          <p:nvPr/>
        </p:nvSpPr>
        <p:spPr>
          <a:xfrm>
            <a:off x="1331640" y="4171320"/>
            <a:ext cx="216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6" name="Line 38"/>
          <p:cNvSpPr/>
          <p:nvPr/>
        </p:nvSpPr>
        <p:spPr>
          <a:xfrm flipH="1">
            <a:off x="2051640" y="4188960"/>
            <a:ext cx="504000" cy="10080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Line 39"/>
          <p:cNvSpPr/>
          <p:nvPr/>
        </p:nvSpPr>
        <p:spPr>
          <a:xfrm>
            <a:off x="1547640" y="4044960"/>
            <a:ext cx="381960" cy="11682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8" name="CustomShape 40"/>
          <p:cNvSpPr/>
          <p:nvPr/>
        </p:nvSpPr>
        <p:spPr>
          <a:xfrm>
            <a:off x="646560" y="5177520"/>
            <a:ext cx="3692520" cy="303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onsolas"/>
              </a:rPr>
              <a:t>{word: </a:t>
            </a:r>
            <a:r>
              <a:rPr b="0" lang="en-US" sz="1400" spc="-1" strike="noStrike">
                <a:solidFill>
                  <a:srgbClr val="92d050"/>
                </a:solidFill>
                <a:latin typeface="Consolas"/>
              </a:rPr>
              <a:t>“Leadership”</a:t>
            </a:r>
            <a:r>
              <a:rPr b="0" lang="en-US" sz="1400" spc="-1" strike="noStrike">
                <a:solidFill>
                  <a:srgbClr val="ffffff"/>
                </a:solidFill>
                <a:latin typeface="Consolas"/>
              </a:rPr>
              <a:t>, occurrences: </a:t>
            </a:r>
            <a:r>
              <a:rPr b="0" lang="en-US" sz="1400" spc="-1" strike="noStrike">
                <a:solidFill>
                  <a:srgbClr val="4f81bd"/>
                </a:solidFill>
                <a:latin typeface="Consolas"/>
              </a:rPr>
              <a:t>3</a:t>
            </a:r>
            <a:r>
              <a:rPr b="0" lang="en-US" sz="14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41"/>
          <p:cNvSpPr/>
          <p:nvPr/>
        </p:nvSpPr>
        <p:spPr>
          <a:xfrm>
            <a:off x="3132000" y="4044960"/>
            <a:ext cx="172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42"/>
          <p:cNvSpPr/>
          <p:nvPr/>
        </p:nvSpPr>
        <p:spPr>
          <a:xfrm>
            <a:off x="7092360" y="5791320"/>
            <a:ext cx="711360" cy="287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1" name="Line 43"/>
          <p:cNvSpPr/>
          <p:nvPr/>
        </p:nvSpPr>
        <p:spPr>
          <a:xfrm>
            <a:off x="7164000" y="5863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2" name="Line 44"/>
          <p:cNvSpPr/>
          <p:nvPr/>
        </p:nvSpPr>
        <p:spPr>
          <a:xfrm>
            <a:off x="7142040" y="5935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3" name="Line 45"/>
          <p:cNvSpPr/>
          <p:nvPr/>
        </p:nvSpPr>
        <p:spPr>
          <a:xfrm>
            <a:off x="7264080" y="5935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4" name="Line 46"/>
          <p:cNvSpPr/>
          <p:nvPr/>
        </p:nvSpPr>
        <p:spPr>
          <a:xfrm>
            <a:off x="7659720" y="5863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5" name="Line 47"/>
          <p:cNvSpPr/>
          <p:nvPr/>
        </p:nvSpPr>
        <p:spPr>
          <a:xfrm>
            <a:off x="7421760" y="5863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6" name="Line 48"/>
          <p:cNvSpPr/>
          <p:nvPr/>
        </p:nvSpPr>
        <p:spPr>
          <a:xfrm>
            <a:off x="7393680" y="5935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7" name="Line 49"/>
          <p:cNvSpPr/>
          <p:nvPr/>
        </p:nvSpPr>
        <p:spPr>
          <a:xfrm>
            <a:off x="7515720" y="5935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8" name="Line 50"/>
          <p:cNvSpPr/>
          <p:nvPr/>
        </p:nvSpPr>
        <p:spPr>
          <a:xfrm>
            <a:off x="7227720" y="6007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9" name="Line 51"/>
          <p:cNvSpPr/>
          <p:nvPr/>
        </p:nvSpPr>
        <p:spPr>
          <a:xfrm>
            <a:off x="7479360" y="6007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0" name="CustomShape 52"/>
          <p:cNvSpPr/>
          <p:nvPr/>
        </p:nvSpPr>
        <p:spPr>
          <a:xfrm>
            <a:off x="7055280" y="2062440"/>
            <a:ext cx="180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Natural Language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Understanding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53"/>
          <p:cNvSpPr/>
          <p:nvPr/>
        </p:nvSpPr>
        <p:spPr>
          <a:xfrm>
            <a:off x="7524360" y="3213000"/>
            <a:ext cx="1151640" cy="5526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2" name="CustomShape 54"/>
          <p:cNvSpPr/>
          <p:nvPr/>
        </p:nvSpPr>
        <p:spPr>
          <a:xfrm>
            <a:off x="7596360" y="327780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3" name="CustomShape 55"/>
          <p:cNvSpPr/>
          <p:nvPr/>
        </p:nvSpPr>
        <p:spPr>
          <a:xfrm>
            <a:off x="7956360" y="327780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4" name="CustomShape 56"/>
          <p:cNvSpPr/>
          <p:nvPr/>
        </p:nvSpPr>
        <p:spPr>
          <a:xfrm>
            <a:off x="8316360" y="327780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5" name="Line 57"/>
          <p:cNvSpPr/>
          <p:nvPr/>
        </p:nvSpPr>
        <p:spPr>
          <a:xfrm>
            <a:off x="7668000" y="3349440"/>
            <a:ext cx="144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6" name="Line 58"/>
          <p:cNvSpPr/>
          <p:nvPr/>
        </p:nvSpPr>
        <p:spPr>
          <a:xfrm>
            <a:off x="7646040" y="3421440"/>
            <a:ext cx="72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7" name="Line 59"/>
          <p:cNvSpPr/>
          <p:nvPr/>
        </p:nvSpPr>
        <p:spPr>
          <a:xfrm>
            <a:off x="7768440" y="3421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8" name="Line 60"/>
          <p:cNvSpPr/>
          <p:nvPr/>
        </p:nvSpPr>
        <p:spPr>
          <a:xfrm>
            <a:off x="7668000" y="3493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Line 61"/>
          <p:cNvSpPr/>
          <p:nvPr/>
        </p:nvSpPr>
        <p:spPr>
          <a:xfrm>
            <a:off x="7668000" y="3565440"/>
            <a:ext cx="144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0" name="Line 62"/>
          <p:cNvSpPr/>
          <p:nvPr/>
        </p:nvSpPr>
        <p:spPr>
          <a:xfrm>
            <a:off x="7639920" y="3637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1" name="Line 63"/>
          <p:cNvSpPr/>
          <p:nvPr/>
        </p:nvSpPr>
        <p:spPr>
          <a:xfrm>
            <a:off x="7761960" y="3637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2" name="Line 64"/>
          <p:cNvSpPr/>
          <p:nvPr/>
        </p:nvSpPr>
        <p:spPr>
          <a:xfrm>
            <a:off x="8026920" y="334944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3" name="Line 65"/>
          <p:cNvSpPr/>
          <p:nvPr/>
        </p:nvSpPr>
        <p:spPr>
          <a:xfrm>
            <a:off x="8004960" y="3493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4" name="Line 66"/>
          <p:cNvSpPr/>
          <p:nvPr/>
        </p:nvSpPr>
        <p:spPr>
          <a:xfrm>
            <a:off x="8127360" y="3421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5" name="Line 67"/>
          <p:cNvSpPr/>
          <p:nvPr/>
        </p:nvSpPr>
        <p:spPr>
          <a:xfrm>
            <a:off x="8100360" y="3493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6" name="Line 68"/>
          <p:cNvSpPr/>
          <p:nvPr/>
        </p:nvSpPr>
        <p:spPr>
          <a:xfrm>
            <a:off x="8026920" y="356544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7" name="Line 69"/>
          <p:cNvSpPr/>
          <p:nvPr/>
        </p:nvSpPr>
        <p:spPr>
          <a:xfrm>
            <a:off x="7998840" y="3637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8" name="Line 70"/>
          <p:cNvSpPr/>
          <p:nvPr/>
        </p:nvSpPr>
        <p:spPr>
          <a:xfrm>
            <a:off x="8120880" y="3637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39" name="Line 71"/>
          <p:cNvSpPr/>
          <p:nvPr/>
        </p:nvSpPr>
        <p:spPr>
          <a:xfrm>
            <a:off x="8389440" y="334944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0" name="Line 72"/>
          <p:cNvSpPr/>
          <p:nvPr/>
        </p:nvSpPr>
        <p:spPr>
          <a:xfrm>
            <a:off x="8367480" y="3421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1" name="Line 73"/>
          <p:cNvSpPr/>
          <p:nvPr/>
        </p:nvSpPr>
        <p:spPr>
          <a:xfrm>
            <a:off x="8489520" y="3421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2" name="Line 74"/>
          <p:cNvSpPr/>
          <p:nvPr/>
        </p:nvSpPr>
        <p:spPr>
          <a:xfrm>
            <a:off x="8460360" y="3565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3" name="Line 75"/>
          <p:cNvSpPr/>
          <p:nvPr/>
        </p:nvSpPr>
        <p:spPr>
          <a:xfrm>
            <a:off x="8389440" y="349344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4" name="Line 76"/>
          <p:cNvSpPr/>
          <p:nvPr/>
        </p:nvSpPr>
        <p:spPr>
          <a:xfrm>
            <a:off x="8361360" y="3637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5" name="Line 77"/>
          <p:cNvSpPr/>
          <p:nvPr/>
        </p:nvSpPr>
        <p:spPr>
          <a:xfrm>
            <a:off x="8483400" y="363744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6" name="CustomShape 78"/>
          <p:cNvSpPr/>
          <p:nvPr/>
        </p:nvSpPr>
        <p:spPr>
          <a:xfrm>
            <a:off x="7524360" y="3827880"/>
            <a:ext cx="1151640" cy="5526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7" name="CustomShape 79"/>
          <p:cNvSpPr/>
          <p:nvPr/>
        </p:nvSpPr>
        <p:spPr>
          <a:xfrm>
            <a:off x="7596360" y="389268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8" name="CustomShape 80"/>
          <p:cNvSpPr/>
          <p:nvPr/>
        </p:nvSpPr>
        <p:spPr>
          <a:xfrm>
            <a:off x="7956360" y="389268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49" name="CustomShape 81"/>
          <p:cNvSpPr/>
          <p:nvPr/>
        </p:nvSpPr>
        <p:spPr>
          <a:xfrm>
            <a:off x="8316360" y="389268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0" name="Line 82"/>
          <p:cNvSpPr/>
          <p:nvPr/>
        </p:nvSpPr>
        <p:spPr>
          <a:xfrm>
            <a:off x="7668000" y="3964320"/>
            <a:ext cx="144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1" name="Line 83"/>
          <p:cNvSpPr/>
          <p:nvPr/>
        </p:nvSpPr>
        <p:spPr>
          <a:xfrm>
            <a:off x="7646040" y="4036320"/>
            <a:ext cx="72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2" name="Line 84"/>
          <p:cNvSpPr/>
          <p:nvPr/>
        </p:nvSpPr>
        <p:spPr>
          <a:xfrm>
            <a:off x="7768440" y="4036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3" name="Line 85"/>
          <p:cNvSpPr/>
          <p:nvPr/>
        </p:nvSpPr>
        <p:spPr>
          <a:xfrm>
            <a:off x="7668000" y="4108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4" name="Line 86"/>
          <p:cNvSpPr/>
          <p:nvPr/>
        </p:nvSpPr>
        <p:spPr>
          <a:xfrm>
            <a:off x="7668000" y="4180320"/>
            <a:ext cx="144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5" name="Line 87"/>
          <p:cNvSpPr/>
          <p:nvPr/>
        </p:nvSpPr>
        <p:spPr>
          <a:xfrm>
            <a:off x="7639920" y="4252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6" name="Line 88"/>
          <p:cNvSpPr/>
          <p:nvPr/>
        </p:nvSpPr>
        <p:spPr>
          <a:xfrm>
            <a:off x="7761960" y="4252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7" name="Line 89"/>
          <p:cNvSpPr/>
          <p:nvPr/>
        </p:nvSpPr>
        <p:spPr>
          <a:xfrm>
            <a:off x="8026920" y="3964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8" name="Line 90"/>
          <p:cNvSpPr/>
          <p:nvPr/>
        </p:nvSpPr>
        <p:spPr>
          <a:xfrm>
            <a:off x="8004960" y="4108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Line 91"/>
          <p:cNvSpPr/>
          <p:nvPr/>
        </p:nvSpPr>
        <p:spPr>
          <a:xfrm>
            <a:off x="8127360" y="4036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Line 92"/>
          <p:cNvSpPr/>
          <p:nvPr/>
        </p:nvSpPr>
        <p:spPr>
          <a:xfrm>
            <a:off x="8100360" y="4108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Line 93"/>
          <p:cNvSpPr/>
          <p:nvPr/>
        </p:nvSpPr>
        <p:spPr>
          <a:xfrm>
            <a:off x="8026920" y="4180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2" name="Line 94"/>
          <p:cNvSpPr/>
          <p:nvPr/>
        </p:nvSpPr>
        <p:spPr>
          <a:xfrm>
            <a:off x="7998840" y="4252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3" name="Line 95"/>
          <p:cNvSpPr/>
          <p:nvPr/>
        </p:nvSpPr>
        <p:spPr>
          <a:xfrm>
            <a:off x="8120880" y="4252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4" name="Line 96"/>
          <p:cNvSpPr/>
          <p:nvPr/>
        </p:nvSpPr>
        <p:spPr>
          <a:xfrm>
            <a:off x="8389440" y="3964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5" name="Line 97"/>
          <p:cNvSpPr/>
          <p:nvPr/>
        </p:nvSpPr>
        <p:spPr>
          <a:xfrm>
            <a:off x="8367480" y="4036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6" name="Line 98"/>
          <p:cNvSpPr/>
          <p:nvPr/>
        </p:nvSpPr>
        <p:spPr>
          <a:xfrm>
            <a:off x="8489520" y="4036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7" name="Line 99"/>
          <p:cNvSpPr/>
          <p:nvPr/>
        </p:nvSpPr>
        <p:spPr>
          <a:xfrm>
            <a:off x="8460360" y="4180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8" name="Line 100"/>
          <p:cNvSpPr/>
          <p:nvPr/>
        </p:nvSpPr>
        <p:spPr>
          <a:xfrm>
            <a:off x="8389440" y="41083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9" name="Line 101"/>
          <p:cNvSpPr/>
          <p:nvPr/>
        </p:nvSpPr>
        <p:spPr>
          <a:xfrm>
            <a:off x="8361360" y="4252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0" name="Line 102"/>
          <p:cNvSpPr/>
          <p:nvPr/>
        </p:nvSpPr>
        <p:spPr>
          <a:xfrm>
            <a:off x="8483400" y="42523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1" name="CustomShape 103"/>
          <p:cNvSpPr/>
          <p:nvPr/>
        </p:nvSpPr>
        <p:spPr>
          <a:xfrm>
            <a:off x="7524360" y="4437720"/>
            <a:ext cx="1151640" cy="5526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72" name="CustomShape 104"/>
          <p:cNvSpPr/>
          <p:nvPr/>
        </p:nvSpPr>
        <p:spPr>
          <a:xfrm>
            <a:off x="7596360" y="450252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73" name="CustomShape 105"/>
          <p:cNvSpPr/>
          <p:nvPr/>
        </p:nvSpPr>
        <p:spPr>
          <a:xfrm>
            <a:off x="7956360" y="450252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74" name="CustomShape 106"/>
          <p:cNvSpPr/>
          <p:nvPr/>
        </p:nvSpPr>
        <p:spPr>
          <a:xfrm>
            <a:off x="8316360" y="4502520"/>
            <a:ext cx="287640" cy="43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75" name="Line 107"/>
          <p:cNvSpPr/>
          <p:nvPr/>
        </p:nvSpPr>
        <p:spPr>
          <a:xfrm>
            <a:off x="7668000" y="4574520"/>
            <a:ext cx="144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6" name="Line 108"/>
          <p:cNvSpPr/>
          <p:nvPr/>
        </p:nvSpPr>
        <p:spPr>
          <a:xfrm>
            <a:off x="7646040" y="4646520"/>
            <a:ext cx="72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7" name="Line 109"/>
          <p:cNvSpPr/>
          <p:nvPr/>
        </p:nvSpPr>
        <p:spPr>
          <a:xfrm>
            <a:off x="7768440" y="4646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8" name="Line 110"/>
          <p:cNvSpPr/>
          <p:nvPr/>
        </p:nvSpPr>
        <p:spPr>
          <a:xfrm>
            <a:off x="7668000" y="4718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9" name="Line 111"/>
          <p:cNvSpPr/>
          <p:nvPr/>
        </p:nvSpPr>
        <p:spPr>
          <a:xfrm>
            <a:off x="7668000" y="4790520"/>
            <a:ext cx="14436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0" name="Line 112"/>
          <p:cNvSpPr/>
          <p:nvPr/>
        </p:nvSpPr>
        <p:spPr>
          <a:xfrm>
            <a:off x="7639920" y="4862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1" name="Line 113"/>
          <p:cNvSpPr/>
          <p:nvPr/>
        </p:nvSpPr>
        <p:spPr>
          <a:xfrm>
            <a:off x="7761960" y="4862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2" name="Line 114"/>
          <p:cNvSpPr/>
          <p:nvPr/>
        </p:nvSpPr>
        <p:spPr>
          <a:xfrm>
            <a:off x="8026920" y="45745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3" name="Line 115"/>
          <p:cNvSpPr/>
          <p:nvPr/>
        </p:nvSpPr>
        <p:spPr>
          <a:xfrm>
            <a:off x="8004960" y="4718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4" name="Line 116"/>
          <p:cNvSpPr/>
          <p:nvPr/>
        </p:nvSpPr>
        <p:spPr>
          <a:xfrm>
            <a:off x="8127360" y="4646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Line 117"/>
          <p:cNvSpPr/>
          <p:nvPr/>
        </p:nvSpPr>
        <p:spPr>
          <a:xfrm>
            <a:off x="8100360" y="4718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6" name="Line 118"/>
          <p:cNvSpPr/>
          <p:nvPr/>
        </p:nvSpPr>
        <p:spPr>
          <a:xfrm>
            <a:off x="8026920" y="47905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7" name="Line 119"/>
          <p:cNvSpPr/>
          <p:nvPr/>
        </p:nvSpPr>
        <p:spPr>
          <a:xfrm>
            <a:off x="7998840" y="4862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8" name="Line 120"/>
          <p:cNvSpPr/>
          <p:nvPr/>
        </p:nvSpPr>
        <p:spPr>
          <a:xfrm>
            <a:off x="8120880" y="4862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9" name="Line 121"/>
          <p:cNvSpPr/>
          <p:nvPr/>
        </p:nvSpPr>
        <p:spPr>
          <a:xfrm>
            <a:off x="8389440" y="45745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0" name="Line 122"/>
          <p:cNvSpPr/>
          <p:nvPr/>
        </p:nvSpPr>
        <p:spPr>
          <a:xfrm>
            <a:off x="8367480" y="4646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1" name="Line 123"/>
          <p:cNvSpPr/>
          <p:nvPr/>
        </p:nvSpPr>
        <p:spPr>
          <a:xfrm>
            <a:off x="8489520" y="4646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2" name="Line 124"/>
          <p:cNvSpPr/>
          <p:nvPr/>
        </p:nvSpPr>
        <p:spPr>
          <a:xfrm>
            <a:off x="8460360" y="4790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3" name="Line 125"/>
          <p:cNvSpPr/>
          <p:nvPr/>
        </p:nvSpPr>
        <p:spPr>
          <a:xfrm>
            <a:off x="8389440" y="4718520"/>
            <a:ext cx="144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4" name="Line 126"/>
          <p:cNvSpPr/>
          <p:nvPr/>
        </p:nvSpPr>
        <p:spPr>
          <a:xfrm>
            <a:off x="8361360" y="4862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95" name="Line 127"/>
          <p:cNvSpPr/>
          <p:nvPr/>
        </p:nvSpPr>
        <p:spPr>
          <a:xfrm>
            <a:off x="8483400" y="4862520"/>
            <a:ext cx="720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Application>LibreOffice/5.4.0.3$Linux_X86_64 LibreOffice_project/40m0$Build-3</Application>
  <Words>80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2017-06-03T16:02:17Z</dcterms:created>
  <dc:creator>Milos</dc:creator>
  <dc:description/>
  <dc:language>en-US</dc:language>
  <cp:lastModifiedBy>Milos</cp:lastModifiedBy>
  <dcterms:modified xsi:type="dcterms:W3CDTF">2017-06-04T11:03:50Z</dcterms:modified>
  <cp:revision>64</cp:revision>
  <dc:subject/>
  <dc:title>Bild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Bildspel på skärmen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