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2E45DDB-D0CD-4469-89E5-FF17BB04BB6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10800000">
            <a:off x="4917960" y="332208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CB829D6-D0BB-4AB4-9FD5-4499903CF20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1d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29560" y="4495680"/>
            <a:ext cx="57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0B3AB6E-420B-4562-B468-1490916FC9C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567440"/>
            <a:ext cx="9143640" cy="2008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41B2DC1-5B54-407E-8576-D1C291BEB1B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62" descr=""/>
          <p:cNvPicPr/>
          <p:nvPr/>
        </p:nvPicPr>
        <p:blipFill>
          <a:blip r:embed="rId1"/>
          <a:stretch/>
        </p:blipFill>
        <p:spPr>
          <a:xfrm>
            <a:off x="2454840" y="1249200"/>
            <a:ext cx="4233960" cy="26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Oswald"/>
                <a:ea typeface="Oswald"/>
              </a:rPr>
              <a:t>Case: Just arrived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Oswald"/>
                <a:ea typeface="Oswald"/>
              </a:rPr>
              <a:t>Getting in on the Swedish job market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Getting jobs are about networking</a:t>
            </a:r>
            <a:br/>
            <a:r>
              <a:rPr b="0" lang="en-US" sz="1800" spc="-1" strike="noStrike">
                <a:solidFill>
                  <a:srgbClr val="424242"/>
                </a:solidFill>
                <a:latin typeface="Source Code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Write CV/Resume</a:t>
            </a:r>
            <a:br/>
            <a:r>
              <a:rPr b="0" lang="en-US" sz="1800" spc="-1" strike="noStrike">
                <a:solidFill>
                  <a:srgbClr val="424242"/>
                </a:solidFill>
                <a:latin typeface="Source Code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You might get the interview but how do you get the job?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Oswald"/>
                <a:ea typeface="Oswald"/>
              </a:rPr>
              <a:t>Solution?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Oswald"/>
                <a:ea typeface="Oswald"/>
              </a:rPr>
              <a:t>Socialt network / forum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65680" y="292140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939560" y="453600"/>
            <a:ext cx="3836520" cy="4484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 network/forum for newly arrived</a:t>
            </a:r>
            <a:br/>
            <a:r>
              <a:rPr b="0" lang="en-US" sz="1800" spc="-1" strike="noStrike">
                <a:solidFill>
                  <a:srgbClr val="424242"/>
                </a:solidFill>
                <a:latin typeface="Source Code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Mentors to give guidance and create a network</a:t>
            </a:r>
            <a:br/>
            <a:r>
              <a:rPr b="0" lang="en-US" sz="1800" spc="-1" strike="noStrike">
                <a:solidFill>
                  <a:srgbClr val="424242"/>
                </a:solidFill>
                <a:latin typeface="Source Code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CV/resume feedback</a:t>
            </a:r>
            <a:br/>
            <a:r>
              <a:rPr b="0" lang="en-US" sz="1800" spc="-1" strike="noStrike">
                <a:solidFill>
                  <a:srgbClr val="424242"/>
                </a:solidFill>
                <a:latin typeface="Source Code Pr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Forum for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Oswald"/>
                <a:ea typeface="Oswald"/>
              </a:rPr>
              <a:t>To add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65680" y="292140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2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2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Interview training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2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Tutorials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2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Chatbot to help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200000"/>
              </a:lnSpc>
              <a:spcAft>
                <a:spcPts val="1599"/>
              </a:spcAft>
              <a:buClr>
                <a:srgbClr val="ffffff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Networking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98" descr=""/>
          <p:cNvPicPr/>
          <p:nvPr/>
        </p:nvPicPr>
        <p:blipFill>
          <a:blip r:embed="rId1"/>
          <a:stretch/>
        </p:blipFill>
        <p:spPr>
          <a:xfrm>
            <a:off x="2454840" y="1249200"/>
            <a:ext cx="4233960" cy="26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