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8520120" cy="147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11760" y="3087720"/>
            <a:ext cx="8520120" cy="147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7840" y="3087720"/>
            <a:ext cx="4157640" cy="147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11760" y="3087720"/>
            <a:ext cx="4157640" cy="147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2743200" cy="147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192480" y="1468800"/>
            <a:ext cx="2743200" cy="147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73200" y="1468800"/>
            <a:ext cx="2743200" cy="147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73200" y="3087720"/>
            <a:ext cx="2743200" cy="147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192480" y="3087720"/>
            <a:ext cx="2743200" cy="147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311760" y="3087720"/>
            <a:ext cx="2743200" cy="147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4157640" cy="309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840" y="1468800"/>
            <a:ext cx="4157640" cy="309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11760" y="372600"/>
            <a:ext cx="8520120" cy="340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11760" y="3087720"/>
            <a:ext cx="4157640" cy="147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7840" y="1468800"/>
            <a:ext cx="4157640" cy="309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4157640" cy="309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7840" y="3087720"/>
            <a:ext cx="4157640" cy="147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11760" y="3087720"/>
            <a:ext cx="8520120" cy="147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8520120" cy="147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11760" y="3087720"/>
            <a:ext cx="8520120" cy="147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7840" y="3087720"/>
            <a:ext cx="4157640" cy="147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1760" y="3087720"/>
            <a:ext cx="4157640" cy="147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2743200" cy="147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192480" y="1468800"/>
            <a:ext cx="2743200" cy="147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73200" y="1468800"/>
            <a:ext cx="2743200" cy="147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73200" y="3087720"/>
            <a:ext cx="2743200" cy="147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192480" y="3087720"/>
            <a:ext cx="2743200" cy="147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311760" y="3087720"/>
            <a:ext cx="2743200" cy="147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4157640" cy="309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7840" y="1468800"/>
            <a:ext cx="4157640" cy="309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11760" y="372600"/>
            <a:ext cx="8520120" cy="340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11760" y="3087720"/>
            <a:ext cx="4157640" cy="147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7840" y="1468800"/>
            <a:ext cx="4157640" cy="309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4157640" cy="309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7840" y="3087720"/>
            <a:ext cx="4157640" cy="147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4157640" cy="147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7840" y="1468800"/>
            <a:ext cx="4157640" cy="147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11760" y="3087720"/>
            <a:ext cx="8520120" cy="147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10800000">
            <a:off x="4917960" y="3322080"/>
            <a:ext cx="691560" cy="38808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9143640" cy="31237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11120" y="644400"/>
            <a:ext cx="8282160" cy="210852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7CF377EC-6E6F-40A7-8A3F-55C35401718F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29120" y="1275480"/>
            <a:ext cx="613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9B46E6E2-D57C-4E99-AC8A-63FA5E0B7F27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11120" y="644400"/>
            <a:ext cx="8282160" cy="2108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Oswald"/>
                <a:ea typeface="Oswald"/>
              </a:rPr>
              <a:t>Skill Matcher </a:t>
            </a:r>
            <a:br/>
            <a:r>
              <a:rPr b="0" lang="en-US" sz="2400" spc="-1" strike="noStrike">
                <a:solidFill>
                  <a:srgbClr val="ffffff"/>
                </a:solidFill>
                <a:latin typeface="Oswald"/>
                <a:ea typeface="Oswald"/>
              </a:rPr>
              <a:t>A shortcut to your future job in Sweden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411120" y="3398400"/>
            <a:ext cx="8282160" cy="1260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424242"/>
                </a:solidFill>
                <a:latin typeface="Oswald"/>
                <a:ea typeface="Oswald"/>
              </a:rPr>
              <a:t>PASSWORD</a:t>
            </a:r>
            <a:br/>
            <a:r>
              <a:rPr b="0" lang="en-US" sz="1200" spc="-1" strike="noStrike">
                <a:solidFill>
                  <a:srgbClr val="424242"/>
                </a:solidFill>
                <a:latin typeface="Oswald"/>
                <a:ea typeface="Oswald"/>
              </a:rPr>
              <a:t>Mohit, Yang, Lucas, Henrik, Mohammad, Firas, Olle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343800"/>
            <a:ext cx="8520120" cy="1021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424242"/>
                </a:solidFill>
                <a:latin typeface="Oswald"/>
                <a:ea typeface="Oswald"/>
              </a:rPr>
              <a:t>Foreign job seekers: “I want to offer my skills, but where?”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311760" y="1941480"/>
            <a:ext cx="8520120" cy="262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Two dilemmas: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424242"/>
              </a:buClr>
              <a:buFont typeface="Source Code Pro"/>
              <a:buChar char="●"/>
            </a:pPr>
            <a:r>
              <a:rPr b="0" lang="en-US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Technology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424242"/>
              </a:buClr>
              <a:buFont typeface="Source Code Pro"/>
              <a:buChar char="●"/>
            </a:pPr>
            <a:r>
              <a:rPr b="0" lang="en-US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Discrimination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11760" y="604440"/>
            <a:ext cx="8520120" cy="733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424242"/>
                </a:solidFill>
                <a:latin typeface="Oswald"/>
                <a:ea typeface="Oswald"/>
              </a:rPr>
              <a:t>Employer: “high skilled immigrants, where are they?”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83920" y="1515960"/>
            <a:ext cx="3380040" cy="268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3"/>
          <p:cNvSpPr/>
          <p:nvPr/>
        </p:nvSpPr>
        <p:spPr>
          <a:xfrm>
            <a:off x="628920" y="1583640"/>
            <a:ext cx="3391200" cy="259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Source Code Pro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labour shortage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Source Code Pro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high skilled professionals needed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8" name="Shape 77" descr=""/>
          <p:cNvPicPr/>
          <p:nvPr/>
        </p:nvPicPr>
        <p:blipFill>
          <a:blip r:embed="rId1"/>
          <a:stretch/>
        </p:blipFill>
        <p:spPr>
          <a:xfrm>
            <a:off x="4552920" y="1422720"/>
            <a:ext cx="2646720" cy="264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2" descr=""/>
          <p:cNvPicPr/>
          <p:nvPr/>
        </p:nvPicPr>
        <p:blipFill>
          <a:blip r:embed="rId1"/>
          <a:stretch/>
        </p:blipFill>
        <p:spPr>
          <a:xfrm>
            <a:off x="4393800" y="293040"/>
            <a:ext cx="4108680" cy="4108680"/>
          </a:xfrm>
          <a:prstGeom prst="rect">
            <a:avLst/>
          </a:prstGeom>
          <a:ln>
            <a:noFill/>
          </a:ln>
        </p:spPr>
      </p:pic>
      <p:sp>
        <p:nvSpPr>
          <p:cNvPr id="90" name="TextShape 1"/>
          <p:cNvSpPr txBox="1"/>
          <p:nvPr/>
        </p:nvSpPr>
        <p:spPr>
          <a:xfrm>
            <a:off x="311760" y="583560"/>
            <a:ext cx="8520120" cy="733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424242"/>
                </a:solidFill>
                <a:latin typeface="Oswald"/>
                <a:ea typeface="Oswald"/>
              </a:rPr>
              <a:t>Our mission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11760" y="1518480"/>
            <a:ext cx="42588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424242"/>
              </a:buClr>
              <a:buFont typeface="Source Code Pro"/>
              <a:buChar char="●"/>
            </a:pPr>
            <a:r>
              <a:rPr b="0" lang="en-US" sz="18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To build a user friendly platform to make match between foreign jobseekers and swedish employers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932360" y="4402440"/>
            <a:ext cx="3939120" cy="2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11760" y="558360"/>
            <a:ext cx="8520120" cy="733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424242"/>
                </a:solidFill>
                <a:latin typeface="Oswald"/>
                <a:ea typeface="Oswald"/>
              </a:rPr>
              <a:t>Our product - how does it work?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11120" y="644400"/>
            <a:ext cx="8282160" cy="2108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Oswald"/>
                <a:ea typeface="Oswald"/>
              </a:rPr>
              <a:t>Skill Matcher </a:t>
            </a:r>
            <a:br/>
            <a:r>
              <a:rPr b="0" lang="en-US" sz="2400" spc="-1" strike="noStrike">
                <a:solidFill>
                  <a:srgbClr val="ffffff"/>
                </a:solidFill>
                <a:latin typeface="Oswald"/>
                <a:ea typeface="Oswald"/>
              </a:rPr>
              <a:t>A shortcut to your future job in Sweden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11120" y="3398400"/>
            <a:ext cx="8282160" cy="1260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424242"/>
                </a:solidFill>
                <a:latin typeface="Oswald"/>
                <a:ea typeface="Oswald"/>
              </a:rPr>
              <a:t>PASSWORD</a:t>
            </a:r>
            <a:br/>
            <a:r>
              <a:rPr b="0" lang="en-US" sz="1200" spc="-1" strike="noStrike">
                <a:solidFill>
                  <a:srgbClr val="424242"/>
                </a:solidFill>
                <a:latin typeface="Oswald"/>
                <a:ea typeface="Oswald"/>
              </a:rPr>
              <a:t>Mohit, Yang, Lucas, Henrik, Mohammad, Firas, Olle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11760" y="2205000"/>
            <a:ext cx="8520120" cy="733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424242"/>
                </a:solidFill>
                <a:latin typeface="Oswald"/>
                <a:ea typeface="Oswald"/>
              </a:rPr>
              <a:t>Questions</a:t>
            </a:r>
            <a:r>
              <a:rPr b="0" lang="en-US" sz="4800" spc="-1" strike="noStrike">
                <a:solidFill>
                  <a:srgbClr val="424242"/>
                </a:solidFill>
                <a:latin typeface="Oswald"/>
                <a:ea typeface="Oswald"/>
              </a:rPr>
              <a:t>? 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26720" y="699120"/>
            <a:ext cx="1570320" cy="11059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LibreOffice/5.4.0.3$Linux_X86_64 LibreOffice_project/40m0$Build-3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