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D45DD0E-D375-4F86-BAFC-A963BA031EE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9C248B9-660C-4C33-B513-7B9596317268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70DA959-CB39-467E-9670-5049D247F34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Arial"/>
                <a:ea typeface="Arial"/>
              </a:rPr>
              <a:t>Anonymising the job seeking process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Shape 55" descr=""/>
          <p:cNvPicPr/>
          <p:nvPr/>
        </p:nvPicPr>
        <p:blipFill>
          <a:blip r:embed="rId1"/>
          <a:stretch/>
        </p:blipFill>
        <p:spPr>
          <a:xfrm>
            <a:off x="2822760" y="3102120"/>
            <a:ext cx="3498480" cy="204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Discrimination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Hidden biases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adadad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Business insider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Harder to get jobs for foreign born applicants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adadad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SCB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Jobs are important for integration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Shape 62" descr=""/>
          <p:cNvPicPr/>
          <p:nvPr/>
        </p:nvPicPr>
        <p:blipFill>
          <a:blip r:embed="rId1"/>
          <a:stretch/>
        </p:blipFill>
        <p:spPr>
          <a:xfrm>
            <a:off x="6625080" y="3673440"/>
            <a:ext cx="2518920" cy="146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Finding a solution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How to remove discrimination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Focus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Companies and applicants equally important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Shape 69" descr=""/>
          <p:cNvPicPr/>
          <p:nvPr/>
        </p:nvPicPr>
        <p:blipFill>
          <a:blip r:embed="rId1"/>
          <a:stretch/>
        </p:blipFill>
        <p:spPr>
          <a:xfrm>
            <a:off x="6625080" y="3673440"/>
            <a:ext cx="2518920" cy="146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7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60184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79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60184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8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60184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89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60184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9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29224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Shape 100" descr=""/>
          <p:cNvPicPr/>
          <p:nvPr/>
        </p:nvPicPr>
        <p:blipFill>
          <a:blip r:embed="rId1"/>
          <a:stretch/>
        </p:blipFill>
        <p:spPr>
          <a:xfrm>
            <a:off x="2822760" y="3102120"/>
            <a:ext cx="3498480" cy="204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