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90260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96712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96712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90260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3808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440" y="1807920"/>
            <a:ext cx="3147840" cy="22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90260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6712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6712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190260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3808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440" y="1807920"/>
            <a:ext cx="3147840" cy="22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90260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96712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296712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190260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3808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38440" y="1807920"/>
            <a:ext cx="3147840" cy="22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90260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967120" y="241920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296712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190260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38080" y="3597480"/>
            <a:ext cx="101340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440" y="1807920"/>
            <a:ext cx="3147840" cy="22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451240" y="359748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451240" y="2419200"/>
            <a:ext cx="153612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3597480"/>
            <a:ext cx="3147840" cy="107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8360" y="3175920"/>
            <a:ext cx="3530520" cy="1181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48360" y="1354680"/>
            <a:ext cx="3521880" cy="298944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09160" y="-9720"/>
            <a:ext cx="3076560" cy="5166720"/>
          </a:xfrm>
          <a:custGeom>
            <a:avLst/>
            <a:gdLst/>
            <a:ahLst/>
            <a:rect l="l" t="t" r="r" b="b"/>
            <a:pathLst>
              <a:path w="123070" h="206683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-19440" y="-9720"/>
            <a:ext cx="3076560" cy="5166720"/>
          </a:xfrm>
          <a:custGeom>
            <a:avLst/>
            <a:gdLst/>
            <a:ahLst/>
            <a:rect l="l" t="t" r="r" b="b"/>
            <a:pathLst>
              <a:path w="123070" h="206683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840" y="4116960"/>
            <a:ext cx="1609560" cy="4852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48360" y="2618640"/>
            <a:ext cx="4228920" cy="118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999999"/>
                </a:solidFill>
                <a:latin typeface="Montserrat"/>
                <a:ea typeface="Montserrat"/>
              </a:rPr>
              <a:t>Syrian Youth Rebirth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65720" y="2038680"/>
            <a:ext cx="260640" cy="479880"/>
          </a:xfrm>
          <a:custGeom>
            <a:avLst/>
            <a:gdLst/>
            <a:ahLst/>
            <a:rect l="l" t="t" r="r" b="b"/>
            <a:pathLst>
              <a:path w="8135" h="16076">
                <a:moveTo>
                  <a:pt x="4896" y="1"/>
                </a:moveTo>
                <a:lnTo>
                  <a:pt x="4896" y="1"/>
                </a:lnTo>
                <a:lnTo>
                  <a:pt x="4701" y="74"/>
                </a:lnTo>
                <a:lnTo>
                  <a:pt x="4506" y="147"/>
                </a:lnTo>
                <a:lnTo>
                  <a:pt x="4287" y="196"/>
                </a:lnTo>
                <a:lnTo>
                  <a:pt x="4068" y="196"/>
                </a:lnTo>
                <a:lnTo>
                  <a:pt x="4068" y="196"/>
                </a:lnTo>
                <a:lnTo>
                  <a:pt x="3848" y="196"/>
                </a:lnTo>
                <a:lnTo>
                  <a:pt x="3654" y="147"/>
                </a:lnTo>
                <a:lnTo>
                  <a:pt x="3434" y="98"/>
                </a:lnTo>
                <a:lnTo>
                  <a:pt x="3240" y="1"/>
                </a:lnTo>
                <a:lnTo>
                  <a:pt x="3240" y="1"/>
                </a:lnTo>
                <a:lnTo>
                  <a:pt x="2996" y="50"/>
                </a:lnTo>
                <a:lnTo>
                  <a:pt x="2777" y="98"/>
                </a:lnTo>
                <a:lnTo>
                  <a:pt x="2558" y="171"/>
                </a:lnTo>
                <a:lnTo>
                  <a:pt x="2363" y="269"/>
                </a:lnTo>
                <a:lnTo>
                  <a:pt x="2168" y="366"/>
                </a:lnTo>
                <a:lnTo>
                  <a:pt x="1973" y="464"/>
                </a:lnTo>
                <a:lnTo>
                  <a:pt x="1803" y="585"/>
                </a:lnTo>
                <a:lnTo>
                  <a:pt x="1632" y="731"/>
                </a:lnTo>
                <a:lnTo>
                  <a:pt x="1486" y="878"/>
                </a:lnTo>
                <a:lnTo>
                  <a:pt x="1340" y="1024"/>
                </a:lnTo>
                <a:lnTo>
                  <a:pt x="1072" y="1365"/>
                </a:lnTo>
                <a:lnTo>
                  <a:pt x="853" y="1779"/>
                </a:lnTo>
                <a:lnTo>
                  <a:pt x="658" y="2193"/>
                </a:lnTo>
                <a:lnTo>
                  <a:pt x="488" y="2680"/>
                </a:lnTo>
                <a:lnTo>
                  <a:pt x="341" y="3167"/>
                </a:lnTo>
                <a:lnTo>
                  <a:pt x="244" y="3727"/>
                </a:lnTo>
                <a:lnTo>
                  <a:pt x="147" y="4287"/>
                </a:lnTo>
                <a:lnTo>
                  <a:pt x="73" y="4896"/>
                </a:lnTo>
                <a:lnTo>
                  <a:pt x="49" y="5529"/>
                </a:lnTo>
                <a:lnTo>
                  <a:pt x="25" y="6187"/>
                </a:lnTo>
                <a:lnTo>
                  <a:pt x="0" y="6869"/>
                </a:lnTo>
                <a:lnTo>
                  <a:pt x="0" y="6869"/>
                </a:lnTo>
                <a:lnTo>
                  <a:pt x="25" y="7015"/>
                </a:lnTo>
                <a:lnTo>
                  <a:pt x="49" y="7161"/>
                </a:lnTo>
                <a:lnTo>
                  <a:pt x="98" y="7307"/>
                </a:lnTo>
                <a:lnTo>
                  <a:pt x="171" y="7405"/>
                </a:lnTo>
                <a:lnTo>
                  <a:pt x="268" y="7502"/>
                </a:lnTo>
                <a:lnTo>
                  <a:pt x="390" y="7575"/>
                </a:lnTo>
                <a:lnTo>
                  <a:pt x="512" y="7624"/>
                </a:lnTo>
                <a:lnTo>
                  <a:pt x="658" y="7648"/>
                </a:lnTo>
                <a:lnTo>
                  <a:pt x="658" y="7648"/>
                </a:lnTo>
                <a:lnTo>
                  <a:pt x="804" y="7624"/>
                </a:lnTo>
                <a:lnTo>
                  <a:pt x="926" y="7575"/>
                </a:lnTo>
                <a:lnTo>
                  <a:pt x="1048" y="7502"/>
                </a:lnTo>
                <a:lnTo>
                  <a:pt x="1145" y="7405"/>
                </a:lnTo>
                <a:lnTo>
                  <a:pt x="1218" y="7307"/>
                </a:lnTo>
                <a:lnTo>
                  <a:pt x="1267" y="7161"/>
                </a:lnTo>
                <a:lnTo>
                  <a:pt x="1291" y="7015"/>
                </a:lnTo>
                <a:lnTo>
                  <a:pt x="1316" y="6869"/>
                </a:lnTo>
                <a:lnTo>
                  <a:pt x="1316" y="6869"/>
                </a:lnTo>
                <a:lnTo>
                  <a:pt x="1340" y="6260"/>
                </a:lnTo>
                <a:lnTo>
                  <a:pt x="1413" y="5554"/>
                </a:lnTo>
                <a:lnTo>
                  <a:pt x="1510" y="4847"/>
                </a:lnTo>
                <a:lnTo>
                  <a:pt x="1632" y="4141"/>
                </a:lnTo>
                <a:lnTo>
                  <a:pt x="1754" y="3532"/>
                </a:lnTo>
                <a:lnTo>
                  <a:pt x="1876" y="3021"/>
                </a:lnTo>
                <a:lnTo>
                  <a:pt x="1998" y="2680"/>
                </a:lnTo>
                <a:lnTo>
                  <a:pt x="2046" y="2607"/>
                </a:lnTo>
                <a:lnTo>
                  <a:pt x="2095" y="2582"/>
                </a:lnTo>
                <a:lnTo>
                  <a:pt x="2095" y="2582"/>
                </a:lnTo>
                <a:lnTo>
                  <a:pt x="2095" y="2631"/>
                </a:lnTo>
                <a:lnTo>
                  <a:pt x="2119" y="2729"/>
                </a:lnTo>
                <a:lnTo>
                  <a:pt x="2119" y="3143"/>
                </a:lnTo>
                <a:lnTo>
                  <a:pt x="2071" y="4555"/>
                </a:lnTo>
                <a:lnTo>
                  <a:pt x="1949" y="6577"/>
                </a:lnTo>
                <a:lnTo>
                  <a:pt x="1827" y="8842"/>
                </a:lnTo>
                <a:lnTo>
                  <a:pt x="1535" y="13128"/>
                </a:lnTo>
                <a:lnTo>
                  <a:pt x="1389" y="15077"/>
                </a:lnTo>
                <a:lnTo>
                  <a:pt x="1389" y="15077"/>
                </a:lnTo>
                <a:lnTo>
                  <a:pt x="1389" y="15247"/>
                </a:lnTo>
                <a:lnTo>
                  <a:pt x="1413" y="15418"/>
                </a:lnTo>
                <a:lnTo>
                  <a:pt x="1462" y="15564"/>
                </a:lnTo>
                <a:lnTo>
                  <a:pt x="1559" y="15710"/>
                </a:lnTo>
                <a:lnTo>
                  <a:pt x="1657" y="15856"/>
                </a:lnTo>
                <a:lnTo>
                  <a:pt x="1778" y="15953"/>
                </a:lnTo>
                <a:lnTo>
                  <a:pt x="1924" y="16026"/>
                </a:lnTo>
                <a:lnTo>
                  <a:pt x="2095" y="16075"/>
                </a:lnTo>
                <a:lnTo>
                  <a:pt x="2095" y="16075"/>
                </a:lnTo>
                <a:lnTo>
                  <a:pt x="2217" y="16075"/>
                </a:lnTo>
                <a:lnTo>
                  <a:pt x="2217" y="16075"/>
                </a:lnTo>
                <a:lnTo>
                  <a:pt x="2387" y="16075"/>
                </a:lnTo>
                <a:lnTo>
                  <a:pt x="2509" y="16026"/>
                </a:lnTo>
                <a:lnTo>
                  <a:pt x="2655" y="15953"/>
                </a:lnTo>
                <a:lnTo>
                  <a:pt x="2777" y="15880"/>
                </a:lnTo>
                <a:lnTo>
                  <a:pt x="2874" y="15758"/>
                </a:lnTo>
                <a:lnTo>
                  <a:pt x="2947" y="15637"/>
                </a:lnTo>
                <a:lnTo>
                  <a:pt x="3020" y="15491"/>
                </a:lnTo>
                <a:lnTo>
                  <a:pt x="3045" y="15344"/>
                </a:lnTo>
                <a:lnTo>
                  <a:pt x="3702" y="8525"/>
                </a:lnTo>
                <a:lnTo>
                  <a:pt x="3702" y="8525"/>
                </a:lnTo>
                <a:lnTo>
                  <a:pt x="3727" y="8452"/>
                </a:lnTo>
                <a:lnTo>
                  <a:pt x="3775" y="8330"/>
                </a:lnTo>
                <a:lnTo>
                  <a:pt x="3824" y="8282"/>
                </a:lnTo>
                <a:lnTo>
                  <a:pt x="3873" y="8208"/>
                </a:lnTo>
                <a:lnTo>
                  <a:pt x="3970" y="8184"/>
                </a:lnTo>
                <a:lnTo>
                  <a:pt x="4068" y="8160"/>
                </a:lnTo>
                <a:lnTo>
                  <a:pt x="4068" y="8160"/>
                </a:lnTo>
                <a:lnTo>
                  <a:pt x="4165" y="8184"/>
                </a:lnTo>
                <a:lnTo>
                  <a:pt x="4263" y="8208"/>
                </a:lnTo>
                <a:lnTo>
                  <a:pt x="4311" y="8282"/>
                </a:lnTo>
                <a:lnTo>
                  <a:pt x="4360" y="8330"/>
                </a:lnTo>
                <a:lnTo>
                  <a:pt x="4409" y="8452"/>
                </a:lnTo>
                <a:lnTo>
                  <a:pt x="4433" y="8525"/>
                </a:lnTo>
                <a:lnTo>
                  <a:pt x="5091" y="15344"/>
                </a:lnTo>
                <a:lnTo>
                  <a:pt x="5091" y="15344"/>
                </a:lnTo>
                <a:lnTo>
                  <a:pt x="5115" y="15491"/>
                </a:lnTo>
                <a:lnTo>
                  <a:pt x="5188" y="15637"/>
                </a:lnTo>
                <a:lnTo>
                  <a:pt x="5261" y="15758"/>
                </a:lnTo>
                <a:lnTo>
                  <a:pt x="5358" y="15880"/>
                </a:lnTo>
                <a:lnTo>
                  <a:pt x="5480" y="15953"/>
                </a:lnTo>
                <a:lnTo>
                  <a:pt x="5626" y="16026"/>
                </a:lnTo>
                <a:lnTo>
                  <a:pt x="5748" y="16075"/>
                </a:lnTo>
                <a:lnTo>
                  <a:pt x="5919" y="16075"/>
                </a:lnTo>
                <a:lnTo>
                  <a:pt x="5919" y="16075"/>
                </a:lnTo>
                <a:lnTo>
                  <a:pt x="6040" y="16075"/>
                </a:lnTo>
                <a:lnTo>
                  <a:pt x="6040" y="16075"/>
                </a:lnTo>
                <a:lnTo>
                  <a:pt x="6211" y="16026"/>
                </a:lnTo>
                <a:lnTo>
                  <a:pt x="6357" y="15953"/>
                </a:lnTo>
                <a:lnTo>
                  <a:pt x="6479" y="15856"/>
                </a:lnTo>
                <a:lnTo>
                  <a:pt x="6576" y="15710"/>
                </a:lnTo>
                <a:lnTo>
                  <a:pt x="6674" y="15564"/>
                </a:lnTo>
                <a:lnTo>
                  <a:pt x="6722" y="15418"/>
                </a:lnTo>
                <a:lnTo>
                  <a:pt x="6747" y="15247"/>
                </a:lnTo>
                <a:lnTo>
                  <a:pt x="6747" y="15077"/>
                </a:lnTo>
                <a:lnTo>
                  <a:pt x="6747" y="15077"/>
                </a:lnTo>
                <a:lnTo>
                  <a:pt x="6601" y="13128"/>
                </a:lnTo>
                <a:lnTo>
                  <a:pt x="6333" y="8890"/>
                </a:lnTo>
                <a:lnTo>
                  <a:pt x="6187" y="6601"/>
                </a:lnTo>
                <a:lnTo>
                  <a:pt x="6089" y="4604"/>
                </a:lnTo>
                <a:lnTo>
                  <a:pt x="6040" y="3167"/>
                </a:lnTo>
                <a:lnTo>
                  <a:pt x="6040" y="2753"/>
                </a:lnTo>
                <a:lnTo>
                  <a:pt x="6040" y="2582"/>
                </a:lnTo>
                <a:lnTo>
                  <a:pt x="6040" y="2582"/>
                </a:lnTo>
                <a:lnTo>
                  <a:pt x="6065" y="2582"/>
                </a:lnTo>
                <a:lnTo>
                  <a:pt x="6089" y="2582"/>
                </a:lnTo>
                <a:lnTo>
                  <a:pt x="6138" y="2680"/>
                </a:lnTo>
                <a:lnTo>
                  <a:pt x="6235" y="2996"/>
                </a:lnTo>
                <a:lnTo>
                  <a:pt x="6381" y="3484"/>
                </a:lnTo>
                <a:lnTo>
                  <a:pt x="6503" y="4117"/>
                </a:lnTo>
                <a:lnTo>
                  <a:pt x="6625" y="4823"/>
                </a:lnTo>
                <a:lnTo>
                  <a:pt x="6722" y="5554"/>
                </a:lnTo>
                <a:lnTo>
                  <a:pt x="6795" y="6260"/>
                </a:lnTo>
                <a:lnTo>
                  <a:pt x="6820" y="6869"/>
                </a:lnTo>
                <a:lnTo>
                  <a:pt x="6820" y="6869"/>
                </a:lnTo>
                <a:lnTo>
                  <a:pt x="6844" y="7015"/>
                </a:lnTo>
                <a:lnTo>
                  <a:pt x="6869" y="7161"/>
                </a:lnTo>
                <a:lnTo>
                  <a:pt x="6917" y="7307"/>
                </a:lnTo>
                <a:lnTo>
                  <a:pt x="6990" y="7405"/>
                </a:lnTo>
                <a:lnTo>
                  <a:pt x="7088" y="7502"/>
                </a:lnTo>
                <a:lnTo>
                  <a:pt x="7209" y="7575"/>
                </a:lnTo>
                <a:lnTo>
                  <a:pt x="7331" y="7624"/>
                </a:lnTo>
                <a:lnTo>
                  <a:pt x="7477" y="7648"/>
                </a:lnTo>
                <a:lnTo>
                  <a:pt x="7477" y="7648"/>
                </a:lnTo>
                <a:lnTo>
                  <a:pt x="7624" y="7624"/>
                </a:lnTo>
                <a:lnTo>
                  <a:pt x="7745" y="7575"/>
                </a:lnTo>
                <a:lnTo>
                  <a:pt x="7867" y="7502"/>
                </a:lnTo>
                <a:lnTo>
                  <a:pt x="7964" y="7405"/>
                </a:lnTo>
                <a:lnTo>
                  <a:pt x="8038" y="7307"/>
                </a:lnTo>
                <a:lnTo>
                  <a:pt x="8086" y="7161"/>
                </a:lnTo>
                <a:lnTo>
                  <a:pt x="8111" y="7015"/>
                </a:lnTo>
                <a:lnTo>
                  <a:pt x="8135" y="6869"/>
                </a:lnTo>
                <a:lnTo>
                  <a:pt x="8135" y="6869"/>
                </a:lnTo>
                <a:lnTo>
                  <a:pt x="8111" y="5505"/>
                </a:lnTo>
                <a:lnTo>
                  <a:pt x="8086" y="4872"/>
                </a:lnTo>
                <a:lnTo>
                  <a:pt x="8038" y="4287"/>
                </a:lnTo>
                <a:lnTo>
                  <a:pt x="7964" y="3703"/>
                </a:lnTo>
                <a:lnTo>
                  <a:pt x="7867" y="3167"/>
                </a:lnTo>
                <a:lnTo>
                  <a:pt x="7745" y="2656"/>
                </a:lnTo>
                <a:lnTo>
                  <a:pt x="7599" y="2168"/>
                </a:lnTo>
                <a:lnTo>
                  <a:pt x="7404" y="1754"/>
                </a:lnTo>
                <a:lnTo>
                  <a:pt x="7185" y="1365"/>
                </a:lnTo>
                <a:lnTo>
                  <a:pt x="7063" y="1170"/>
                </a:lnTo>
                <a:lnTo>
                  <a:pt x="6917" y="999"/>
                </a:lnTo>
                <a:lnTo>
                  <a:pt x="6771" y="853"/>
                </a:lnTo>
                <a:lnTo>
                  <a:pt x="6625" y="707"/>
                </a:lnTo>
                <a:lnTo>
                  <a:pt x="6454" y="561"/>
                </a:lnTo>
                <a:lnTo>
                  <a:pt x="6260" y="439"/>
                </a:lnTo>
                <a:lnTo>
                  <a:pt x="6065" y="342"/>
                </a:lnTo>
                <a:lnTo>
                  <a:pt x="5870" y="244"/>
                </a:lnTo>
                <a:lnTo>
                  <a:pt x="5651" y="171"/>
                </a:lnTo>
                <a:lnTo>
                  <a:pt x="5407" y="98"/>
                </a:lnTo>
                <a:lnTo>
                  <a:pt x="5164" y="50"/>
                </a:lnTo>
                <a:lnTo>
                  <a:pt x="4896" y="1"/>
                </a:lnTo>
                <a:lnTo>
                  <a:pt x="4896" y="1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841680" y="1911960"/>
            <a:ext cx="109080" cy="111600"/>
          </a:xfrm>
          <a:custGeom>
            <a:avLst/>
            <a:gdLst/>
            <a:ahLst/>
            <a:rect l="l" t="t" r="r" b="b"/>
            <a:pathLst>
              <a:path w="3411" h="3751">
                <a:moveTo>
                  <a:pt x="1" y="1705"/>
                </a:moveTo>
                <a:lnTo>
                  <a:pt x="1" y="1705"/>
                </a:lnTo>
                <a:lnTo>
                  <a:pt x="1" y="1510"/>
                </a:lnTo>
                <a:lnTo>
                  <a:pt x="25" y="1315"/>
                </a:lnTo>
                <a:lnTo>
                  <a:pt x="74" y="1145"/>
                </a:lnTo>
                <a:lnTo>
                  <a:pt x="123" y="999"/>
                </a:lnTo>
                <a:lnTo>
                  <a:pt x="196" y="852"/>
                </a:lnTo>
                <a:lnTo>
                  <a:pt x="293" y="706"/>
                </a:lnTo>
                <a:lnTo>
                  <a:pt x="391" y="585"/>
                </a:lnTo>
                <a:lnTo>
                  <a:pt x="488" y="463"/>
                </a:lnTo>
                <a:lnTo>
                  <a:pt x="610" y="341"/>
                </a:lnTo>
                <a:lnTo>
                  <a:pt x="756" y="268"/>
                </a:lnTo>
                <a:lnTo>
                  <a:pt x="902" y="171"/>
                </a:lnTo>
                <a:lnTo>
                  <a:pt x="1048" y="122"/>
                </a:lnTo>
                <a:lnTo>
                  <a:pt x="1194" y="49"/>
                </a:lnTo>
                <a:lnTo>
                  <a:pt x="1365" y="24"/>
                </a:lnTo>
                <a:lnTo>
                  <a:pt x="1535" y="0"/>
                </a:lnTo>
                <a:lnTo>
                  <a:pt x="1706" y="0"/>
                </a:lnTo>
                <a:lnTo>
                  <a:pt x="1706" y="0"/>
                </a:lnTo>
                <a:lnTo>
                  <a:pt x="1876" y="0"/>
                </a:lnTo>
                <a:lnTo>
                  <a:pt x="2047" y="24"/>
                </a:lnTo>
                <a:lnTo>
                  <a:pt x="2217" y="49"/>
                </a:lnTo>
                <a:lnTo>
                  <a:pt x="2363" y="122"/>
                </a:lnTo>
                <a:lnTo>
                  <a:pt x="2509" y="171"/>
                </a:lnTo>
                <a:lnTo>
                  <a:pt x="2656" y="268"/>
                </a:lnTo>
                <a:lnTo>
                  <a:pt x="2802" y="341"/>
                </a:lnTo>
                <a:lnTo>
                  <a:pt x="2923" y="463"/>
                </a:lnTo>
                <a:lnTo>
                  <a:pt x="3021" y="585"/>
                </a:lnTo>
                <a:lnTo>
                  <a:pt x="3118" y="706"/>
                </a:lnTo>
                <a:lnTo>
                  <a:pt x="3216" y="852"/>
                </a:lnTo>
                <a:lnTo>
                  <a:pt x="3289" y="999"/>
                </a:lnTo>
                <a:lnTo>
                  <a:pt x="3337" y="1145"/>
                </a:lnTo>
                <a:lnTo>
                  <a:pt x="3386" y="1315"/>
                </a:lnTo>
                <a:lnTo>
                  <a:pt x="3411" y="1510"/>
                </a:lnTo>
                <a:lnTo>
                  <a:pt x="3411" y="1705"/>
                </a:lnTo>
                <a:lnTo>
                  <a:pt x="3411" y="1705"/>
                </a:lnTo>
                <a:lnTo>
                  <a:pt x="3411" y="1900"/>
                </a:lnTo>
                <a:lnTo>
                  <a:pt x="3386" y="2095"/>
                </a:lnTo>
                <a:lnTo>
                  <a:pt x="3337" y="2265"/>
                </a:lnTo>
                <a:lnTo>
                  <a:pt x="3289" y="2460"/>
                </a:lnTo>
                <a:lnTo>
                  <a:pt x="3216" y="2630"/>
                </a:lnTo>
                <a:lnTo>
                  <a:pt x="3118" y="2801"/>
                </a:lnTo>
                <a:lnTo>
                  <a:pt x="3021" y="2971"/>
                </a:lnTo>
                <a:lnTo>
                  <a:pt x="2923" y="3117"/>
                </a:lnTo>
                <a:lnTo>
                  <a:pt x="2802" y="3264"/>
                </a:lnTo>
                <a:lnTo>
                  <a:pt x="2656" y="3385"/>
                </a:lnTo>
                <a:lnTo>
                  <a:pt x="2509" y="3483"/>
                </a:lnTo>
                <a:lnTo>
                  <a:pt x="2363" y="3580"/>
                </a:lnTo>
                <a:lnTo>
                  <a:pt x="2217" y="3653"/>
                </a:lnTo>
                <a:lnTo>
                  <a:pt x="2047" y="3702"/>
                </a:lnTo>
                <a:lnTo>
                  <a:pt x="1876" y="3751"/>
                </a:lnTo>
                <a:lnTo>
                  <a:pt x="1706" y="3751"/>
                </a:lnTo>
                <a:lnTo>
                  <a:pt x="1706" y="3751"/>
                </a:lnTo>
                <a:lnTo>
                  <a:pt x="1535" y="3751"/>
                </a:lnTo>
                <a:lnTo>
                  <a:pt x="1365" y="3702"/>
                </a:lnTo>
                <a:lnTo>
                  <a:pt x="1194" y="3653"/>
                </a:lnTo>
                <a:lnTo>
                  <a:pt x="1048" y="3580"/>
                </a:lnTo>
                <a:lnTo>
                  <a:pt x="902" y="3483"/>
                </a:lnTo>
                <a:lnTo>
                  <a:pt x="756" y="3385"/>
                </a:lnTo>
                <a:lnTo>
                  <a:pt x="610" y="3264"/>
                </a:lnTo>
                <a:lnTo>
                  <a:pt x="488" y="3117"/>
                </a:lnTo>
                <a:lnTo>
                  <a:pt x="391" y="2971"/>
                </a:lnTo>
                <a:lnTo>
                  <a:pt x="293" y="2801"/>
                </a:lnTo>
                <a:lnTo>
                  <a:pt x="196" y="2630"/>
                </a:lnTo>
                <a:lnTo>
                  <a:pt x="123" y="2460"/>
                </a:lnTo>
                <a:lnTo>
                  <a:pt x="74" y="2265"/>
                </a:lnTo>
                <a:lnTo>
                  <a:pt x="25" y="2095"/>
                </a:lnTo>
                <a:lnTo>
                  <a:pt x="1" y="1900"/>
                </a:lnTo>
                <a:lnTo>
                  <a:pt x="1" y="1705"/>
                </a:lnTo>
                <a:lnTo>
                  <a:pt x="1" y="1705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248840" y="2171520"/>
            <a:ext cx="213840" cy="338760"/>
          </a:xfrm>
          <a:custGeom>
            <a:avLst/>
            <a:gdLst/>
            <a:ahLst/>
            <a:rect l="l" t="t" r="r" b="b"/>
            <a:pathLst>
              <a:path w="6674" h="11350">
                <a:moveTo>
                  <a:pt x="4019" y="0"/>
                </a:moveTo>
                <a:lnTo>
                  <a:pt x="4019" y="0"/>
                </a:lnTo>
                <a:lnTo>
                  <a:pt x="3873" y="73"/>
                </a:lnTo>
                <a:lnTo>
                  <a:pt x="3703" y="122"/>
                </a:lnTo>
                <a:lnTo>
                  <a:pt x="3508" y="171"/>
                </a:lnTo>
                <a:lnTo>
                  <a:pt x="3337" y="171"/>
                </a:lnTo>
                <a:lnTo>
                  <a:pt x="3337" y="171"/>
                </a:lnTo>
                <a:lnTo>
                  <a:pt x="3167" y="171"/>
                </a:lnTo>
                <a:lnTo>
                  <a:pt x="2996" y="146"/>
                </a:lnTo>
                <a:lnTo>
                  <a:pt x="2826" y="73"/>
                </a:lnTo>
                <a:lnTo>
                  <a:pt x="2655" y="24"/>
                </a:lnTo>
                <a:lnTo>
                  <a:pt x="2655" y="24"/>
                </a:lnTo>
                <a:lnTo>
                  <a:pt x="2412" y="24"/>
                </a:lnTo>
                <a:lnTo>
                  <a:pt x="2168" y="97"/>
                </a:lnTo>
                <a:lnTo>
                  <a:pt x="1949" y="171"/>
                </a:lnTo>
                <a:lnTo>
                  <a:pt x="1706" y="317"/>
                </a:lnTo>
                <a:lnTo>
                  <a:pt x="1486" y="487"/>
                </a:lnTo>
                <a:lnTo>
                  <a:pt x="1243" y="682"/>
                </a:lnTo>
                <a:lnTo>
                  <a:pt x="1048" y="926"/>
                </a:lnTo>
                <a:lnTo>
                  <a:pt x="853" y="1193"/>
                </a:lnTo>
                <a:lnTo>
                  <a:pt x="658" y="1510"/>
                </a:lnTo>
                <a:lnTo>
                  <a:pt x="512" y="1851"/>
                </a:lnTo>
                <a:lnTo>
                  <a:pt x="366" y="2216"/>
                </a:lnTo>
                <a:lnTo>
                  <a:pt x="244" y="2630"/>
                </a:lnTo>
                <a:lnTo>
                  <a:pt x="123" y="3093"/>
                </a:lnTo>
                <a:lnTo>
                  <a:pt x="49" y="3580"/>
                </a:lnTo>
                <a:lnTo>
                  <a:pt x="1" y="4092"/>
                </a:lnTo>
                <a:lnTo>
                  <a:pt x="1" y="4652"/>
                </a:lnTo>
                <a:lnTo>
                  <a:pt x="1" y="4652"/>
                </a:lnTo>
                <a:lnTo>
                  <a:pt x="1" y="4774"/>
                </a:lnTo>
                <a:lnTo>
                  <a:pt x="25" y="4895"/>
                </a:lnTo>
                <a:lnTo>
                  <a:pt x="74" y="4993"/>
                </a:lnTo>
                <a:lnTo>
                  <a:pt x="147" y="5090"/>
                </a:lnTo>
                <a:lnTo>
                  <a:pt x="220" y="5163"/>
                </a:lnTo>
                <a:lnTo>
                  <a:pt x="317" y="5236"/>
                </a:lnTo>
                <a:lnTo>
                  <a:pt x="415" y="5261"/>
                </a:lnTo>
                <a:lnTo>
                  <a:pt x="537" y="5285"/>
                </a:lnTo>
                <a:lnTo>
                  <a:pt x="537" y="5285"/>
                </a:lnTo>
                <a:lnTo>
                  <a:pt x="658" y="5261"/>
                </a:lnTo>
                <a:lnTo>
                  <a:pt x="756" y="5236"/>
                </a:lnTo>
                <a:lnTo>
                  <a:pt x="853" y="5163"/>
                </a:lnTo>
                <a:lnTo>
                  <a:pt x="926" y="5090"/>
                </a:lnTo>
                <a:lnTo>
                  <a:pt x="999" y="4993"/>
                </a:lnTo>
                <a:lnTo>
                  <a:pt x="1024" y="4895"/>
                </a:lnTo>
                <a:lnTo>
                  <a:pt x="1048" y="4774"/>
                </a:lnTo>
                <a:lnTo>
                  <a:pt x="1072" y="4652"/>
                </a:lnTo>
                <a:lnTo>
                  <a:pt x="1072" y="4652"/>
                </a:lnTo>
                <a:lnTo>
                  <a:pt x="1097" y="4189"/>
                </a:lnTo>
                <a:lnTo>
                  <a:pt x="1145" y="3726"/>
                </a:lnTo>
                <a:lnTo>
                  <a:pt x="1218" y="3312"/>
                </a:lnTo>
                <a:lnTo>
                  <a:pt x="1316" y="2923"/>
                </a:lnTo>
                <a:lnTo>
                  <a:pt x="1438" y="2582"/>
                </a:lnTo>
                <a:lnTo>
                  <a:pt x="1535" y="2338"/>
                </a:lnTo>
                <a:lnTo>
                  <a:pt x="1633" y="2168"/>
                </a:lnTo>
                <a:lnTo>
                  <a:pt x="1681" y="2143"/>
                </a:lnTo>
                <a:lnTo>
                  <a:pt x="1706" y="2143"/>
                </a:lnTo>
                <a:lnTo>
                  <a:pt x="1706" y="2143"/>
                </a:lnTo>
                <a:lnTo>
                  <a:pt x="1730" y="2241"/>
                </a:lnTo>
                <a:lnTo>
                  <a:pt x="1730" y="2509"/>
                </a:lnTo>
                <a:lnTo>
                  <a:pt x="1681" y="3483"/>
                </a:lnTo>
                <a:lnTo>
                  <a:pt x="1608" y="4822"/>
                </a:lnTo>
                <a:lnTo>
                  <a:pt x="1486" y="6357"/>
                </a:lnTo>
                <a:lnTo>
                  <a:pt x="1243" y="9231"/>
                </a:lnTo>
                <a:lnTo>
                  <a:pt x="1145" y="10521"/>
                </a:lnTo>
                <a:lnTo>
                  <a:pt x="1145" y="10521"/>
                </a:lnTo>
                <a:lnTo>
                  <a:pt x="1145" y="10668"/>
                </a:lnTo>
                <a:lnTo>
                  <a:pt x="1145" y="10814"/>
                </a:lnTo>
                <a:lnTo>
                  <a:pt x="1194" y="10935"/>
                </a:lnTo>
                <a:lnTo>
                  <a:pt x="1267" y="11057"/>
                </a:lnTo>
                <a:lnTo>
                  <a:pt x="1340" y="11155"/>
                </a:lnTo>
                <a:lnTo>
                  <a:pt x="1462" y="11252"/>
                </a:lnTo>
                <a:lnTo>
                  <a:pt x="1584" y="11325"/>
                </a:lnTo>
                <a:lnTo>
                  <a:pt x="1706" y="11349"/>
                </a:lnTo>
                <a:lnTo>
                  <a:pt x="1706" y="11349"/>
                </a:lnTo>
                <a:lnTo>
                  <a:pt x="1827" y="11349"/>
                </a:lnTo>
                <a:lnTo>
                  <a:pt x="1827" y="11349"/>
                </a:lnTo>
                <a:lnTo>
                  <a:pt x="1949" y="11349"/>
                </a:lnTo>
                <a:lnTo>
                  <a:pt x="2071" y="11325"/>
                </a:lnTo>
                <a:lnTo>
                  <a:pt x="2168" y="11252"/>
                </a:lnTo>
                <a:lnTo>
                  <a:pt x="2266" y="11179"/>
                </a:lnTo>
                <a:lnTo>
                  <a:pt x="2339" y="11106"/>
                </a:lnTo>
                <a:lnTo>
                  <a:pt x="2412" y="11008"/>
                </a:lnTo>
                <a:lnTo>
                  <a:pt x="2461" y="10887"/>
                </a:lnTo>
                <a:lnTo>
                  <a:pt x="2509" y="10765"/>
                </a:lnTo>
                <a:lnTo>
                  <a:pt x="3045" y="7014"/>
                </a:lnTo>
                <a:lnTo>
                  <a:pt x="3045" y="7014"/>
                </a:lnTo>
                <a:lnTo>
                  <a:pt x="3045" y="6966"/>
                </a:lnTo>
                <a:lnTo>
                  <a:pt x="3094" y="6868"/>
                </a:lnTo>
                <a:lnTo>
                  <a:pt x="3143" y="6819"/>
                </a:lnTo>
                <a:lnTo>
                  <a:pt x="3191" y="6771"/>
                </a:lnTo>
                <a:lnTo>
                  <a:pt x="3264" y="6746"/>
                </a:lnTo>
                <a:lnTo>
                  <a:pt x="3337" y="6722"/>
                </a:lnTo>
                <a:lnTo>
                  <a:pt x="3337" y="6722"/>
                </a:lnTo>
                <a:lnTo>
                  <a:pt x="3410" y="6746"/>
                </a:lnTo>
                <a:lnTo>
                  <a:pt x="3484" y="6771"/>
                </a:lnTo>
                <a:lnTo>
                  <a:pt x="3532" y="6819"/>
                </a:lnTo>
                <a:lnTo>
                  <a:pt x="3581" y="6868"/>
                </a:lnTo>
                <a:lnTo>
                  <a:pt x="3630" y="6966"/>
                </a:lnTo>
                <a:lnTo>
                  <a:pt x="3630" y="7014"/>
                </a:lnTo>
                <a:lnTo>
                  <a:pt x="4165" y="10765"/>
                </a:lnTo>
                <a:lnTo>
                  <a:pt x="4165" y="10765"/>
                </a:lnTo>
                <a:lnTo>
                  <a:pt x="4214" y="10887"/>
                </a:lnTo>
                <a:lnTo>
                  <a:pt x="4263" y="11008"/>
                </a:lnTo>
                <a:lnTo>
                  <a:pt x="4336" y="11106"/>
                </a:lnTo>
                <a:lnTo>
                  <a:pt x="4409" y="11179"/>
                </a:lnTo>
                <a:lnTo>
                  <a:pt x="4506" y="11252"/>
                </a:lnTo>
                <a:lnTo>
                  <a:pt x="4604" y="11325"/>
                </a:lnTo>
                <a:lnTo>
                  <a:pt x="4726" y="11349"/>
                </a:lnTo>
                <a:lnTo>
                  <a:pt x="4847" y="11349"/>
                </a:lnTo>
                <a:lnTo>
                  <a:pt x="4847" y="11349"/>
                </a:lnTo>
                <a:lnTo>
                  <a:pt x="4969" y="11349"/>
                </a:lnTo>
                <a:lnTo>
                  <a:pt x="4969" y="11349"/>
                </a:lnTo>
                <a:lnTo>
                  <a:pt x="5091" y="11325"/>
                </a:lnTo>
                <a:lnTo>
                  <a:pt x="5213" y="11252"/>
                </a:lnTo>
                <a:lnTo>
                  <a:pt x="5334" y="11155"/>
                </a:lnTo>
                <a:lnTo>
                  <a:pt x="5408" y="11057"/>
                </a:lnTo>
                <a:lnTo>
                  <a:pt x="5481" y="10935"/>
                </a:lnTo>
                <a:lnTo>
                  <a:pt x="5529" y="10814"/>
                </a:lnTo>
                <a:lnTo>
                  <a:pt x="5529" y="10668"/>
                </a:lnTo>
                <a:lnTo>
                  <a:pt x="5529" y="10521"/>
                </a:lnTo>
                <a:lnTo>
                  <a:pt x="5529" y="10521"/>
                </a:lnTo>
                <a:lnTo>
                  <a:pt x="5188" y="6381"/>
                </a:lnTo>
                <a:lnTo>
                  <a:pt x="4994" y="3507"/>
                </a:lnTo>
                <a:lnTo>
                  <a:pt x="4945" y="2533"/>
                </a:lnTo>
                <a:lnTo>
                  <a:pt x="4945" y="2241"/>
                </a:lnTo>
                <a:lnTo>
                  <a:pt x="4969" y="2143"/>
                </a:lnTo>
                <a:lnTo>
                  <a:pt x="4969" y="2143"/>
                </a:lnTo>
                <a:lnTo>
                  <a:pt x="4994" y="2143"/>
                </a:lnTo>
                <a:lnTo>
                  <a:pt x="5042" y="2168"/>
                </a:lnTo>
                <a:lnTo>
                  <a:pt x="5140" y="2314"/>
                </a:lnTo>
                <a:lnTo>
                  <a:pt x="5237" y="2557"/>
                </a:lnTo>
                <a:lnTo>
                  <a:pt x="5334" y="2898"/>
                </a:lnTo>
                <a:lnTo>
                  <a:pt x="5432" y="3288"/>
                </a:lnTo>
                <a:lnTo>
                  <a:pt x="5529" y="3726"/>
                </a:lnTo>
                <a:lnTo>
                  <a:pt x="5578" y="4189"/>
                </a:lnTo>
                <a:lnTo>
                  <a:pt x="5602" y="4652"/>
                </a:lnTo>
                <a:lnTo>
                  <a:pt x="5602" y="4652"/>
                </a:lnTo>
                <a:lnTo>
                  <a:pt x="5627" y="4774"/>
                </a:lnTo>
                <a:lnTo>
                  <a:pt x="5651" y="4895"/>
                </a:lnTo>
                <a:lnTo>
                  <a:pt x="5675" y="4993"/>
                </a:lnTo>
                <a:lnTo>
                  <a:pt x="5749" y="5090"/>
                </a:lnTo>
                <a:lnTo>
                  <a:pt x="5822" y="5163"/>
                </a:lnTo>
                <a:lnTo>
                  <a:pt x="5919" y="5236"/>
                </a:lnTo>
                <a:lnTo>
                  <a:pt x="6016" y="5261"/>
                </a:lnTo>
                <a:lnTo>
                  <a:pt x="6138" y="5285"/>
                </a:lnTo>
                <a:lnTo>
                  <a:pt x="6138" y="5285"/>
                </a:lnTo>
                <a:lnTo>
                  <a:pt x="6260" y="5261"/>
                </a:lnTo>
                <a:lnTo>
                  <a:pt x="6357" y="5236"/>
                </a:lnTo>
                <a:lnTo>
                  <a:pt x="6455" y="5163"/>
                </a:lnTo>
                <a:lnTo>
                  <a:pt x="6528" y="5090"/>
                </a:lnTo>
                <a:lnTo>
                  <a:pt x="6601" y="4993"/>
                </a:lnTo>
                <a:lnTo>
                  <a:pt x="6650" y="4895"/>
                </a:lnTo>
                <a:lnTo>
                  <a:pt x="6674" y="4774"/>
                </a:lnTo>
                <a:lnTo>
                  <a:pt x="6674" y="4652"/>
                </a:lnTo>
                <a:lnTo>
                  <a:pt x="6674" y="4652"/>
                </a:lnTo>
                <a:lnTo>
                  <a:pt x="6674" y="4092"/>
                </a:lnTo>
                <a:lnTo>
                  <a:pt x="6625" y="3556"/>
                </a:lnTo>
                <a:lnTo>
                  <a:pt x="6552" y="3069"/>
                </a:lnTo>
                <a:lnTo>
                  <a:pt x="6455" y="2630"/>
                </a:lnTo>
                <a:lnTo>
                  <a:pt x="6357" y="2216"/>
                </a:lnTo>
                <a:lnTo>
                  <a:pt x="6211" y="1827"/>
                </a:lnTo>
                <a:lnTo>
                  <a:pt x="6065" y="1486"/>
                </a:lnTo>
                <a:lnTo>
                  <a:pt x="5895" y="1169"/>
                </a:lnTo>
                <a:lnTo>
                  <a:pt x="5700" y="901"/>
                </a:lnTo>
                <a:lnTo>
                  <a:pt x="5505" y="658"/>
                </a:lnTo>
                <a:lnTo>
                  <a:pt x="5286" y="463"/>
                </a:lnTo>
                <a:lnTo>
                  <a:pt x="5042" y="292"/>
                </a:lnTo>
                <a:lnTo>
                  <a:pt x="4799" y="171"/>
                </a:lnTo>
                <a:lnTo>
                  <a:pt x="4555" y="73"/>
                </a:lnTo>
                <a:lnTo>
                  <a:pt x="4287" y="24"/>
                </a:lnTo>
                <a:lnTo>
                  <a:pt x="4019" y="0"/>
                </a:lnTo>
                <a:lnTo>
                  <a:pt x="4019" y="0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306440" y="2058120"/>
            <a:ext cx="97920" cy="100080"/>
          </a:xfrm>
          <a:custGeom>
            <a:avLst/>
            <a:gdLst/>
            <a:ahLst/>
            <a:rect l="l" t="t" r="r" b="b"/>
            <a:pathLst>
              <a:path w="3069" h="3362">
                <a:moveTo>
                  <a:pt x="0" y="1511"/>
                </a:moveTo>
                <a:lnTo>
                  <a:pt x="0" y="1511"/>
                </a:lnTo>
                <a:lnTo>
                  <a:pt x="24" y="1340"/>
                </a:lnTo>
                <a:lnTo>
                  <a:pt x="49" y="1170"/>
                </a:lnTo>
                <a:lnTo>
                  <a:pt x="73" y="1024"/>
                </a:lnTo>
                <a:lnTo>
                  <a:pt x="122" y="877"/>
                </a:lnTo>
                <a:lnTo>
                  <a:pt x="195" y="756"/>
                </a:lnTo>
                <a:lnTo>
                  <a:pt x="268" y="634"/>
                </a:lnTo>
                <a:lnTo>
                  <a:pt x="365" y="512"/>
                </a:lnTo>
                <a:lnTo>
                  <a:pt x="463" y="415"/>
                </a:lnTo>
                <a:lnTo>
                  <a:pt x="682" y="220"/>
                </a:lnTo>
                <a:lnTo>
                  <a:pt x="950" y="98"/>
                </a:lnTo>
                <a:lnTo>
                  <a:pt x="1218" y="25"/>
                </a:lnTo>
                <a:lnTo>
                  <a:pt x="1534" y="1"/>
                </a:lnTo>
                <a:lnTo>
                  <a:pt x="1534" y="1"/>
                </a:lnTo>
                <a:lnTo>
                  <a:pt x="1851" y="25"/>
                </a:lnTo>
                <a:lnTo>
                  <a:pt x="2119" y="98"/>
                </a:lnTo>
                <a:lnTo>
                  <a:pt x="2387" y="220"/>
                </a:lnTo>
                <a:lnTo>
                  <a:pt x="2606" y="415"/>
                </a:lnTo>
                <a:lnTo>
                  <a:pt x="2703" y="512"/>
                </a:lnTo>
                <a:lnTo>
                  <a:pt x="2801" y="634"/>
                </a:lnTo>
                <a:lnTo>
                  <a:pt x="2874" y="756"/>
                </a:lnTo>
                <a:lnTo>
                  <a:pt x="2947" y="877"/>
                </a:lnTo>
                <a:lnTo>
                  <a:pt x="2996" y="1024"/>
                </a:lnTo>
                <a:lnTo>
                  <a:pt x="3020" y="1170"/>
                </a:lnTo>
                <a:lnTo>
                  <a:pt x="3044" y="1340"/>
                </a:lnTo>
                <a:lnTo>
                  <a:pt x="3069" y="1511"/>
                </a:lnTo>
                <a:lnTo>
                  <a:pt x="3069" y="1511"/>
                </a:lnTo>
                <a:lnTo>
                  <a:pt x="3044" y="1681"/>
                </a:lnTo>
                <a:lnTo>
                  <a:pt x="3020" y="1852"/>
                </a:lnTo>
                <a:lnTo>
                  <a:pt x="2947" y="2193"/>
                </a:lnTo>
                <a:lnTo>
                  <a:pt x="2801" y="2509"/>
                </a:lnTo>
                <a:lnTo>
                  <a:pt x="2606" y="2777"/>
                </a:lnTo>
                <a:lnTo>
                  <a:pt x="2509" y="2899"/>
                </a:lnTo>
                <a:lnTo>
                  <a:pt x="2387" y="3021"/>
                </a:lnTo>
                <a:lnTo>
                  <a:pt x="2265" y="3118"/>
                </a:lnTo>
                <a:lnTo>
                  <a:pt x="2119" y="3191"/>
                </a:lnTo>
                <a:lnTo>
                  <a:pt x="1997" y="3264"/>
                </a:lnTo>
                <a:lnTo>
                  <a:pt x="1851" y="3313"/>
                </a:lnTo>
                <a:lnTo>
                  <a:pt x="1681" y="3337"/>
                </a:lnTo>
                <a:lnTo>
                  <a:pt x="1534" y="3362"/>
                </a:lnTo>
                <a:lnTo>
                  <a:pt x="1534" y="3362"/>
                </a:lnTo>
                <a:lnTo>
                  <a:pt x="1388" y="3337"/>
                </a:lnTo>
                <a:lnTo>
                  <a:pt x="1218" y="3313"/>
                </a:lnTo>
                <a:lnTo>
                  <a:pt x="1072" y="3264"/>
                </a:lnTo>
                <a:lnTo>
                  <a:pt x="950" y="3191"/>
                </a:lnTo>
                <a:lnTo>
                  <a:pt x="804" y="3118"/>
                </a:lnTo>
                <a:lnTo>
                  <a:pt x="682" y="3021"/>
                </a:lnTo>
                <a:lnTo>
                  <a:pt x="560" y="2899"/>
                </a:lnTo>
                <a:lnTo>
                  <a:pt x="463" y="2777"/>
                </a:lnTo>
                <a:lnTo>
                  <a:pt x="268" y="2509"/>
                </a:lnTo>
                <a:lnTo>
                  <a:pt x="122" y="2193"/>
                </a:lnTo>
                <a:lnTo>
                  <a:pt x="49" y="1852"/>
                </a:lnTo>
                <a:lnTo>
                  <a:pt x="24" y="1681"/>
                </a:lnTo>
                <a:lnTo>
                  <a:pt x="0" y="1511"/>
                </a:lnTo>
                <a:lnTo>
                  <a:pt x="0" y="1511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1086120" y="1914840"/>
            <a:ext cx="102600" cy="108720"/>
          </a:xfrm>
          <a:custGeom>
            <a:avLst/>
            <a:gdLst/>
            <a:ahLst/>
            <a:rect l="l" t="t" r="r" b="b"/>
            <a:pathLst>
              <a:path w="3215" h="3654">
                <a:moveTo>
                  <a:pt x="0" y="1657"/>
                </a:moveTo>
                <a:lnTo>
                  <a:pt x="0" y="1657"/>
                </a:lnTo>
                <a:lnTo>
                  <a:pt x="0" y="1462"/>
                </a:lnTo>
                <a:lnTo>
                  <a:pt x="24" y="1291"/>
                </a:lnTo>
                <a:lnTo>
                  <a:pt x="73" y="1121"/>
                </a:lnTo>
                <a:lnTo>
                  <a:pt x="122" y="975"/>
                </a:lnTo>
                <a:lnTo>
                  <a:pt x="195" y="829"/>
                </a:lnTo>
                <a:lnTo>
                  <a:pt x="268" y="682"/>
                </a:lnTo>
                <a:lnTo>
                  <a:pt x="365" y="561"/>
                </a:lnTo>
                <a:lnTo>
                  <a:pt x="463" y="439"/>
                </a:lnTo>
                <a:lnTo>
                  <a:pt x="585" y="341"/>
                </a:lnTo>
                <a:lnTo>
                  <a:pt x="706" y="244"/>
                </a:lnTo>
                <a:lnTo>
                  <a:pt x="853" y="171"/>
                </a:lnTo>
                <a:lnTo>
                  <a:pt x="974" y="122"/>
                </a:lnTo>
                <a:lnTo>
                  <a:pt x="1120" y="74"/>
                </a:lnTo>
                <a:lnTo>
                  <a:pt x="1291" y="25"/>
                </a:lnTo>
                <a:lnTo>
                  <a:pt x="1437" y="0"/>
                </a:lnTo>
                <a:lnTo>
                  <a:pt x="1608" y="0"/>
                </a:lnTo>
                <a:lnTo>
                  <a:pt x="1608" y="0"/>
                </a:lnTo>
                <a:lnTo>
                  <a:pt x="1778" y="0"/>
                </a:lnTo>
                <a:lnTo>
                  <a:pt x="1924" y="25"/>
                </a:lnTo>
                <a:lnTo>
                  <a:pt x="2095" y="74"/>
                </a:lnTo>
                <a:lnTo>
                  <a:pt x="2241" y="122"/>
                </a:lnTo>
                <a:lnTo>
                  <a:pt x="2363" y="171"/>
                </a:lnTo>
                <a:lnTo>
                  <a:pt x="2509" y="244"/>
                </a:lnTo>
                <a:lnTo>
                  <a:pt x="2630" y="341"/>
                </a:lnTo>
                <a:lnTo>
                  <a:pt x="2752" y="439"/>
                </a:lnTo>
                <a:lnTo>
                  <a:pt x="2850" y="561"/>
                </a:lnTo>
                <a:lnTo>
                  <a:pt x="2947" y="682"/>
                </a:lnTo>
                <a:lnTo>
                  <a:pt x="3020" y="829"/>
                </a:lnTo>
                <a:lnTo>
                  <a:pt x="3093" y="975"/>
                </a:lnTo>
                <a:lnTo>
                  <a:pt x="3142" y="1121"/>
                </a:lnTo>
                <a:lnTo>
                  <a:pt x="3191" y="1291"/>
                </a:lnTo>
                <a:lnTo>
                  <a:pt x="3215" y="1462"/>
                </a:lnTo>
                <a:lnTo>
                  <a:pt x="3215" y="1657"/>
                </a:lnTo>
                <a:lnTo>
                  <a:pt x="3215" y="1657"/>
                </a:lnTo>
                <a:lnTo>
                  <a:pt x="3215" y="1827"/>
                </a:lnTo>
                <a:lnTo>
                  <a:pt x="3191" y="2022"/>
                </a:lnTo>
                <a:lnTo>
                  <a:pt x="3142" y="2217"/>
                </a:lnTo>
                <a:lnTo>
                  <a:pt x="3093" y="2387"/>
                </a:lnTo>
                <a:lnTo>
                  <a:pt x="3020" y="2558"/>
                </a:lnTo>
                <a:lnTo>
                  <a:pt x="2947" y="2728"/>
                </a:lnTo>
                <a:lnTo>
                  <a:pt x="2850" y="2874"/>
                </a:lnTo>
                <a:lnTo>
                  <a:pt x="2752" y="3020"/>
                </a:lnTo>
                <a:lnTo>
                  <a:pt x="2630" y="3167"/>
                </a:lnTo>
                <a:lnTo>
                  <a:pt x="2509" y="3288"/>
                </a:lnTo>
                <a:lnTo>
                  <a:pt x="2363" y="3386"/>
                </a:lnTo>
                <a:lnTo>
                  <a:pt x="2241" y="3483"/>
                </a:lnTo>
                <a:lnTo>
                  <a:pt x="2095" y="3556"/>
                </a:lnTo>
                <a:lnTo>
                  <a:pt x="1924" y="3605"/>
                </a:lnTo>
                <a:lnTo>
                  <a:pt x="1778" y="3629"/>
                </a:lnTo>
                <a:lnTo>
                  <a:pt x="1608" y="3654"/>
                </a:lnTo>
                <a:lnTo>
                  <a:pt x="1608" y="3654"/>
                </a:lnTo>
                <a:lnTo>
                  <a:pt x="1437" y="3629"/>
                </a:lnTo>
                <a:lnTo>
                  <a:pt x="1291" y="3605"/>
                </a:lnTo>
                <a:lnTo>
                  <a:pt x="1120" y="3556"/>
                </a:lnTo>
                <a:lnTo>
                  <a:pt x="974" y="3483"/>
                </a:lnTo>
                <a:lnTo>
                  <a:pt x="853" y="3386"/>
                </a:lnTo>
                <a:lnTo>
                  <a:pt x="706" y="3288"/>
                </a:lnTo>
                <a:lnTo>
                  <a:pt x="585" y="3167"/>
                </a:lnTo>
                <a:lnTo>
                  <a:pt x="463" y="3020"/>
                </a:lnTo>
                <a:lnTo>
                  <a:pt x="365" y="2874"/>
                </a:lnTo>
                <a:lnTo>
                  <a:pt x="268" y="2728"/>
                </a:lnTo>
                <a:lnTo>
                  <a:pt x="195" y="2558"/>
                </a:lnTo>
                <a:lnTo>
                  <a:pt x="122" y="2387"/>
                </a:lnTo>
                <a:lnTo>
                  <a:pt x="73" y="2217"/>
                </a:lnTo>
                <a:lnTo>
                  <a:pt x="24" y="2022"/>
                </a:lnTo>
                <a:lnTo>
                  <a:pt x="0" y="1827"/>
                </a:lnTo>
                <a:lnTo>
                  <a:pt x="0" y="1657"/>
                </a:lnTo>
                <a:lnTo>
                  <a:pt x="0" y="1657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1026720" y="2037960"/>
            <a:ext cx="221400" cy="477720"/>
          </a:xfrm>
          <a:custGeom>
            <a:avLst/>
            <a:gdLst/>
            <a:ahLst/>
            <a:rect l="l" t="t" r="r" b="b"/>
            <a:pathLst>
              <a:path w="6917" h="16002">
                <a:moveTo>
                  <a:pt x="4189" y="0"/>
                </a:moveTo>
                <a:lnTo>
                  <a:pt x="4189" y="0"/>
                </a:lnTo>
                <a:lnTo>
                  <a:pt x="4019" y="98"/>
                </a:lnTo>
                <a:lnTo>
                  <a:pt x="3848" y="147"/>
                </a:lnTo>
                <a:lnTo>
                  <a:pt x="3653" y="195"/>
                </a:lnTo>
                <a:lnTo>
                  <a:pt x="3459" y="220"/>
                </a:lnTo>
                <a:lnTo>
                  <a:pt x="3459" y="220"/>
                </a:lnTo>
                <a:lnTo>
                  <a:pt x="3264" y="195"/>
                </a:lnTo>
                <a:lnTo>
                  <a:pt x="3069" y="147"/>
                </a:lnTo>
                <a:lnTo>
                  <a:pt x="2898" y="98"/>
                </a:lnTo>
                <a:lnTo>
                  <a:pt x="2728" y="0"/>
                </a:lnTo>
                <a:lnTo>
                  <a:pt x="2728" y="0"/>
                </a:lnTo>
                <a:lnTo>
                  <a:pt x="2533" y="49"/>
                </a:lnTo>
                <a:lnTo>
                  <a:pt x="2338" y="122"/>
                </a:lnTo>
                <a:lnTo>
                  <a:pt x="2168" y="195"/>
                </a:lnTo>
                <a:lnTo>
                  <a:pt x="2022" y="293"/>
                </a:lnTo>
                <a:lnTo>
                  <a:pt x="1705" y="488"/>
                </a:lnTo>
                <a:lnTo>
                  <a:pt x="1437" y="755"/>
                </a:lnTo>
                <a:lnTo>
                  <a:pt x="1169" y="1072"/>
                </a:lnTo>
                <a:lnTo>
                  <a:pt x="950" y="1413"/>
                </a:lnTo>
                <a:lnTo>
                  <a:pt x="755" y="1803"/>
                </a:lnTo>
                <a:lnTo>
                  <a:pt x="585" y="2217"/>
                </a:lnTo>
                <a:lnTo>
                  <a:pt x="439" y="2704"/>
                </a:lnTo>
                <a:lnTo>
                  <a:pt x="317" y="3191"/>
                </a:lnTo>
                <a:lnTo>
                  <a:pt x="219" y="3727"/>
                </a:lnTo>
                <a:lnTo>
                  <a:pt x="146" y="4311"/>
                </a:lnTo>
                <a:lnTo>
                  <a:pt x="73" y="4896"/>
                </a:lnTo>
                <a:lnTo>
                  <a:pt x="24" y="5529"/>
                </a:lnTo>
                <a:lnTo>
                  <a:pt x="0" y="6187"/>
                </a:lnTo>
                <a:lnTo>
                  <a:pt x="0" y="6869"/>
                </a:lnTo>
                <a:lnTo>
                  <a:pt x="0" y="6869"/>
                </a:lnTo>
                <a:lnTo>
                  <a:pt x="24" y="7015"/>
                </a:lnTo>
                <a:lnTo>
                  <a:pt x="49" y="7161"/>
                </a:lnTo>
                <a:lnTo>
                  <a:pt x="98" y="7307"/>
                </a:lnTo>
                <a:lnTo>
                  <a:pt x="171" y="7404"/>
                </a:lnTo>
                <a:lnTo>
                  <a:pt x="244" y="7502"/>
                </a:lnTo>
                <a:lnTo>
                  <a:pt x="317" y="7575"/>
                </a:lnTo>
                <a:lnTo>
                  <a:pt x="414" y="7624"/>
                </a:lnTo>
                <a:lnTo>
                  <a:pt x="487" y="7624"/>
                </a:lnTo>
                <a:lnTo>
                  <a:pt x="487" y="7624"/>
                </a:lnTo>
                <a:lnTo>
                  <a:pt x="633" y="7624"/>
                </a:lnTo>
                <a:lnTo>
                  <a:pt x="731" y="7575"/>
                </a:lnTo>
                <a:lnTo>
                  <a:pt x="804" y="7502"/>
                </a:lnTo>
                <a:lnTo>
                  <a:pt x="877" y="7404"/>
                </a:lnTo>
                <a:lnTo>
                  <a:pt x="926" y="7307"/>
                </a:lnTo>
                <a:lnTo>
                  <a:pt x="950" y="7161"/>
                </a:lnTo>
                <a:lnTo>
                  <a:pt x="974" y="6869"/>
                </a:lnTo>
                <a:lnTo>
                  <a:pt x="974" y="6869"/>
                </a:lnTo>
                <a:lnTo>
                  <a:pt x="999" y="6503"/>
                </a:lnTo>
                <a:lnTo>
                  <a:pt x="1023" y="6089"/>
                </a:lnTo>
                <a:lnTo>
                  <a:pt x="1145" y="5091"/>
                </a:lnTo>
                <a:lnTo>
                  <a:pt x="1291" y="4092"/>
                </a:lnTo>
                <a:lnTo>
                  <a:pt x="1364" y="3654"/>
                </a:lnTo>
                <a:lnTo>
                  <a:pt x="1461" y="3288"/>
                </a:lnTo>
                <a:lnTo>
                  <a:pt x="1461" y="3288"/>
                </a:lnTo>
                <a:lnTo>
                  <a:pt x="1413" y="3094"/>
                </a:lnTo>
                <a:lnTo>
                  <a:pt x="1388" y="2899"/>
                </a:lnTo>
                <a:lnTo>
                  <a:pt x="1388" y="2704"/>
                </a:lnTo>
                <a:lnTo>
                  <a:pt x="1413" y="2533"/>
                </a:lnTo>
                <a:lnTo>
                  <a:pt x="1437" y="2387"/>
                </a:lnTo>
                <a:lnTo>
                  <a:pt x="1510" y="2241"/>
                </a:lnTo>
                <a:lnTo>
                  <a:pt x="1583" y="2119"/>
                </a:lnTo>
                <a:lnTo>
                  <a:pt x="1656" y="2046"/>
                </a:lnTo>
                <a:lnTo>
                  <a:pt x="1656" y="2046"/>
                </a:lnTo>
                <a:lnTo>
                  <a:pt x="1583" y="2144"/>
                </a:lnTo>
                <a:lnTo>
                  <a:pt x="1534" y="2290"/>
                </a:lnTo>
                <a:lnTo>
                  <a:pt x="1486" y="2485"/>
                </a:lnTo>
                <a:lnTo>
                  <a:pt x="1486" y="2680"/>
                </a:lnTo>
                <a:lnTo>
                  <a:pt x="1510" y="2874"/>
                </a:lnTo>
                <a:lnTo>
                  <a:pt x="1559" y="3069"/>
                </a:lnTo>
                <a:lnTo>
                  <a:pt x="1608" y="3167"/>
                </a:lnTo>
                <a:lnTo>
                  <a:pt x="1681" y="3264"/>
                </a:lnTo>
                <a:lnTo>
                  <a:pt x="1754" y="3337"/>
                </a:lnTo>
                <a:lnTo>
                  <a:pt x="1851" y="3410"/>
                </a:lnTo>
                <a:lnTo>
                  <a:pt x="1851" y="3410"/>
                </a:lnTo>
                <a:lnTo>
                  <a:pt x="1900" y="3775"/>
                </a:lnTo>
                <a:lnTo>
                  <a:pt x="1924" y="3970"/>
                </a:lnTo>
                <a:lnTo>
                  <a:pt x="1949" y="4190"/>
                </a:lnTo>
                <a:lnTo>
                  <a:pt x="1924" y="4433"/>
                </a:lnTo>
                <a:lnTo>
                  <a:pt x="1900" y="4725"/>
                </a:lnTo>
                <a:lnTo>
                  <a:pt x="1827" y="5018"/>
                </a:lnTo>
                <a:lnTo>
                  <a:pt x="1705" y="5383"/>
                </a:lnTo>
                <a:lnTo>
                  <a:pt x="1705" y="5383"/>
                </a:lnTo>
                <a:lnTo>
                  <a:pt x="1510" y="5894"/>
                </a:lnTo>
                <a:lnTo>
                  <a:pt x="1364" y="6381"/>
                </a:lnTo>
                <a:lnTo>
                  <a:pt x="1267" y="6820"/>
                </a:lnTo>
                <a:lnTo>
                  <a:pt x="1218" y="7210"/>
                </a:lnTo>
                <a:lnTo>
                  <a:pt x="1169" y="7599"/>
                </a:lnTo>
                <a:lnTo>
                  <a:pt x="1169" y="7989"/>
                </a:lnTo>
                <a:lnTo>
                  <a:pt x="1194" y="8793"/>
                </a:lnTo>
                <a:lnTo>
                  <a:pt x="1194" y="8793"/>
                </a:lnTo>
                <a:lnTo>
                  <a:pt x="1242" y="9962"/>
                </a:lnTo>
                <a:lnTo>
                  <a:pt x="1291" y="11131"/>
                </a:lnTo>
                <a:lnTo>
                  <a:pt x="1315" y="13201"/>
                </a:lnTo>
                <a:lnTo>
                  <a:pt x="1340" y="14686"/>
                </a:lnTo>
                <a:lnTo>
                  <a:pt x="1340" y="15271"/>
                </a:lnTo>
                <a:lnTo>
                  <a:pt x="1340" y="15271"/>
                </a:lnTo>
                <a:lnTo>
                  <a:pt x="1364" y="15490"/>
                </a:lnTo>
                <a:lnTo>
                  <a:pt x="1413" y="15661"/>
                </a:lnTo>
                <a:lnTo>
                  <a:pt x="1486" y="15782"/>
                </a:lnTo>
                <a:lnTo>
                  <a:pt x="1583" y="15880"/>
                </a:lnTo>
                <a:lnTo>
                  <a:pt x="1656" y="15953"/>
                </a:lnTo>
                <a:lnTo>
                  <a:pt x="1729" y="15977"/>
                </a:lnTo>
                <a:lnTo>
                  <a:pt x="1827" y="16002"/>
                </a:lnTo>
                <a:lnTo>
                  <a:pt x="1827" y="16002"/>
                </a:lnTo>
                <a:lnTo>
                  <a:pt x="1949" y="16002"/>
                </a:lnTo>
                <a:lnTo>
                  <a:pt x="2070" y="15953"/>
                </a:lnTo>
                <a:lnTo>
                  <a:pt x="2168" y="15904"/>
                </a:lnTo>
                <a:lnTo>
                  <a:pt x="2241" y="15831"/>
                </a:lnTo>
                <a:lnTo>
                  <a:pt x="2314" y="15758"/>
                </a:lnTo>
                <a:lnTo>
                  <a:pt x="2387" y="15636"/>
                </a:lnTo>
                <a:lnTo>
                  <a:pt x="2411" y="15490"/>
                </a:lnTo>
                <a:lnTo>
                  <a:pt x="2460" y="15344"/>
                </a:lnTo>
                <a:lnTo>
                  <a:pt x="3142" y="8525"/>
                </a:lnTo>
                <a:lnTo>
                  <a:pt x="3142" y="8525"/>
                </a:lnTo>
                <a:lnTo>
                  <a:pt x="3142" y="8427"/>
                </a:lnTo>
                <a:lnTo>
                  <a:pt x="3191" y="8257"/>
                </a:lnTo>
                <a:lnTo>
                  <a:pt x="3239" y="8159"/>
                </a:lnTo>
                <a:lnTo>
                  <a:pt x="3288" y="8062"/>
                </a:lnTo>
                <a:lnTo>
                  <a:pt x="3361" y="7989"/>
                </a:lnTo>
                <a:lnTo>
                  <a:pt x="3459" y="7965"/>
                </a:lnTo>
                <a:lnTo>
                  <a:pt x="3459" y="7965"/>
                </a:lnTo>
                <a:lnTo>
                  <a:pt x="3556" y="7989"/>
                </a:lnTo>
                <a:lnTo>
                  <a:pt x="3629" y="8062"/>
                </a:lnTo>
                <a:lnTo>
                  <a:pt x="3678" y="8159"/>
                </a:lnTo>
                <a:lnTo>
                  <a:pt x="3726" y="8257"/>
                </a:lnTo>
                <a:lnTo>
                  <a:pt x="3775" y="8427"/>
                </a:lnTo>
                <a:lnTo>
                  <a:pt x="3775" y="8525"/>
                </a:lnTo>
                <a:lnTo>
                  <a:pt x="4457" y="15344"/>
                </a:lnTo>
                <a:lnTo>
                  <a:pt x="4457" y="15344"/>
                </a:lnTo>
                <a:lnTo>
                  <a:pt x="4506" y="15490"/>
                </a:lnTo>
                <a:lnTo>
                  <a:pt x="4530" y="15636"/>
                </a:lnTo>
                <a:lnTo>
                  <a:pt x="4603" y="15758"/>
                </a:lnTo>
                <a:lnTo>
                  <a:pt x="4676" y="15831"/>
                </a:lnTo>
                <a:lnTo>
                  <a:pt x="4749" y="15904"/>
                </a:lnTo>
                <a:lnTo>
                  <a:pt x="4847" y="15953"/>
                </a:lnTo>
                <a:lnTo>
                  <a:pt x="4969" y="16002"/>
                </a:lnTo>
                <a:lnTo>
                  <a:pt x="5090" y="16002"/>
                </a:lnTo>
                <a:lnTo>
                  <a:pt x="5090" y="16002"/>
                </a:lnTo>
                <a:lnTo>
                  <a:pt x="5188" y="15977"/>
                </a:lnTo>
                <a:lnTo>
                  <a:pt x="5261" y="15953"/>
                </a:lnTo>
                <a:lnTo>
                  <a:pt x="5334" y="15880"/>
                </a:lnTo>
                <a:lnTo>
                  <a:pt x="5431" y="15782"/>
                </a:lnTo>
                <a:lnTo>
                  <a:pt x="5504" y="15661"/>
                </a:lnTo>
                <a:lnTo>
                  <a:pt x="5553" y="15490"/>
                </a:lnTo>
                <a:lnTo>
                  <a:pt x="5577" y="15271"/>
                </a:lnTo>
                <a:lnTo>
                  <a:pt x="5577" y="15271"/>
                </a:lnTo>
                <a:lnTo>
                  <a:pt x="5577" y="14686"/>
                </a:lnTo>
                <a:lnTo>
                  <a:pt x="5602" y="13201"/>
                </a:lnTo>
                <a:lnTo>
                  <a:pt x="5626" y="11131"/>
                </a:lnTo>
                <a:lnTo>
                  <a:pt x="5675" y="9962"/>
                </a:lnTo>
                <a:lnTo>
                  <a:pt x="5724" y="8793"/>
                </a:lnTo>
                <a:lnTo>
                  <a:pt x="5724" y="8793"/>
                </a:lnTo>
                <a:lnTo>
                  <a:pt x="5748" y="7989"/>
                </a:lnTo>
                <a:lnTo>
                  <a:pt x="5748" y="7599"/>
                </a:lnTo>
                <a:lnTo>
                  <a:pt x="5699" y="7210"/>
                </a:lnTo>
                <a:lnTo>
                  <a:pt x="5650" y="6820"/>
                </a:lnTo>
                <a:lnTo>
                  <a:pt x="5553" y="6381"/>
                </a:lnTo>
                <a:lnTo>
                  <a:pt x="5407" y="5894"/>
                </a:lnTo>
                <a:lnTo>
                  <a:pt x="5212" y="5383"/>
                </a:lnTo>
                <a:lnTo>
                  <a:pt x="5212" y="5383"/>
                </a:lnTo>
                <a:lnTo>
                  <a:pt x="5090" y="5018"/>
                </a:lnTo>
                <a:lnTo>
                  <a:pt x="5017" y="4725"/>
                </a:lnTo>
                <a:lnTo>
                  <a:pt x="4993" y="4433"/>
                </a:lnTo>
                <a:lnTo>
                  <a:pt x="4969" y="4190"/>
                </a:lnTo>
                <a:lnTo>
                  <a:pt x="4993" y="3970"/>
                </a:lnTo>
                <a:lnTo>
                  <a:pt x="5017" y="3775"/>
                </a:lnTo>
                <a:lnTo>
                  <a:pt x="5066" y="3410"/>
                </a:lnTo>
                <a:lnTo>
                  <a:pt x="5066" y="3410"/>
                </a:lnTo>
                <a:lnTo>
                  <a:pt x="5163" y="3337"/>
                </a:lnTo>
                <a:lnTo>
                  <a:pt x="5236" y="3264"/>
                </a:lnTo>
                <a:lnTo>
                  <a:pt x="5310" y="3167"/>
                </a:lnTo>
                <a:lnTo>
                  <a:pt x="5358" y="3069"/>
                </a:lnTo>
                <a:lnTo>
                  <a:pt x="5407" y="2874"/>
                </a:lnTo>
                <a:lnTo>
                  <a:pt x="5431" y="2680"/>
                </a:lnTo>
                <a:lnTo>
                  <a:pt x="5431" y="2485"/>
                </a:lnTo>
                <a:lnTo>
                  <a:pt x="5383" y="2290"/>
                </a:lnTo>
                <a:lnTo>
                  <a:pt x="5334" y="2144"/>
                </a:lnTo>
                <a:lnTo>
                  <a:pt x="5261" y="2046"/>
                </a:lnTo>
                <a:lnTo>
                  <a:pt x="5261" y="2046"/>
                </a:lnTo>
                <a:lnTo>
                  <a:pt x="5334" y="2119"/>
                </a:lnTo>
                <a:lnTo>
                  <a:pt x="5407" y="2241"/>
                </a:lnTo>
                <a:lnTo>
                  <a:pt x="5480" y="2387"/>
                </a:lnTo>
                <a:lnTo>
                  <a:pt x="5504" y="2533"/>
                </a:lnTo>
                <a:lnTo>
                  <a:pt x="5529" y="2704"/>
                </a:lnTo>
                <a:lnTo>
                  <a:pt x="5529" y="2899"/>
                </a:lnTo>
                <a:lnTo>
                  <a:pt x="5504" y="3094"/>
                </a:lnTo>
                <a:lnTo>
                  <a:pt x="5456" y="3288"/>
                </a:lnTo>
                <a:lnTo>
                  <a:pt x="5456" y="3288"/>
                </a:lnTo>
                <a:lnTo>
                  <a:pt x="5553" y="3654"/>
                </a:lnTo>
                <a:lnTo>
                  <a:pt x="5626" y="4092"/>
                </a:lnTo>
                <a:lnTo>
                  <a:pt x="5772" y="5091"/>
                </a:lnTo>
                <a:lnTo>
                  <a:pt x="5894" y="6089"/>
                </a:lnTo>
                <a:lnTo>
                  <a:pt x="5918" y="6503"/>
                </a:lnTo>
                <a:lnTo>
                  <a:pt x="5943" y="6869"/>
                </a:lnTo>
                <a:lnTo>
                  <a:pt x="5943" y="6869"/>
                </a:lnTo>
                <a:lnTo>
                  <a:pt x="5967" y="7161"/>
                </a:lnTo>
                <a:lnTo>
                  <a:pt x="5991" y="7307"/>
                </a:lnTo>
                <a:lnTo>
                  <a:pt x="6040" y="7404"/>
                </a:lnTo>
                <a:lnTo>
                  <a:pt x="6113" y="7502"/>
                </a:lnTo>
                <a:lnTo>
                  <a:pt x="6186" y="7575"/>
                </a:lnTo>
                <a:lnTo>
                  <a:pt x="6284" y="7624"/>
                </a:lnTo>
                <a:lnTo>
                  <a:pt x="6430" y="7624"/>
                </a:lnTo>
                <a:lnTo>
                  <a:pt x="6430" y="7624"/>
                </a:lnTo>
                <a:lnTo>
                  <a:pt x="6503" y="7624"/>
                </a:lnTo>
                <a:lnTo>
                  <a:pt x="6600" y="7575"/>
                </a:lnTo>
                <a:lnTo>
                  <a:pt x="6673" y="7502"/>
                </a:lnTo>
                <a:lnTo>
                  <a:pt x="6746" y="7404"/>
                </a:lnTo>
                <a:lnTo>
                  <a:pt x="6820" y="7307"/>
                </a:lnTo>
                <a:lnTo>
                  <a:pt x="6868" y="7161"/>
                </a:lnTo>
                <a:lnTo>
                  <a:pt x="6893" y="7015"/>
                </a:lnTo>
                <a:lnTo>
                  <a:pt x="6917" y="6869"/>
                </a:lnTo>
                <a:lnTo>
                  <a:pt x="6917" y="6869"/>
                </a:lnTo>
                <a:lnTo>
                  <a:pt x="6917" y="6187"/>
                </a:lnTo>
                <a:lnTo>
                  <a:pt x="6893" y="5529"/>
                </a:lnTo>
                <a:lnTo>
                  <a:pt x="6844" y="4896"/>
                </a:lnTo>
                <a:lnTo>
                  <a:pt x="6771" y="4311"/>
                </a:lnTo>
                <a:lnTo>
                  <a:pt x="6698" y="3727"/>
                </a:lnTo>
                <a:lnTo>
                  <a:pt x="6600" y="3191"/>
                </a:lnTo>
                <a:lnTo>
                  <a:pt x="6479" y="2704"/>
                </a:lnTo>
                <a:lnTo>
                  <a:pt x="6332" y="2217"/>
                </a:lnTo>
                <a:lnTo>
                  <a:pt x="6162" y="1803"/>
                </a:lnTo>
                <a:lnTo>
                  <a:pt x="5967" y="1413"/>
                </a:lnTo>
                <a:lnTo>
                  <a:pt x="5748" y="1072"/>
                </a:lnTo>
                <a:lnTo>
                  <a:pt x="5480" y="755"/>
                </a:lnTo>
                <a:lnTo>
                  <a:pt x="5212" y="488"/>
                </a:lnTo>
                <a:lnTo>
                  <a:pt x="4895" y="293"/>
                </a:lnTo>
                <a:lnTo>
                  <a:pt x="4749" y="195"/>
                </a:lnTo>
                <a:lnTo>
                  <a:pt x="4579" y="122"/>
                </a:lnTo>
                <a:lnTo>
                  <a:pt x="4384" y="49"/>
                </a:lnTo>
                <a:lnTo>
                  <a:pt x="4189" y="0"/>
                </a:lnTo>
                <a:lnTo>
                  <a:pt x="4189" y="0"/>
                </a:lnTo>
                <a:close/>
              </a:path>
            </a:pathLst>
          </a:custGeom>
          <a:solidFill>
            <a:srgbClr val="434343"/>
          </a:solidFill>
          <a:ln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Shape 75" descr=""/>
          <p:cNvPicPr/>
          <p:nvPr/>
        </p:nvPicPr>
        <p:blipFill>
          <a:blip r:embed="rId1"/>
          <a:stretch/>
        </p:blipFill>
        <p:spPr>
          <a:xfrm>
            <a:off x="5360760" y="1243080"/>
            <a:ext cx="3641040" cy="26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392080" y="2055960"/>
            <a:ext cx="3135600" cy="103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WHY?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37800" y="4689360"/>
            <a:ext cx="1905840" cy="45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Karla"/>
                <a:ea typeface="Karla"/>
              </a:rPr>
              <a:t>UNHCR 17/05/01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252720" y="1319400"/>
            <a:ext cx="3800520" cy="250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50000"/>
              </a:lnSpc>
              <a:buClr>
                <a:srgbClr val="ffc107"/>
              </a:buClr>
              <a:buFont typeface="Karla"/>
              <a:buChar char="●"/>
            </a:pPr>
            <a:r>
              <a:rPr b="0" lang="en-US" sz="2000" spc="-1" strike="noStrike">
                <a:solidFill>
                  <a:srgbClr val="ffc107"/>
                </a:solidFill>
                <a:latin typeface="Karla"/>
                <a:ea typeface="Karla"/>
              </a:rPr>
              <a:t>481230 in camps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ffc107"/>
              </a:buClr>
              <a:buFont typeface="Karla"/>
              <a:buChar char="●"/>
            </a:pPr>
            <a:r>
              <a:rPr b="0" lang="en-US" sz="2000" spc="-1" strike="noStrike">
                <a:solidFill>
                  <a:srgbClr val="ffc107"/>
                </a:solidFill>
                <a:latin typeface="Karla"/>
                <a:ea typeface="Karla"/>
              </a:rPr>
              <a:t>48% between 18 and 59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ffc107"/>
              </a:buClr>
              <a:buFont typeface="Karla"/>
              <a:buChar char="●"/>
            </a:pPr>
            <a:r>
              <a:rPr b="0" lang="en-US" sz="2000" spc="-1" strike="noStrike">
                <a:solidFill>
                  <a:srgbClr val="ffc107"/>
                </a:solidFill>
                <a:latin typeface="Karla"/>
                <a:ea typeface="Karla"/>
              </a:rPr>
              <a:t>Family supporters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c107"/>
              </a:buClr>
              <a:buFont typeface="Karla"/>
              <a:buChar char="○"/>
            </a:pPr>
            <a:r>
              <a:rPr b="0" lang="en-US" sz="2000" spc="-1" strike="noStrike">
                <a:solidFill>
                  <a:srgbClr val="ffc107"/>
                </a:solidFill>
                <a:latin typeface="Karla"/>
                <a:ea typeface="Karla"/>
              </a:rPr>
              <a:t>Emotional need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c107"/>
              </a:buClr>
              <a:buFont typeface="Karla"/>
              <a:buChar char="○"/>
            </a:pPr>
            <a:r>
              <a:rPr b="0" lang="en-US" sz="2000" spc="-1" strike="noStrike">
                <a:solidFill>
                  <a:srgbClr val="ffc107"/>
                </a:solidFill>
                <a:latin typeface="Karla"/>
                <a:ea typeface="Karla"/>
              </a:rPr>
              <a:t>Financial need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22040" y="2158920"/>
            <a:ext cx="2181600" cy="825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999999"/>
                </a:solidFill>
                <a:latin typeface="Montserrat"/>
                <a:ea typeface="Montserrat"/>
              </a:rPr>
              <a:t>HOW?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4964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Educate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48900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1932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Prepare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977040" y="46537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977040" y="45529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977040" y="4752000"/>
            <a:ext cx="471600" cy="12996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92664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620640" y="3106080"/>
            <a:ext cx="1184760" cy="1340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"/>
          <p:cNvSpPr/>
          <p:nvPr/>
        </p:nvSpPr>
        <p:spPr>
          <a:xfrm>
            <a:off x="133668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>
            <a:off x="1005120" y="3692880"/>
            <a:ext cx="415440" cy="84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>
            <a:off x="977040" y="4457520"/>
            <a:ext cx="4716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22040" y="2158920"/>
            <a:ext cx="2181600" cy="825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999999"/>
                </a:solidFill>
                <a:latin typeface="Montserrat"/>
                <a:ea typeface="Montserrat"/>
              </a:rPr>
              <a:t>HOW?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14964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Educate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8900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81932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Prepare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977040" y="46537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977040" y="45529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977040" y="4752000"/>
            <a:ext cx="471600" cy="12996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92664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9"/>
          <p:cNvSpPr/>
          <p:nvPr/>
        </p:nvSpPr>
        <p:spPr>
          <a:xfrm>
            <a:off x="620640" y="3106080"/>
            <a:ext cx="1184760" cy="1340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133668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>
            <a:off x="1005120" y="3692880"/>
            <a:ext cx="415440" cy="84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977040" y="4457520"/>
            <a:ext cx="4716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22040" y="2158920"/>
            <a:ext cx="2181600" cy="825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999999"/>
                </a:solidFill>
                <a:latin typeface="Montserrat"/>
                <a:ea typeface="Montserrat"/>
              </a:rPr>
              <a:t>HOW?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4964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Educate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48900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1932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Prepare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977040" y="46537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977040" y="45529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"/>
          <p:cNvSpPr/>
          <p:nvPr/>
        </p:nvSpPr>
        <p:spPr>
          <a:xfrm>
            <a:off x="977040" y="4752000"/>
            <a:ext cx="471600" cy="12996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8"/>
          <p:cNvSpPr/>
          <p:nvPr/>
        </p:nvSpPr>
        <p:spPr>
          <a:xfrm>
            <a:off x="92664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9"/>
          <p:cNvSpPr/>
          <p:nvPr/>
        </p:nvSpPr>
        <p:spPr>
          <a:xfrm>
            <a:off x="620640" y="3106080"/>
            <a:ext cx="1184760" cy="1340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0"/>
          <p:cNvSpPr/>
          <p:nvPr/>
        </p:nvSpPr>
        <p:spPr>
          <a:xfrm>
            <a:off x="133668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>
            <a:off x="1005120" y="3692880"/>
            <a:ext cx="415440" cy="84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"/>
          <p:cNvSpPr/>
          <p:nvPr/>
        </p:nvSpPr>
        <p:spPr>
          <a:xfrm>
            <a:off x="977040" y="4457520"/>
            <a:ext cx="4716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22040" y="2158920"/>
            <a:ext cx="2181600" cy="825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999999"/>
                </a:solidFill>
                <a:latin typeface="Montserrat"/>
                <a:ea typeface="Montserrat"/>
              </a:rPr>
              <a:t>HOW?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14964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Educate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48900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819320" y="1505160"/>
            <a:ext cx="2132640" cy="2132640"/>
          </a:xfrm>
          <a:prstGeom prst="ellipse">
            <a:avLst/>
          </a:prstGeom>
          <a:solidFill>
            <a:srgbClr val="000000">
              <a:alpha val="8000"/>
            </a:srgbClr>
          </a:solidFill>
          <a:ln w="381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Prepare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977040" y="46537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977040" y="4552920"/>
            <a:ext cx="471600" cy="979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977040" y="4752000"/>
            <a:ext cx="471600" cy="12996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92664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"/>
          <p:cNvSpPr/>
          <p:nvPr/>
        </p:nvSpPr>
        <p:spPr>
          <a:xfrm>
            <a:off x="620640" y="3106080"/>
            <a:ext cx="1184760" cy="1340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1336680" y="3719160"/>
            <a:ext cx="162720" cy="72720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1005120" y="3692880"/>
            <a:ext cx="415440" cy="84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9080">
            <a:solidFill>
              <a:srgbClr val="ffc1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2"/>
          <p:cNvSpPr/>
          <p:nvPr/>
        </p:nvSpPr>
        <p:spPr>
          <a:xfrm>
            <a:off x="977040" y="4457520"/>
            <a:ext cx="4716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908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352120" y="1980720"/>
            <a:ext cx="3530520" cy="118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GOALS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998960" y="2435760"/>
            <a:ext cx="352800" cy="223920"/>
          </a:xfrm>
          <a:custGeom>
            <a:avLst/>
            <a:gdLst/>
            <a:ahLst/>
            <a:rect l="l" t="t" r="r" b="b"/>
            <a:pathLst>
              <a:path w="16806" h="10668">
                <a:moveTo>
                  <a:pt x="16319" y="0"/>
                </a:moveTo>
                <a:lnTo>
                  <a:pt x="488" y="0"/>
                </a:lnTo>
                <a:lnTo>
                  <a:pt x="488" y="0"/>
                </a:lnTo>
                <a:lnTo>
                  <a:pt x="390" y="0"/>
                </a:lnTo>
                <a:lnTo>
                  <a:pt x="293" y="25"/>
                </a:lnTo>
                <a:lnTo>
                  <a:pt x="196" y="73"/>
                </a:lnTo>
                <a:lnTo>
                  <a:pt x="123" y="146"/>
                </a:lnTo>
                <a:lnTo>
                  <a:pt x="74" y="219"/>
                </a:lnTo>
                <a:lnTo>
                  <a:pt x="25" y="292"/>
                </a:lnTo>
                <a:lnTo>
                  <a:pt x="1" y="390"/>
                </a:lnTo>
                <a:lnTo>
                  <a:pt x="1" y="487"/>
                </a:lnTo>
                <a:lnTo>
                  <a:pt x="1" y="10181"/>
                </a:lnTo>
                <a:lnTo>
                  <a:pt x="1" y="10181"/>
                </a:lnTo>
                <a:lnTo>
                  <a:pt x="1" y="10278"/>
                </a:lnTo>
                <a:lnTo>
                  <a:pt x="25" y="10375"/>
                </a:lnTo>
                <a:lnTo>
                  <a:pt x="74" y="10448"/>
                </a:lnTo>
                <a:lnTo>
                  <a:pt x="123" y="10522"/>
                </a:lnTo>
                <a:lnTo>
                  <a:pt x="196" y="10570"/>
                </a:lnTo>
                <a:lnTo>
                  <a:pt x="293" y="10619"/>
                </a:lnTo>
                <a:lnTo>
                  <a:pt x="390" y="10643"/>
                </a:lnTo>
                <a:lnTo>
                  <a:pt x="488" y="10668"/>
                </a:lnTo>
                <a:lnTo>
                  <a:pt x="16319" y="10668"/>
                </a:lnTo>
                <a:lnTo>
                  <a:pt x="16319" y="10668"/>
                </a:lnTo>
                <a:lnTo>
                  <a:pt x="16416" y="10643"/>
                </a:lnTo>
                <a:lnTo>
                  <a:pt x="16513" y="10619"/>
                </a:lnTo>
                <a:lnTo>
                  <a:pt x="16611" y="10570"/>
                </a:lnTo>
                <a:lnTo>
                  <a:pt x="16684" y="10522"/>
                </a:lnTo>
                <a:lnTo>
                  <a:pt x="16733" y="10448"/>
                </a:lnTo>
                <a:lnTo>
                  <a:pt x="16781" y="10375"/>
                </a:lnTo>
                <a:lnTo>
                  <a:pt x="16806" y="10278"/>
                </a:lnTo>
                <a:lnTo>
                  <a:pt x="16806" y="10181"/>
                </a:lnTo>
                <a:lnTo>
                  <a:pt x="16806" y="487"/>
                </a:lnTo>
                <a:lnTo>
                  <a:pt x="16806" y="487"/>
                </a:lnTo>
                <a:lnTo>
                  <a:pt x="16806" y="390"/>
                </a:lnTo>
                <a:lnTo>
                  <a:pt x="16781" y="292"/>
                </a:lnTo>
                <a:lnTo>
                  <a:pt x="16733" y="219"/>
                </a:lnTo>
                <a:lnTo>
                  <a:pt x="16684" y="146"/>
                </a:lnTo>
                <a:lnTo>
                  <a:pt x="16611" y="73"/>
                </a:lnTo>
                <a:lnTo>
                  <a:pt x="16513" y="25"/>
                </a:lnTo>
                <a:lnTo>
                  <a:pt x="16416" y="0"/>
                </a:lnTo>
                <a:lnTo>
                  <a:pt x="16319" y="0"/>
                </a:lnTo>
                <a:lnTo>
                  <a:pt x="16319" y="0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5165280" y="2414880"/>
            <a:ext cx="20160" cy="20520"/>
          </a:xfrm>
          <a:custGeom>
            <a:avLst/>
            <a:gdLst/>
            <a:ahLst/>
            <a:rect l="l" t="t" r="r" b="b"/>
            <a:pathLst>
              <a:path w="975" h="1000">
                <a:moveTo>
                  <a:pt x="974" y="999"/>
                </a:moveTo>
                <a:lnTo>
                  <a:pt x="974" y="488"/>
                </a:lnTo>
                <a:lnTo>
                  <a:pt x="974" y="488"/>
                </a:lnTo>
                <a:lnTo>
                  <a:pt x="974" y="390"/>
                </a:lnTo>
                <a:lnTo>
                  <a:pt x="926" y="293"/>
                </a:lnTo>
                <a:lnTo>
                  <a:pt x="901" y="220"/>
                </a:lnTo>
                <a:lnTo>
                  <a:pt x="828" y="147"/>
                </a:lnTo>
                <a:lnTo>
                  <a:pt x="755" y="74"/>
                </a:lnTo>
                <a:lnTo>
                  <a:pt x="682" y="49"/>
                </a:lnTo>
                <a:lnTo>
                  <a:pt x="585" y="1"/>
                </a:lnTo>
                <a:lnTo>
                  <a:pt x="487" y="1"/>
                </a:lnTo>
                <a:lnTo>
                  <a:pt x="487" y="1"/>
                </a:lnTo>
                <a:lnTo>
                  <a:pt x="390" y="1"/>
                </a:lnTo>
                <a:lnTo>
                  <a:pt x="292" y="49"/>
                </a:lnTo>
                <a:lnTo>
                  <a:pt x="219" y="74"/>
                </a:lnTo>
                <a:lnTo>
                  <a:pt x="146" y="147"/>
                </a:lnTo>
                <a:lnTo>
                  <a:pt x="73" y="220"/>
                </a:lnTo>
                <a:lnTo>
                  <a:pt x="49" y="293"/>
                </a:lnTo>
                <a:lnTo>
                  <a:pt x="0" y="390"/>
                </a:lnTo>
                <a:lnTo>
                  <a:pt x="0" y="488"/>
                </a:lnTo>
                <a:lnTo>
                  <a:pt x="0" y="999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5054040" y="2660040"/>
            <a:ext cx="50760" cy="68400"/>
          </a:xfrm>
          <a:custGeom>
            <a:avLst/>
            <a:gdLst/>
            <a:ahLst/>
            <a:rect l="l" t="t" r="r" b="b"/>
            <a:pathLst>
              <a:path w="2436" h="3265">
                <a:moveTo>
                  <a:pt x="1340" y="1"/>
                </a:moveTo>
                <a:lnTo>
                  <a:pt x="49" y="2558"/>
                </a:lnTo>
                <a:lnTo>
                  <a:pt x="49" y="2558"/>
                </a:lnTo>
                <a:lnTo>
                  <a:pt x="24" y="2631"/>
                </a:lnTo>
                <a:lnTo>
                  <a:pt x="0" y="2728"/>
                </a:lnTo>
                <a:lnTo>
                  <a:pt x="0" y="2826"/>
                </a:lnTo>
                <a:lnTo>
                  <a:pt x="24" y="2923"/>
                </a:lnTo>
                <a:lnTo>
                  <a:pt x="73" y="2996"/>
                </a:lnTo>
                <a:lnTo>
                  <a:pt x="122" y="3094"/>
                </a:lnTo>
                <a:lnTo>
                  <a:pt x="195" y="3142"/>
                </a:lnTo>
                <a:lnTo>
                  <a:pt x="268" y="3215"/>
                </a:lnTo>
                <a:lnTo>
                  <a:pt x="268" y="3215"/>
                </a:lnTo>
                <a:lnTo>
                  <a:pt x="390" y="3240"/>
                </a:lnTo>
                <a:lnTo>
                  <a:pt x="487" y="3264"/>
                </a:lnTo>
                <a:lnTo>
                  <a:pt x="487" y="3264"/>
                </a:lnTo>
                <a:lnTo>
                  <a:pt x="633" y="3240"/>
                </a:lnTo>
                <a:lnTo>
                  <a:pt x="755" y="3191"/>
                </a:lnTo>
                <a:lnTo>
                  <a:pt x="853" y="3094"/>
                </a:lnTo>
                <a:lnTo>
                  <a:pt x="926" y="2996"/>
                </a:lnTo>
                <a:lnTo>
                  <a:pt x="2436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5245560" y="2660040"/>
            <a:ext cx="50760" cy="68400"/>
          </a:xfrm>
          <a:custGeom>
            <a:avLst/>
            <a:gdLst/>
            <a:ahLst/>
            <a:rect l="l" t="t" r="r" b="b"/>
            <a:pathLst>
              <a:path w="2437" h="3265">
                <a:moveTo>
                  <a:pt x="1" y="1"/>
                </a:moveTo>
                <a:lnTo>
                  <a:pt x="1511" y="2996"/>
                </a:lnTo>
                <a:lnTo>
                  <a:pt x="1511" y="2996"/>
                </a:lnTo>
                <a:lnTo>
                  <a:pt x="1584" y="3094"/>
                </a:lnTo>
                <a:lnTo>
                  <a:pt x="1681" y="3191"/>
                </a:lnTo>
                <a:lnTo>
                  <a:pt x="1803" y="3240"/>
                </a:lnTo>
                <a:lnTo>
                  <a:pt x="1949" y="3264"/>
                </a:lnTo>
                <a:lnTo>
                  <a:pt x="1949" y="3264"/>
                </a:lnTo>
                <a:lnTo>
                  <a:pt x="2047" y="3240"/>
                </a:lnTo>
                <a:lnTo>
                  <a:pt x="2168" y="3215"/>
                </a:lnTo>
                <a:lnTo>
                  <a:pt x="2168" y="3215"/>
                </a:lnTo>
                <a:lnTo>
                  <a:pt x="2241" y="3142"/>
                </a:lnTo>
                <a:lnTo>
                  <a:pt x="2315" y="3094"/>
                </a:lnTo>
                <a:lnTo>
                  <a:pt x="2363" y="2996"/>
                </a:lnTo>
                <a:lnTo>
                  <a:pt x="2412" y="2923"/>
                </a:lnTo>
                <a:lnTo>
                  <a:pt x="2436" y="2826"/>
                </a:lnTo>
                <a:lnTo>
                  <a:pt x="2436" y="2728"/>
                </a:lnTo>
                <a:lnTo>
                  <a:pt x="2412" y="2631"/>
                </a:lnTo>
                <a:lnTo>
                  <a:pt x="2388" y="2558"/>
                </a:lnTo>
                <a:lnTo>
                  <a:pt x="1097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5019480" y="2456280"/>
            <a:ext cx="311760" cy="182880"/>
          </a:xfrm>
          <a:custGeom>
            <a:avLst/>
            <a:gdLst/>
            <a:ahLst/>
            <a:rect l="l" t="t" r="r" b="b"/>
            <a:pathLst>
              <a:path w="14858" h="8720">
                <a:moveTo>
                  <a:pt x="1" y="0"/>
                </a:moveTo>
                <a:lnTo>
                  <a:pt x="1" y="8719"/>
                </a:lnTo>
                <a:lnTo>
                  <a:pt x="14857" y="8719"/>
                </a:lnTo>
                <a:lnTo>
                  <a:pt x="14857" y="0"/>
                </a:lnTo>
                <a:lnTo>
                  <a:pt x="1" y="0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5072760" y="2501280"/>
            <a:ext cx="192960" cy="96840"/>
          </a:xfrm>
          <a:custGeom>
            <a:avLst/>
            <a:gdLst/>
            <a:ahLst/>
            <a:rect l="l" t="t" r="r" b="b"/>
            <a:pathLst>
              <a:path w="9208" h="4629">
                <a:moveTo>
                  <a:pt x="9207" y="1"/>
                </a:moveTo>
                <a:lnTo>
                  <a:pt x="5213" y="3995"/>
                </a:lnTo>
                <a:lnTo>
                  <a:pt x="5213" y="3995"/>
                </a:lnTo>
                <a:lnTo>
                  <a:pt x="5140" y="4044"/>
                </a:lnTo>
                <a:lnTo>
                  <a:pt x="5067" y="4092"/>
                </a:lnTo>
                <a:lnTo>
                  <a:pt x="4969" y="4117"/>
                </a:lnTo>
                <a:lnTo>
                  <a:pt x="4872" y="4141"/>
                </a:lnTo>
                <a:lnTo>
                  <a:pt x="4774" y="4117"/>
                </a:lnTo>
                <a:lnTo>
                  <a:pt x="4677" y="4092"/>
                </a:lnTo>
                <a:lnTo>
                  <a:pt x="4604" y="4044"/>
                </a:lnTo>
                <a:lnTo>
                  <a:pt x="4531" y="3995"/>
                </a:lnTo>
                <a:lnTo>
                  <a:pt x="2582" y="2046"/>
                </a:lnTo>
                <a:lnTo>
                  <a:pt x="1" y="4628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5213160" y="2497320"/>
            <a:ext cx="57600" cy="57600"/>
          </a:xfrm>
          <a:custGeom>
            <a:avLst/>
            <a:gdLst/>
            <a:ahLst/>
            <a:rect l="l" t="t" r="r" b="b"/>
            <a:pathLst>
              <a:path w="2753" h="2753">
                <a:moveTo>
                  <a:pt x="0" y="1"/>
                </a:moveTo>
                <a:lnTo>
                  <a:pt x="2265" y="1"/>
                </a:lnTo>
                <a:lnTo>
                  <a:pt x="2265" y="1"/>
                </a:lnTo>
                <a:lnTo>
                  <a:pt x="2363" y="1"/>
                </a:lnTo>
                <a:lnTo>
                  <a:pt x="2460" y="25"/>
                </a:lnTo>
                <a:lnTo>
                  <a:pt x="2533" y="74"/>
                </a:lnTo>
                <a:lnTo>
                  <a:pt x="2606" y="147"/>
                </a:lnTo>
                <a:lnTo>
                  <a:pt x="2680" y="220"/>
                </a:lnTo>
                <a:lnTo>
                  <a:pt x="2728" y="293"/>
                </a:lnTo>
                <a:lnTo>
                  <a:pt x="2753" y="390"/>
                </a:lnTo>
                <a:lnTo>
                  <a:pt x="2753" y="488"/>
                </a:lnTo>
                <a:lnTo>
                  <a:pt x="2753" y="2753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325080" y="1071720"/>
            <a:ext cx="33649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55320">
              <a:lnSpc>
                <a:spcPct val="150000"/>
              </a:lnSpc>
              <a:buClr>
                <a:srgbClr val="8bc34a"/>
              </a:buClr>
              <a:buFont typeface="Karla"/>
              <a:buChar char="●"/>
            </a:pPr>
            <a:r>
              <a:rPr b="0" lang="en-US" sz="2000" spc="-1" strike="noStrike">
                <a:solidFill>
                  <a:srgbClr val="8bc34a"/>
                </a:solidFill>
                <a:latin typeface="Karla"/>
                <a:ea typeface="Karla"/>
              </a:rPr>
              <a:t>Family independence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8bc34a"/>
              </a:buClr>
              <a:buFont typeface="Karla"/>
              <a:buChar char="○"/>
            </a:pPr>
            <a:r>
              <a:rPr b="0" lang="en-US" sz="2000" spc="-1" strike="noStrike">
                <a:solidFill>
                  <a:srgbClr val="8bc34a"/>
                </a:solidFill>
                <a:latin typeface="Karla"/>
                <a:ea typeface="Karla"/>
              </a:rPr>
              <a:t>Ability to leave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8bc34a"/>
              </a:buClr>
              <a:buFont typeface="Karla"/>
              <a:buChar char="●"/>
            </a:pPr>
            <a:r>
              <a:rPr b="0" lang="en-US" sz="2000" spc="-1" strike="noStrike">
                <a:solidFill>
                  <a:srgbClr val="8bc34a"/>
                </a:solidFill>
                <a:latin typeface="Karla"/>
                <a:ea typeface="Karla"/>
              </a:rPr>
              <a:t>Promote education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64600" y="713880"/>
            <a:ext cx="4870800" cy="379188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4068360" y="916920"/>
            <a:ext cx="4463280" cy="285012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3"/>
          <p:cNvSpPr txBox="1"/>
          <p:nvPr/>
        </p:nvSpPr>
        <p:spPr>
          <a:xfrm>
            <a:off x="144000" y="2293920"/>
            <a:ext cx="266400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9800"/>
                </a:solidFill>
                <a:latin typeface="Montserrat"/>
                <a:ea typeface="Montserrat"/>
              </a:rPr>
              <a:t>WE NEED YOU!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Shape 172" descr=""/>
          <p:cNvPicPr/>
          <p:nvPr/>
        </p:nvPicPr>
        <p:blipFill>
          <a:blip r:embed="rId1"/>
          <a:stretch/>
        </p:blipFill>
        <p:spPr>
          <a:xfrm>
            <a:off x="4068360" y="1167480"/>
            <a:ext cx="2334600" cy="2348640"/>
          </a:xfrm>
          <a:prstGeom prst="rect">
            <a:avLst/>
          </a:prstGeom>
          <a:ln>
            <a:noFill/>
          </a:ln>
        </p:spPr>
      </p:pic>
      <p:pic>
        <p:nvPicPr>
          <p:cNvPr id="232" name="Shape 173" descr=""/>
          <p:cNvPicPr/>
          <p:nvPr/>
        </p:nvPicPr>
        <p:blipFill>
          <a:blip r:embed="rId2"/>
          <a:stretch/>
        </p:blipFill>
        <p:spPr>
          <a:xfrm>
            <a:off x="6307200" y="1304640"/>
            <a:ext cx="2142720" cy="207432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2453400" y="1904400"/>
            <a:ext cx="683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👉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