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8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0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9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6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63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98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4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2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2008F8-686E-4CF8-9C97-D471E187330B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7A7276-2542-476D-85DD-14FBEFBD4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954-9509-49A6-8DB1-E0104B4F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469" y="1070393"/>
            <a:ext cx="8574622" cy="1990695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accent4"/>
                </a:solidFill>
                <a:latin typeface="Algerian" panose="04020705040A02060702" pitchFamily="82" charset="0"/>
              </a:rPr>
              <a:t>Good   Morning</a:t>
            </a:r>
            <a:br>
              <a:rPr lang="en-GB" dirty="0">
                <a:solidFill>
                  <a:schemeClr val="accent4"/>
                </a:solidFill>
                <a:latin typeface="Algerian" panose="04020705040A02060702" pitchFamily="82" charset="0"/>
              </a:rPr>
            </a:br>
            <a:r>
              <a:rPr lang="en-GB" dirty="0">
                <a:solidFill>
                  <a:schemeClr val="accent4"/>
                </a:solidFill>
                <a:latin typeface="Algerian" panose="04020705040A02060702" pitchFamily="82" charset="0"/>
              </a:rPr>
              <a:t> Everyone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93195-5AA8-4EED-8E54-54620A11B778}"/>
              </a:ext>
            </a:extLst>
          </p:cNvPr>
          <p:cNvSpPr txBox="1"/>
          <p:nvPr/>
        </p:nvSpPr>
        <p:spPr>
          <a:xfrm>
            <a:off x="7877908" y="4833500"/>
            <a:ext cx="4951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Goudy Old Style" panose="02020502050305020303" pitchFamily="18" charset="0"/>
              </a:rPr>
              <a:t>My Name is Nithish Kumar,</a:t>
            </a:r>
          </a:p>
          <a:p>
            <a:r>
              <a:rPr lang="en-GB" sz="2800" dirty="0">
                <a:solidFill>
                  <a:srgbClr val="FF0000"/>
                </a:solidFill>
                <a:latin typeface="Goudy Old Style" panose="02020502050305020303" pitchFamily="18" charset="0"/>
              </a:rPr>
              <a:t>Studying Final Year CSE</a:t>
            </a:r>
            <a:endParaRPr lang="en-IN" sz="2800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796E-DDBA-4802-B99F-7FCDA371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39" y="263769"/>
            <a:ext cx="10018713" cy="1056249"/>
          </a:xfrm>
        </p:spPr>
        <p:txBody>
          <a:bodyPr/>
          <a:lstStyle/>
          <a:p>
            <a:r>
              <a:rPr lang="en-GB" dirty="0"/>
              <a:t>My Project Name is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048F7-79C1-40CA-8FC0-86DE17473D15}"/>
              </a:ext>
            </a:extLst>
          </p:cNvPr>
          <p:cNvSpPr/>
          <p:nvPr/>
        </p:nvSpPr>
        <p:spPr>
          <a:xfrm>
            <a:off x="3080697" y="1408918"/>
            <a:ext cx="69637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NUMBER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E8291-5906-4E2F-9E80-BFD2B151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10" y="2751183"/>
            <a:ext cx="4149970" cy="35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7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9FDEF-A099-43B6-AED5-045A42E8AC74}"/>
              </a:ext>
            </a:extLst>
          </p:cNvPr>
          <p:cNvSpPr txBox="1"/>
          <p:nvPr/>
        </p:nvSpPr>
        <p:spPr>
          <a:xfrm>
            <a:off x="1730325" y="1617784"/>
            <a:ext cx="9917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It is a Simple Math Game.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We can choose a number from 1 to 10.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And click “yes”, if the number is present in the list.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Else click “no”.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It will predict the result. </a:t>
            </a:r>
            <a:endParaRPr lang="en-IN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476AA9-BC02-46E5-A91C-DE18EE284215}"/>
              </a:ext>
            </a:extLst>
          </p:cNvPr>
          <p:cNvSpPr txBox="1">
            <a:spLocks/>
          </p:cNvSpPr>
          <p:nvPr/>
        </p:nvSpPr>
        <p:spPr>
          <a:xfrm>
            <a:off x="1428039" y="263769"/>
            <a:ext cx="10018713" cy="105624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u="sng" dirty="0"/>
              <a:t>Game Description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93668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0FBA-CDB1-4645-8680-E07B80EB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07" y="1698673"/>
            <a:ext cx="10018713" cy="1227407"/>
          </a:xfrm>
        </p:spPr>
        <p:txBody>
          <a:bodyPr/>
          <a:lstStyle/>
          <a:p>
            <a:r>
              <a:rPr lang="en-GB" dirty="0"/>
              <a:t>The Library is have used is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D78B2C-7D81-4F80-8652-9E8BCB23EDBB}"/>
              </a:ext>
            </a:extLst>
          </p:cNvPr>
          <p:cNvSpPr/>
          <p:nvPr/>
        </p:nvSpPr>
        <p:spPr>
          <a:xfrm>
            <a:off x="5033447" y="3185826"/>
            <a:ext cx="28360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Tkinter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31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0315AC-C84D-4D2F-9593-00194519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56" y="1398012"/>
            <a:ext cx="6096851" cy="36962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CD7453-0EFD-49F5-B4A2-A959117D4811}"/>
              </a:ext>
            </a:extLst>
          </p:cNvPr>
          <p:cNvSpPr/>
          <p:nvPr/>
        </p:nvSpPr>
        <p:spPr>
          <a:xfrm>
            <a:off x="1020864" y="2784455"/>
            <a:ext cx="4648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3685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5A597-8C11-40F3-AA76-6BEDE3C8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30" y="1261877"/>
            <a:ext cx="6068272" cy="37152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FA899C-216A-4EF6-87AC-9ED4A1C3AEF6}"/>
              </a:ext>
            </a:extLst>
          </p:cNvPr>
          <p:cNvSpPr/>
          <p:nvPr/>
        </p:nvSpPr>
        <p:spPr>
          <a:xfrm>
            <a:off x="1020864" y="2432763"/>
            <a:ext cx="46484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246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33793-14C6-4537-81D4-54C861E9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34" y="2256141"/>
            <a:ext cx="5017637" cy="3173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534CA4-51A4-4D5E-86ED-CC98F687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1" y="2256141"/>
            <a:ext cx="5669706" cy="31739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E79C19-EAAB-472C-A872-409ACAC20981}"/>
              </a:ext>
            </a:extLst>
          </p:cNvPr>
          <p:cNvSpPr/>
          <p:nvPr/>
        </p:nvSpPr>
        <p:spPr>
          <a:xfrm>
            <a:off x="2695689" y="469426"/>
            <a:ext cx="63129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 Page 1 &amp; 2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1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100BC8-A480-490E-A609-19F3BBEA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1" y="1908991"/>
            <a:ext cx="5383957" cy="3599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5E1A3-30A3-4603-AEE8-A0BC09EF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04" y="1908991"/>
            <a:ext cx="5589561" cy="37438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CAE02B-0D29-434A-8030-70B523A53B2B}"/>
              </a:ext>
            </a:extLst>
          </p:cNvPr>
          <p:cNvSpPr/>
          <p:nvPr/>
        </p:nvSpPr>
        <p:spPr>
          <a:xfrm>
            <a:off x="2685272" y="469426"/>
            <a:ext cx="63337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 Page 3 &amp; 4</a:t>
            </a:r>
          </a:p>
        </p:txBody>
      </p:sp>
    </p:spTree>
    <p:extLst>
      <p:ext uri="{BB962C8B-B14F-4D97-AF65-F5344CB8AC3E}">
        <p14:creationId xmlns:p14="http://schemas.microsoft.com/office/powerpoint/2010/main" val="16136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7DD6F2-27FE-4AC2-800D-D6B5224A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1960497"/>
            <a:ext cx="6106377" cy="37247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1A11DF-6B71-48E3-86C4-1EEE98611978}"/>
              </a:ext>
            </a:extLst>
          </p:cNvPr>
          <p:cNvSpPr/>
          <p:nvPr/>
        </p:nvSpPr>
        <p:spPr>
          <a:xfrm>
            <a:off x="3598436" y="469426"/>
            <a:ext cx="45074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Result Page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87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Corbel</vt:lpstr>
      <vt:lpstr>Goudy Old Style</vt:lpstr>
      <vt:lpstr>Parallax</vt:lpstr>
      <vt:lpstr>Good   Morning  Everyone…</vt:lpstr>
      <vt:lpstr>My Project Name is </vt:lpstr>
      <vt:lpstr>PowerPoint Presentation</vt:lpstr>
      <vt:lpstr>The Library is have used 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Everyone…</dc:title>
  <dc:creator>Nit Hackz</dc:creator>
  <cp:lastModifiedBy>Nit Hackz</cp:lastModifiedBy>
  <cp:revision>6</cp:revision>
  <dcterms:created xsi:type="dcterms:W3CDTF">2022-11-27T04:14:29Z</dcterms:created>
  <dcterms:modified xsi:type="dcterms:W3CDTF">2022-11-27T05:04:58Z</dcterms:modified>
</cp:coreProperties>
</file>