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handoutMasterIdLst>
    <p:handoutMasterId r:id="rId4"/>
  </p:handoutMasterIdLst>
  <p:sldIdLst>
    <p:sldId id="256" r:id="rId2"/>
    <p:sldId id="257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604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F98201-AFB0-1FE3-FA98-208EC0B9E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3F76D-1AB1-2AAD-E62E-6C152DFEE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95AE-DCB9-4AEE-A20D-8DBC0B4AA0AE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3EAF7-9237-69B3-276D-0306EECA2D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CF87F-180E-3A5A-5E6F-DEFDA6B63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EB0D5-E2CE-48FA-864D-5353789C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25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F4755B-D74D-780F-50A5-8FE317733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B0EBEE-E5AD-FB31-5445-8EB1C21DE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2738437"/>
            <a:ext cx="10858500" cy="65270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50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5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132D-8AA4-4656-DBA7-AE13AECAD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7688A-443B-E467-B3AE-4540899D5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83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11BD-D2A2-ED8D-7DF8-0AE19725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415E-3DE7-6647-6C83-92A20EBC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Nikunj Mahawar</cp:lastModifiedBy>
  <cp:revision>20</cp:revision>
  <dcterms:created xsi:type="dcterms:W3CDTF">2006-08-16T00:00:00Z</dcterms:created>
  <dcterms:modified xsi:type="dcterms:W3CDTF">2024-12-30T07:26:25Z</dcterms:modified>
  <dc:identifier>DAFniOPWdR0</dc:identifier>
</cp:coreProperties>
</file>