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5F9"/>
    <a:srgbClr val="4EA6DC"/>
    <a:srgbClr val="FFC9C9"/>
    <a:srgbClr val="CCCCFF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C9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mage 0">
            <a:extLst>
              <a:ext uri="{FF2B5EF4-FFF2-40B4-BE49-F238E27FC236}">
                <a16:creationId xmlns:a16="http://schemas.microsoft.com/office/drawing/2014/main" id="{A99160B1-C032-1011-D7C2-1A7A5B1C8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rgbClr val="A1C5F9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1CA945-9756-6CEC-A6F5-BDA9FAB2A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37317" y="1122363"/>
            <a:ext cx="9193565" cy="575468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E9A6AC9-8A96-CF05-E6BA-1E872F4BD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6E703-2A73-BFA4-8057-C0AF15471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9F7B-A893-1C02-D7EE-508F8B1E0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0977-51D2-D862-8F63-B60AE514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EC87-CF06-C3C0-2E1B-23A4D2AA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D08E-1F2F-3A32-7E95-032EA771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80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4766-024F-FA75-5FCB-7C8A3C11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94704-F67E-28D7-D065-A25B1A94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6C20-5582-AA64-ED4E-8972BC98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7D65-58CB-F02E-1985-A51467A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38CF-8F37-1FD0-10AB-40CAAA26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9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76415-ECBC-256C-7BE9-E29691F9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F648-D4CF-2B14-1B4E-1AB31F32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B09B-84E3-43FA-1811-C0A4F945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A3D0-1CC5-B69C-CA7F-E2066772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B2650-B5B4-3ECC-61FE-C43DDF5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9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mage 1">
            <a:extLst>
              <a:ext uri="{FF2B5EF4-FFF2-40B4-BE49-F238E27FC236}">
                <a16:creationId xmlns:a16="http://schemas.microsoft.com/office/drawing/2014/main" id="{C36224E1-124C-417D-80D1-DF329E02F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rgbClr val="D2D592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8F1D-7230-AC13-2B13-8639C7E7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932" y="365125"/>
            <a:ext cx="866986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6A73-C574-85B6-04F7-38B9D064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932" y="1690688"/>
            <a:ext cx="5469468" cy="4104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8680-7E7B-3288-8A04-C3089A32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C9F08-9A6E-CBD3-C773-558B0901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01ED-C3F4-D282-C734-DB98FB69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70">
            <a:extLst>
              <a:ext uri="{FF2B5EF4-FFF2-40B4-BE49-F238E27FC236}">
                <a16:creationId xmlns:a16="http://schemas.microsoft.com/office/drawing/2014/main" id="{AA32CACF-803C-424D-CDFD-D0AAD81AA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13" name="Freeform 70">
            <a:extLst>
              <a:ext uri="{FF2B5EF4-FFF2-40B4-BE49-F238E27FC236}">
                <a16:creationId xmlns:a16="http://schemas.microsoft.com/office/drawing/2014/main" id="{978400CD-D095-BD48-06B0-C9793E8B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25934" y="4307740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rgbClr val="DE8C8C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15" name="Image 4">
            <a:extLst>
              <a:ext uri="{FF2B5EF4-FFF2-40B4-BE49-F238E27FC236}">
                <a16:creationId xmlns:a16="http://schemas.microsoft.com/office/drawing/2014/main" id="{E9C1D4B5-5094-9E71-FC13-4617C50D4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AAC3E8">
              <a:lumMod val="40000"/>
              <a:lumOff val="60000"/>
              <a:alpha val="50000"/>
            </a:srgb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AF4CBC-7839-FB65-C509-1846D835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rgbClr val="FDFAF6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380505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C877-1734-7F04-F851-15F1BFF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50089-5AE2-39F0-DF17-D6307B27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4340-8ECF-BAFF-4511-753583D1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4EE8F-C5C7-E79D-78E0-B5534639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9299-764A-8DCA-570D-2C54A2C0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3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D56-893C-C14F-CAF2-F7B17D6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F7B1-2D6B-EF04-645E-BD522F7EA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D82E4-D5FA-1FD5-74CF-99DDDF13B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0F9D2-603C-FBA5-304A-ACEA4344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32CCD-B3C5-8D1B-DFBA-335B9E38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5DB1-BE6F-CF03-EDB7-63BB02C5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7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EE50-FF75-536C-ED32-4542A7BA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D16A-D1CC-EBB0-3B4F-11B2C28F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536E-7CA5-F7E3-D970-FD34B27DF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10C38-584C-4FE1-8DE7-1D3D1C038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47F22-E08B-C353-3179-5FC006A56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2433-80B9-1407-7EDD-64EDE750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4B183-9B09-3047-FE56-F6A36A0B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93AB9-3C49-9168-FFB3-78DE7AA7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5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D7DD-63AC-575A-4CA9-0D5A9410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5DCE3-DAA1-8302-4C12-40F2CF5B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F1BD0-B72C-9B7E-AF6B-B0883B1A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784F4-F91E-6498-3C40-392547B2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8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9B717-7B6F-B6F8-D875-1240CC96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0FFAF-E635-35A3-AA85-EA072DB8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D8A6F-0C8D-A462-D160-E6A1755A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5453-4DBD-1187-2FA4-C0F96FBA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E4E23-CE9D-8236-4F7D-EA4CAE217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9A87F-69CF-6786-699F-63D8FB7B9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1274-639C-36C1-0860-F0BC286F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1F3E-6D5F-83D6-8B74-FE9F16F6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C7E9-8E83-74AF-4ADD-796F224D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3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80AD-4F41-0394-D4ED-3426CD43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1E33-0213-677F-FFF6-CD0F29164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6309A-066C-E0AA-5F0B-1C301620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3B703-A0A4-776D-18CD-5C84677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73DAF-AFD3-2B8D-3DB7-7CFB33B8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7E6AA-4969-4133-F47F-EC4E4F44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6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EF5D1-0623-6705-C246-1CAB3319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B5527-A163-B82E-F3C1-7470BA60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F68C-2113-7427-D68D-732BCE4C9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4BE96-E3B2-4C00-B421-AEDEBBB8FBB9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CFA0-7E83-F833-5774-DB0E2E051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9FE1-9E6E-E203-C926-39567D7FD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92840-4779-45AF-B120-E178D04F8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90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FBA7-EE7B-0BCF-9CD5-1688AE096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B589B-AF32-2F44-CD86-DE8DBBBAC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3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6ADC-B117-4577-EA7E-177A3D1D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59B8-7292-52D8-0B4E-B2103F81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5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Sabon Next LT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Nikunj Mahawar</dc:creator>
  <cp:lastModifiedBy>Nikunj Mahawar</cp:lastModifiedBy>
  <cp:revision>7</cp:revision>
  <dcterms:created xsi:type="dcterms:W3CDTF">2024-08-01T11:03:51Z</dcterms:created>
  <dcterms:modified xsi:type="dcterms:W3CDTF">2024-12-30T07:27:09Z</dcterms:modified>
</cp:coreProperties>
</file>