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C5F9"/>
    <a:srgbClr val="4EA6DC"/>
    <a:srgbClr val="FFC9C9"/>
    <a:srgbClr val="CCCCFF"/>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FC9C9"/>
        </a:solidFill>
        <a:effectLst/>
      </p:bgPr>
    </p:bg>
    <p:spTree>
      <p:nvGrpSpPr>
        <p:cNvPr id="1" name=""/>
        <p:cNvGrpSpPr/>
        <p:nvPr/>
      </p:nvGrpSpPr>
      <p:grpSpPr>
        <a:xfrm>
          <a:off x="0" y="0"/>
          <a:ext cx="0" cy="0"/>
          <a:chOff x="0" y="0"/>
          <a:chExt cx="0" cy="0"/>
        </a:xfrm>
      </p:grpSpPr>
      <p:sp>
        <p:nvSpPr>
          <p:cNvPr id="8" name="Image 0">
            <a:extLst>
              <a:ext uri="{FF2B5EF4-FFF2-40B4-BE49-F238E27FC236}">
                <a16:creationId xmlns:a16="http://schemas.microsoft.com/office/drawing/2014/main" id="{A99160B1-C032-1011-D7C2-1A7A5B1C8312}"/>
              </a:ext>
              <a:ext uri="{C183D7F6-B498-43B3-948B-1728B52AA6E4}">
                <adec:decorative xmlns:adec="http://schemas.microsoft.com/office/drawing/2017/decorative" val="1"/>
              </a:ext>
            </a:extLst>
          </p:cNvPr>
          <p:cNvSpPr/>
          <p:nvPr userDrawn="1"/>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rgbClr val="A1C5F9"/>
          </a:solidFill>
          <a:ln w="4763" cap="flat">
            <a:noFill/>
            <a:prstDash val="solid"/>
            <a:miter/>
          </a:ln>
        </p:spPr>
        <p:txBody>
          <a:bodyPr rtlCol="0" anchor="ctr">
            <a:noAutofit/>
          </a:bodyPr>
          <a:lstStyle/>
          <a:p>
            <a:endParaRPr lang="en-US" dirty="0"/>
          </a:p>
        </p:txBody>
      </p:sp>
      <p:pic>
        <p:nvPicPr>
          <p:cNvPr id="10" name="Picture 9">
            <a:extLst>
              <a:ext uri="{FF2B5EF4-FFF2-40B4-BE49-F238E27FC236}">
                <a16:creationId xmlns:a16="http://schemas.microsoft.com/office/drawing/2014/main" id="{B41CA945-9756-6CEC-A6F5-BDA9FAB2A5DD}"/>
              </a:ext>
            </a:extLst>
          </p:cNvPr>
          <p:cNvPicPr>
            <a:picLocks noChangeAspect="1"/>
          </p:cNvPicPr>
          <p:nvPr userDrawn="1"/>
        </p:nvPicPr>
        <p:blipFill>
          <a:blip r:embed="rId2"/>
          <a:stretch>
            <a:fillRect/>
          </a:stretch>
        </p:blipFill>
        <p:spPr>
          <a:xfrm>
            <a:off x="1537317" y="1122363"/>
            <a:ext cx="9193565" cy="5754687"/>
          </a:xfrm>
          <a:prstGeom prst="rect">
            <a:avLst/>
          </a:prstGeom>
        </p:spPr>
      </p:pic>
      <p:sp>
        <p:nvSpPr>
          <p:cNvPr id="11" name="Freeform: Shape 10">
            <a:extLst>
              <a:ext uri="{FF2B5EF4-FFF2-40B4-BE49-F238E27FC236}">
                <a16:creationId xmlns:a16="http://schemas.microsoft.com/office/drawing/2014/main" id="{FE9A6AC9-8A96-CF05-E6BA-1E872F4BD076}"/>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3A66E703-2A73-BFA4-8057-C0AF15471A92}"/>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AAF79F7B-A893-1C02-D7EE-508F8B1E05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810977-51D2-D862-8F63-B60AE5148E42}"/>
              </a:ext>
            </a:extLst>
          </p:cNvPr>
          <p:cNvSpPr>
            <a:spLocks noGrp="1"/>
          </p:cNvSpPr>
          <p:nvPr>
            <p:ph type="dt" sz="half" idx="10"/>
          </p:nvPr>
        </p:nvSpPr>
        <p:spPr/>
        <p:txBody>
          <a:bodyPr/>
          <a:lstStyle/>
          <a:p>
            <a:fld id="{7C04BE96-E3B2-4C00-B421-AEDEBBB8FBB9}" type="datetimeFigureOut">
              <a:rPr lang="en-IN" smtClean="0"/>
              <a:t>30-12-2024</a:t>
            </a:fld>
            <a:endParaRPr lang="en-IN"/>
          </a:p>
        </p:txBody>
      </p:sp>
      <p:sp>
        <p:nvSpPr>
          <p:cNvPr id="5" name="Footer Placeholder 4">
            <a:extLst>
              <a:ext uri="{FF2B5EF4-FFF2-40B4-BE49-F238E27FC236}">
                <a16:creationId xmlns:a16="http://schemas.microsoft.com/office/drawing/2014/main" id="{E9ACEC87-CF06-C3C0-2E1B-23A4D2AA3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1FD08E-1F2F-3A32-7E95-032EA771D0FF}"/>
              </a:ext>
            </a:extLst>
          </p:cNvPr>
          <p:cNvSpPr>
            <a:spLocks noGrp="1"/>
          </p:cNvSpPr>
          <p:nvPr>
            <p:ph type="sldNum" sz="quarter" idx="12"/>
          </p:nvPr>
        </p:nvSpPr>
        <p:spPr/>
        <p:txBody>
          <a:bodyPr/>
          <a:lstStyle/>
          <a:p>
            <a:fld id="{A4692840-4779-45AF-B120-E178D04F8E3C}" type="slidenum">
              <a:rPr lang="en-IN" smtClean="0"/>
              <a:t>‹#›</a:t>
            </a:fld>
            <a:endParaRPr lang="en-IN"/>
          </a:p>
        </p:txBody>
      </p:sp>
    </p:spTree>
    <p:extLst>
      <p:ext uri="{BB962C8B-B14F-4D97-AF65-F5344CB8AC3E}">
        <p14:creationId xmlns:p14="http://schemas.microsoft.com/office/powerpoint/2010/main" val="3224806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4766-024F-FA75-5FCB-7C8A3C1186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F94704-F67E-28D7-D065-A25B1A942D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3F6C20-5582-AA64-ED4E-8972BC980C4F}"/>
              </a:ext>
            </a:extLst>
          </p:cNvPr>
          <p:cNvSpPr>
            <a:spLocks noGrp="1"/>
          </p:cNvSpPr>
          <p:nvPr>
            <p:ph type="dt" sz="half" idx="10"/>
          </p:nvPr>
        </p:nvSpPr>
        <p:spPr/>
        <p:txBody>
          <a:bodyPr/>
          <a:lstStyle/>
          <a:p>
            <a:fld id="{7C04BE96-E3B2-4C00-B421-AEDEBBB8FBB9}" type="datetimeFigureOut">
              <a:rPr lang="en-IN" smtClean="0"/>
              <a:t>30-12-2024</a:t>
            </a:fld>
            <a:endParaRPr lang="en-IN"/>
          </a:p>
        </p:txBody>
      </p:sp>
      <p:sp>
        <p:nvSpPr>
          <p:cNvPr id="5" name="Footer Placeholder 4">
            <a:extLst>
              <a:ext uri="{FF2B5EF4-FFF2-40B4-BE49-F238E27FC236}">
                <a16:creationId xmlns:a16="http://schemas.microsoft.com/office/drawing/2014/main" id="{D1087D65-58CB-F02E-1985-A51467AB86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D838CF-8F37-1FD0-10AB-40CAAA262CCE}"/>
              </a:ext>
            </a:extLst>
          </p:cNvPr>
          <p:cNvSpPr>
            <a:spLocks noGrp="1"/>
          </p:cNvSpPr>
          <p:nvPr>
            <p:ph type="sldNum" sz="quarter" idx="12"/>
          </p:nvPr>
        </p:nvSpPr>
        <p:spPr/>
        <p:txBody>
          <a:bodyPr/>
          <a:lstStyle/>
          <a:p>
            <a:fld id="{A4692840-4779-45AF-B120-E178D04F8E3C}" type="slidenum">
              <a:rPr lang="en-IN" smtClean="0"/>
              <a:t>‹#›</a:t>
            </a:fld>
            <a:endParaRPr lang="en-IN"/>
          </a:p>
        </p:txBody>
      </p:sp>
    </p:spTree>
    <p:extLst>
      <p:ext uri="{BB962C8B-B14F-4D97-AF65-F5344CB8AC3E}">
        <p14:creationId xmlns:p14="http://schemas.microsoft.com/office/powerpoint/2010/main" val="4229690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76415-ECBC-256C-7BE9-E29691F9C5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76F648-D4CF-2B14-1B4E-1AB31F3264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0B09B-84E3-43FA-1811-C0A4F9458AFA}"/>
              </a:ext>
            </a:extLst>
          </p:cNvPr>
          <p:cNvSpPr>
            <a:spLocks noGrp="1"/>
          </p:cNvSpPr>
          <p:nvPr>
            <p:ph type="dt" sz="half" idx="10"/>
          </p:nvPr>
        </p:nvSpPr>
        <p:spPr/>
        <p:txBody>
          <a:bodyPr/>
          <a:lstStyle/>
          <a:p>
            <a:fld id="{7C04BE96-E3B2-4C00-B421-AEDEBBB8FBB9}" type="datetimeFigureOut">
              <a:rPr lang="en-IN" smtClean="0"/>
              <a:t>30-12-2024</a:t>
            </a:fld>
            <a:endParaRPr lang="en-IN"/>
          </a:p>
        </p:txBody>
      </p:sp>
      <p:sp>
        <p:nvSpPr>
          <p:cNvPr id="5" name="Footer Placeholder 4">
            <a:extLst>
              <a:ext uri="{FF2B5EF4-FFF2-40B4-BE49-F238E27FC236}">
                <a16:creationId xmlns:a16="http://schemas.microsoft.com/office/drawing/2014/main" id="{D919A3D0-1CC5-B69C-CA7F-E20667720A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1B2650-B5B4-3ECC-61FE-C43DDF580270}"/>
              </a:ext>
            </a:extLst>
          </p:cNvPr>
          <p:cNvSpPr>
            <a:spLocks noGrp="1"/>
          </p:cNvSpPr>
          <p:nvPr>
            <p:ph type="sldNum" sz="quarter" idx="12"/>
          </p:nvPr>
        </p:nvSpPr>
        <p:spPr/>
        <p:txBody>
          <a:bodyPr/>
          <a:lstStyle/>
          <a:p>
            <a:fld id="{A4692840-4779-45AF-B120-E178D04F8E3C}" type="slidenum">
              <a:rPr lang="en-IN" smtClean="0"/>
              <a:t>‹#›</a:t>
            </a:fld>
            <a:endParaRPr lang="en-IN"/>
          </a:p>
        </p:txBody>
      </p:sp>
    </p:spTree>
    <p:extLst>
      <p:ext uri="{BB962C8B-B14F-4D97-AF65-F5344CB8AC3E}">
        <p14:creationId xmlns:p14="http://schemas.microsoft.com/office/powerpoint/2010/main" val="152697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Image 1">
            <a:extLst>
              <a:ext uri="{FF2B5EF4-FFF2-40B4-BE49-F238E27FC236}">
                <a16:creationId xmlns:a16="http://schemas.microsoft.com/office/drawing/2014/main" id="{C36224E1-124C-417D-80D1-DF329E02F13F}"/>
              </a:ext>
              <a:ext uri="{C183D7F6-B498-43B3-948B-1728B52AA6E4}">
                <adec:decorative xmlns:adec="http://schemas.microsoft.com/office/drawing/2017/decorative" val="1"/>
              </a:ext>
            </a:extLst>
          </p:cNvPr>
          <p:cNvSpPr/>
          <p:nvPr userDrawn="1"/>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rgbClr val="D2D592"/>
          </a:solidFill>
          <a:ln w="7045" cap="flat">
            <a:noFill/>
            <a:prstDash val="solid"/>
            <a:miter/>
          </a:ln>
        </p:spPr>
        <p:txBody>
          <a:bodyPr rtlCol="0" anchor="ctr">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abon Next LT"/>
            </a:endParaRPr>
          </a:p>
        </p:txBody>
      </p:sp>
      <p:sp>
        <p:nvSpPr>
          <p:cNvPr id="2" name="Title 1">
            <a:extLst>
              <a:ext uri="{FF2B5EF4-FFF2-40B4-BE49-F238E27FC236}">
                <a16:creationId xmlns:a16="http://schemas.microsoft.com/office/drawing/2014/main" id="{94EB8F1D-7230-AC13-2B13-8639C7E72787}"/>
              </a:ext>
            </a:extLst>
          </p:cNvPr>
          <p:cNvSpPr>
            <a:spLocks noGrp="1"/>
          </p:cNvSpPr>
          <p:nvPr>
            <p:ph type="title"/>
          </p:nvPr>
        </p:nvSpPr>
        <p:spPr>
          <a:xfrm>
            <a:off x="2683932" y="365125"/>
            <a:ext cx="8669868" cy="1325563"/>
          </a:xfrm>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B2C46A73-C574-85B6-04F7-38B9D0647940}"/>
              </a:ext>
            </a:extLst>
          </p:cNvPr>
          <p:cNvSpPr>
            <a:spLocks noGrp="1"/>
          </p:cNvSpPr>
          <p:nvPr>
            <p:ph idx="1"/>
          </p:nvPr>
        </p:nvSpPr>
        <p:spPr>
          <a:xfrm>
            <a:off x="2683932" y="1690688"/>
            <a:ext cx="5469468" cy="4104912"/>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DE78680-7E7B-3288-8A04-C3089A3292EC}"/>
              </a:ext>
            </a:extLst>
          </p:cNvPr>
          <p:cNvSpPr>
            <a:spLocks noGrp="1"/>
          </p:cNvSpPr>
          <p:nvPr>
            <p:ph type="dt" sz="half" idx="10"/>
          </p:nvPr>
        </p:nvSpPr>
        <p:spPr/>
        <p:txBody>
          <a:bodyPr/>
          <a:lstStyle/>
          <a:p>
            <a:fld id="{7C04BE96-E3B2-4C00-B421-AEDEBBB8FBB9}" type="datetimeFigureOut">
              <a:rPr lang="en-IN" smtClean="0"/>
              <a:t>30-12-2024</a:t>
            </a:fld>
            <a:endParaRPr lang="en-IN"/>
          </a:p>
        </p:txBody>
      </p:sp>
      <p:sp>
        <p:nvSpPr>
          <p:cNvPr id="5" name="Footer Placeholder 4">
            <a:extLst>
              <a:ext uri="{FF2B5EF4-FFF2-40B4-BE49-F238E27FC236}">
                <a16:creationId xmlns:a16="http://schemas.microsoft.com/office/drawing/2014/main" id="{D15C9F08-9A6E-CBD3-C773-558B090191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DB01ED-C3F4-D282-C734-DB98FB695E80}"/>
              </a:ext>
            </a:extLst>
          </p:cNvPr>
          <p:cNvSpPr>
            <a:spLocks noGrp="1"/>
          </p:cNvSpPr>
          <p:nvPr>
            <p:ph type="sldNum" sz="quarter" idx="12"/>
          </p:nvPr>
        </p:nvSpPr>
        <p:spPr/>
        <p:txBody>
          <a:bodyPr/>
          <a:lstStyle/>
          <a:p>
            <a:fld id="{A4692840-4779-45AF-B120-E178D04F8E3C}" type="slidenum">
              <a:rPr lang="en-IN" smtClean="0"/>
              <a:t>‹#›</a:t>
            </a:fld>
            <a:endParaRPr lang="en-IN"/>
          </a:p>
        </p:txBody>
      </p:sp>
      <p:sp>
        <p:nvSpPr>
          <p:cNvPr id="11" name="Freeform 70">
            <a:extLst>
              <a:ext uri="{FF2B5EF4-FFF2-40B4-BE49-F238E27FC236}">
                <a16:creationId xmlns:a16="http://schemas.microsoft.com/office/drawing/2014/main" id="{AA32CACF-803C-424D-CDFD-D0AAD81AA508}"/>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abon Next LT"/>
            </a:endParaRPr>
          </a:p>
        </p:txBody>
      </p:sp>
      <p:sp>
        <p:nvSpPr>
          <p:cNvPr id="13" name="Freeform 70">
            <a:extLst>
              <a:ext uri="{FF2B5EF4-FFF2-40B4-BE49-F238E27FC236}">
                <a16:creationId xmlns:a16="http://schemas.microsoft.com/office/drawing/2014/main" id="{978400CD-D095-BD48-06B0-C9793E8B6F1D}"/>
              </a:ext>
              <a:ext uri="{C183D7F6-B498-43B3-948B-1728B52AA6E4}">
                <adec:decorative xmlns:adec="http://schemas.microsoft.com/office/drawing/2017/decorative" val="1"/>
              </a:ext>
            </a:extLst>
          </p:cNvPr>
          <p:cNvSpPr>
            <a:spLocks/>
          </p:cNvSpPr>
          <p:nvPr userDrawn="1"/>
        </p:nvSpPr>
        <p:spPr bwMode="auto">
          <a:xfrm rot="16200000" flipH="1">
            <a:off x="-25934" y="4307740"/>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rgbClr val="DE8C8C">
              <a:alpha val="50000"/>
            </a:srgbClr>
          </a:solidFill>
          <a:ln>
            <a:noFill/>
          </a:ln>
        </p:spPr>
        <p:txBody>
          <a:bodyPr vert="horz" wrap="square" lIns="91440" tIns="45720" rIns="91440" bIns="45720" numCol="1" anchor="t" anchorCtr="0" compatLnSpc="1">
            <a:prstTxWarp prst="textNoShape">
              <a:avLst/>
            </a:prstTxWarp>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abon Next LT"/>
            </a:endParaRPr>
          </a:p>
        </p:txBody>
      </p:sp>
      <p:sp>
        <p:nvSpPr>
          <p:cNvPr id="15" name="Image 4">
            <a:extLst>
              <a:ext uri="{FF2B5EF4-FFF2-40B4-BE49-F238E27FC236}">
                <a16:creationId xmlns:a16="http://schemas.microsoft.com/office/drawing/2014/main" id="{E9C1D4B5-5094-9E71-FC13-4617C50D4AEF}"/>
              </a:ext>
              <a:ext uri="{C183D7F6-B498-43B3-948B-1728B52AA6E4}">
                <adec:decorative xmlns:adec="http://schemas.microsoft.com/office/drawing/2017/decorative" val="1"/>
              </a:ext>
            </a:extLst>
          </p:cNvPr>
          <p:cNvSpPr/>
          <p:nvPr userDrawn="1"/>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rgbClr val="AAC3E8">
              <a:lumMod val="40000"/>
              <a:lumOff val="60000"/>
              <a:alpha val="50000"/>
            </a:srgbClr>
          </a:solidFill>
          <a:ln w="7052" cap="flat">
            <a:noFill/>
            <a:prstDash val="solid"/>
            <a:miter/>
          </a:ln>
        </p:spPr>
        <p:txBody>
          <a:bodyPr rtlCol="0" anchor="ctr">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abon Next LT"/>
            </a:endParaRPr>
          </a:p>
        </p:txBody>
      </p:sp>
      <p:sp>
        <p:nvSpPr>
          <p:cNvPr id="16" name="Freeform: Shape 15">
            <a:extLst>
              <a:ext uri="{FF2B5EF4-FFF2-40B4-BE49-F238E27FC236}">
                <a16:creationId xmlns:a16="http://schemas.microsoft.com/office/drawing/2014/main" id="{23AF4CBC-7839-FB65-C509-1846D83511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rgbClr val="FDFAF6"/>
          </a:solidFill>
          <a:ln w="7032" cap="flat">
            <a:noFill/>
            <a:prstDash val="solid"/>
            <a:miter/>
          </a:ln>
        </p:spPr>
        <p:txBody>
          <a:bodyPr rtlCol="0" anchor="ctr">
            <a:noAutofit/>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abon Next LT"/>
            </a:endParaRPr>
          </a:p>
        </p:txBody>
      </p:sp>
    </p:spTree>
    <p:extLst>
      <p:ext uri="{BB962C8B-B14F-4D97-AF65-F5344CB8AC3E}">
        <p14:creationId xmlns:p14="http://schemas.microsoft.com/office/powerpoint/2010/main" val="380505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C877-1734-7F04-F851-15F1BFF920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750089-5AE2-39F0-DF17-D6307B27C0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D84340-8ECF-BAFF-4511-753583D14EBE}"/>
              </a:ext>
            </a:extLst>
          </p:cNvPr>
          <p:cNvSpPr>
            <a:spLocks noGrp="1"/>
          </p:cNvSpPr>
          <p:nvPr>
            <p:ph type="dt" sz="half" idx="10"/>
          </p:nvPr>
        </p:nvSpPr>
        <p:spPr/>
        <p:txBody>
          <a:bodyPr/>
          <a:lstStyle/>
          <a:p>
            <a:fld id="{7C04BE96-E3B2-4C00-B421-AEDEBBB8FBB9}" type="datetimeFigureOut">
              <a:rPr lang="en-IN" smtClean="0"/>
              <a:t>30-12-2024</a:t>
            </a:fld>
            <a:endParaRPr lang="en-IN"/>
          </a:p>
        </p:txBody>
      </p:sp>
      <p:sp>
        <p:nvSpPr>
          <p:cNvPr id="5" name="Footer Placeholder 4">
            <a:extLst>
              <a:ext uri="{FF2B5EF4-FFF2-40B4-BE49-F238E27FC236}">
                <a16:creationId xmlns:a16="http://schemas.microsoft.com/office/drawing/2014/main" id="{FDA4EE8F-C5C7-E79D-78E0-B5534639E6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A09299-764A-8DCA-570D-2C54A2C03A5E}"/>
              </a:ext>
            </a:extLst>
          </p:cNvPr>
          <p:cNvSpPr>
            <a:spLocks noGrp="1"/>
          </p:cNvSpPr>
          <p:nvPr>
            <p:ph type="sldNum" sz="quarter" idx="12"/>
          </p:nvPr>
        </p:nvSpPr>
        <p:spPr/>
        <p:txBody>
          <a:bodyPr/>
          <a:lstStyle/>
          <a:p>
            <a:fld id="{A4692840-4779-45AF-B120-E178D04F8E3C}" type="slidenum">
              <a:rPr lang="en-IN" smtClean="0"/>
              <a:t>‹#›</a:t>
            </a:fld>
            <a:endParaRPr lang="en-IN"/>
          </a:p>
        </p:txBody>
      </p:sp>
    </p:spTree>
    <p:extLst>
      <p:ext uri="{BB962C8B-B14F-4D97-AF65-F5344CB8AC3E}">
        <p14:creationId xmlns:p14="http://schemas.microsoft.com/office/powerpoint/2010/main" val="295730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4ED56-893C-C14F-CAF2-F7B17D6478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F4F7B1-2D6B-EF04-645E-BD522F7EA2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DD82E4-D5FA-1FD5-74CF-99DDDF13B8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10F9D2-603C-FBA5-304A-ACEA43440DC6}"/>
              </a:ext>
            </a:extLst>
          </p:cNvPr>
          <p:cNvSpPr>
            <a:spLocks noGrp="1"/>
          </p:cNvSpPr>
          <p:nvPr>
            <p:ph type="dt" sz="half" idx="10"/>
          </p:nvPr>
        </p:nvSpPr>
        <p:spPr/>
        <p:txBody>
          <a:bodyPr/>
          <a:lstStyle/>
          <a:p>
            <a:fld id="{7C04BE96-E3B2-4C00-B421-AEDEBBB8FBB9}" type="datetimeFigureOut">
              <a:rPr lang="en-IN" smtClean="0"/>
              <a:t>30-12-2024</a:t>
            </a:fld>
            <a:endParaRPr lang="en-IN"/>
          </a:p>
        </p:txBody>
      </p:sp>
      <p:sp>
        <p:nvSpPr>
          <p:cNvPr id="6" name="Footer Placeholder 5">
            <a:extLst>
              <a:ext uri="{FF2B5EF4-FFF2-40B4-BE49-F238E27FC236}">
                <a16:creationId xmlns:a16="http://schemas.microsoft.com/office/drawing/2014/main" id="{B0532CCD-B3C5-8D1B-DFBA-335B9E382E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875DB1-BE6F-CF03-EDB7-63BB02C5479A}"/>
              </a:ext>
            </a:extLst>
          </p:cNvPr>
          <p:cNvSpPr>
            <a:spLocks noGrp="1"/>
          </p:cNvSpPr>
          <p:nvPr>
            <p:ph type="sldNum" sz="quarter" idx="12"/>
          </p:nvPr>
        </p:nvSpPr>
        <p:spPr/>
        <p:txBody>
          <a:bodyPr/>
          <a:lstStyle/>
          <a:p>
            <a:fld id="{A4692840-4779-45AF-B120-E178D04F8E3C}" type="slidenum">
              <a:rPr lang="en-IN" smtClean="0"/>
              <a:t>‹#›</a:t>
            </a:fld>
            <a:endParaRPr lang="en-IN"/>
          </a:p>
        </p:txBody>
      </p:sp>
    </p:spTree>
    <p:extLst>
      <p:ext uri="{BB962C8B-B14F-4D97-AF65-F5344CB8AC3E}">
        <p14:creationId xmlns:p14="http://schemas.microsoft.com/office/powerpoint/2010/main" val="2971577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EE50-FF75-536C-ED32-4542A7BAC3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D5D16A-D1CC-EBB0-3B4F-11B2C28FB8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9F536E-7CA5-F7E3-D970-FD34B27DF9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710C38-584C-4FE1-8DE7-1D3D1C0382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A47F22-E08B-C353-3179-5FC006A563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C22433-80B9-1407-7EDD-64EDE750E077}"/>
              </a:ext>
            </a:extLst>
          </p:cNvPr>
          <p:cNvSpPr>
            <a:spLocks noGrp="1"/>
          </p:cNvSpPr>
          <p:nvPr>
            <p:ph type="dt" sz="half" idx="10"/>
          </p:nvPr>
        </p:nvSpPr>
        <p:spPr/>
        <p:txBody>
          <a:bodyPr/>
          <a:lstStyle/>
          <a:p>
            <a:fld id="{7C04BE96-E3B2-4C00-B421-AEDEBBB8FBB9}" type="datetimeFigureOut">
              <a:rPr lang="en-IN" smtClean="0"/>
              <a:t>30-12-2024</a:t>
            </a:fld>
            <a:endParaRPr lang="en-IN"/>
          </a:p>
        </p:txBody>
      </p:sp>
      <p:sp>
        <p:nvSpPr>
          <p:cNvPr id="8" name="Footer Placeholder 7">
            <a:extLst>
              <a:ext uri="{FF2B5EF4-FFF2-40B4-BE49-F238E27FC236}">
                <a16:creationId xmlns:a16="http://schemas.microsoft.com/office/drawing/2014/main" id="{5214B183-9B09-3047-FE56-F6A36A0B9A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093AB9-3C49-9168-FFB3-78DE7AA76F6E}"/>
              </a:ext>
            </a:extLst>
          </p:cNvPr>
          <p:cNvSpPr>
            <a:spLocks noGrp="1"/>
          </p:cNvSpPr>
          <p:nvPr>
            <p:ph type="sldNum" sz="quarter" idx="12"/>
          </p:nvPr>
        </p:nvSpPr>
        <p:spPr/>
        <p:txBody>
          <a:bodyPr/>
          <a:lstStyle/>
          <a:p>
            <a:fld id="{A4692840-4779-45AF-B120-E178D04F8E3C}" type="slidenum">
              <a:rPr lang="en-IN" smtClean="0"/>
              <a:t>‹#›</a:t>
            </a:fld>
            <a:endParaRPr lang="en-IN"/>
          </a:p>
        </p:txBody>
      </p:sp>
    </p:spTree>
    <p:extLst>
      <p:ext uri="{BB962C8B-B14F-4D97-AF65-F5344CB8AC3E}">
        <p14:creationId xmlns:p14="http://schemas.microsoft.com/office/powerpoint/2010/main" val="1049755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2D7DD-63AC-575A-4CA9-0D5A9410BC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35DCE3-DAA1-8302-4C12-40F2CF5B3AE7}"/>
              </a:ext>
            </a:extLst>
          </p:cNvPr>
          <p:cNvSpPr>
            <a:spLocks noGrp="1"/>
          </p:cNvSpPr>
          <p:nvPr>
            <p:ph type="dt" sz="half" idx="10"/>
          </p:nvPr>
        </p:nvSpPr>
        <p:spPr/>
        <p:txBody>
          <a:bodyPr/>
          <a:lstStyle/>
          <a:p>
            <a:fld id="{7C04BE96-E3B2-4C00-B421-AEDEBBB8FBB9}" type="datetimeFigureOut">
              <a:rPr lang="en-IN" smtClean="0"/>
              <a:t>30-12-2024</a:t>
            </a:fld>
            <a:endParaRPr lang="en-IN"/>
          </a:p>
        </p:txBody>
      </p:sp>
      <p:sp>
        <p:nvSpPr>
          <p:cNvPr id="4" name="Footer Placeholder 3">
            <a:extLst>
              <a:ext uri="{FF2B5EF4-FFF2-40B4-BE49-F238E27FC236}">
                <a16:creationId xmlns:a16="http://schemas.microsoft.com/office/drawing/2014/main" id="{697F1BD0-B72C-9B7E-AF6B-B0883B1ACE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4784F4-F91E-6498-3C40-392547B262BC}"/>
              </a:ext>
            </a:extLst>
          </p:cNvPr>
          <p:cNvSpPr>
            <a:spLocks noGrp="1"/>
          </p:cNvSpPr>
          <p:nvPr>
            <p:ph type="sldNum" sz="quarter" idx="12"/>
          </p:nvPr>
        </p:nvSpPr>
        <p:spPr/>
        <p:txBody>
          <a:bodyPr/>
          <a:lstStyle/>
          <a:p>
            <a:fld id="{A4692840-4779-45AF-B120-E178D04F8E3C}" type="slidenum">
              <a:rPr lang="en-IN" smtClean="0"/>
              <a:t>‹#›</a:t>
            </a:fld>
            <a:endParaRPr lang="en-IN"/>
          </a:p>
        </p:txBody>
      </p:sp>
    </p:spTree>
    <p:extLst>
      <p:ext uri="{BB962C8B-B14F-4D97-AF65-F5344CB8AC3E}">
        <p14:creationId xmlns:p14="http://schemas.microsoft.com/office/powerpoint/2010/main" val="570883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9B717-7B6F-B6F8-D875-1240CC965D7D}"/>
              </a:ext>
            </a:extLst>
          </p:cNvPr>
          <p:cNvSpPr>
            <a:spLocks noGrp="1"/>
          </p:cNvSpPr>
          <p:nvPr>
            <p:ph type="dt" sz="half" idx="10"/>
          </p:nvPr>
        </p:nvSpPr>
        <p:spPr/>
        <p:txBody>
          <a:bodyPr/>
          <a:lstStyle/>
          <a:p>
            <a:fld id="{7C04BE96-E3B2-4C00-B421-AEDEBBB8FBB9}" type="datetimeFigureOut">
              <a:rPr lang="en-IN" smtClean="0"/>
              <a:t>30-12-2024</a:t>
            </a:fld>
            <a:endParaRPr lang="en-IN"/>
          </a:p>
        </p:txBody>
      </p:sp>
      <p:sp>
        <p:nvSpPr>
          <p:cNvPr id="3" name="Footer Placeholder 2">
            <a:extLst>
              <a:ext uri="{FF2B5EF4-FFF2-40B4-BE49-F238E27FC236}">
                <a16:creationId xmlns:a16="http://schemas.microsoft.com/office/drawing/2014/main" id="{18F0FFAF-E635-35A3-AA85-EA072DB8EF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4D8A6F-0C8D-A462-D160-E6A1755ABAD2}"/>
              </a:ext>
            </a:extLst>
          </p:cNvPr>
          <p:cNvSpPr>
            <a:spLocks noGrp="1"/>
          </p:cNvSpPr>
          <p:nvPr>
            <p:ph type="sldNum" sz="quarter" idx="12"/>
          </p:nvPr>
        </p:nvSpPr>
        <p:spPr/>
        <p:txBody>
          <a:bodyPr/>
          <a:lstStyle/>
          <a:p>
            <a:fld id="{A4692840-4779-45AF-B120-E178D04F8E3C}" type="slidenum">
              <a:rPr lang="en-IN" smtClean="0"/>
              <a:t>‹#›</a:t>
            </a:fld>
            <a:endParaRPr lang="en-IN"/>
          </a:p>
        </p:txBody>
      </p:sp>
    </p:spTree>
    <p:extLst>
      <p:ext uri="{BB962C8B-B14F-4D97-AF65-F5344CB8AC3E}">
        <p14:creationId xmlns:p14="http://schemas.microsoft.com/office/powerpoint/2010/main" val="3793455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65453-4DBD-1187-2FA4-C0F96FBAE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EE4E23-CE9D-8236-4F7D-EA4CAE217D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29A87F-69CF-6786-699F-63D8FB7B9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891274-639C-36C1-0860-F0BC286FCA80}"/>
              </a:ext>
            </a:extLst>
          </p:cNvPr>
          <p:cNvSpPr>
            <a:spLocks noGrp="1"/>
          </p:cNvSpPr>
          <p:nvPr>
            <p:ph type="dt" sz="half" idx="10"/>
          </p:nvPr>
        </p:nvSpPr>
        <p:spPr/>
        <p:txBody>
          <a:bodyPr/>
          <a:lstStyle/>
          <a:p>
            <a:fld id="{7C04BE96-E3B2-4C00-B421-AEDEBBB8FBB9}" type="datetimeFigureOut">
              <a:rPr lang="en-IN" smtClean="0"/>
              <a:t>30-12-2024</a:t>
            </a:fld>
            <a:endParaRPr lang="en-IN"/>
          </a:p>
        </p:txBody>
      </p:sp>
      <p:sp>
        <p:nvSpPr>
          <p:cNvPr id="6" name="Footer Placeholder 5">
            <a:extLst>
              <a:ext uri="{FF2B5EF4-FFF2-40B4-BE49-F238E27FC236}">
                <a16:creationId xmlns:a16="http://schemas.microsoft.com/office/drawing/2014/main" id="{23FE1F3E-6D5F-83D6-8B74-FE9F16F68C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81C7E9-8E83-74AF-4ADD-796F224DF5BF}"/>
              </a:ext>
            </a:extLst>
          </p:cNvPr>
          <p:cNvSpPr>
            <a:spLocks noGrp="1"/>
          </p:cNvSpPr>
          <p:nvPr>
            <p:ph type="sldNum" sz="quarter" idx="12"/>
          </p:nvPr>
        </p:nvSpPr>
        <p:spPr/>
        <p:txBody>
          <a:bodyPr/>
          <a:lstStyle/>
          <a:p>
            <a:fld id="{A4692840-4779-45AF-B120-E178D04F8E3C}" type="slidenum">
              <a:rPr lang="en-IN" smtClean="0"/>
              <a:t>‹#›</a:t>
            </a:fld>
            <a:endParaRPr lang="en-IN"/>
          </a:p>
        </p:txBody>
      </p:sp>
    </p:spTree>
    <p:extLst>
      <p:ext uri="{BB962C8B-B14F-4D97-AF65-F5344CB8AC3E}">
        <p14:creationId xmlns:p14="http://schemas.microsoft.com/office/powerpoint/2010/main" val="863134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80AD-4F41-0394-D4ED-3426CD43F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101E33-0213-677F-FFF6-CD0F291645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676309A-066C-E0AA-5F0B-1C3016200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3B703-A0A4-776D-18CD-5C84677886AA}"/>
              </a:ext>
            </a:extLst>
          </p:cNvPr>
          <p:cNvSpPr>
            <a:spLocks noGrp="1"/>
          </p:cNvSpPr>
          <p:nvPr>
            <p:ph type="dt" sz="half" idx="10"/>
          </p:nvPr>
        </p:nvSpPr>
        <p:spPr/>
        <p:txBody>
          <a:bodyPr/>
          <a:lstStyle/>
          <a:p>
            <a:fld id="{7C04BE96-E3B2-4C00-B421-AEDEBBB8FBB9}" type="datetimeFigureOut">
              <a:rPr lang="en-IN" smtClean="0"/>
              <a:t>30-12-2024</a:t>
            </a:fld>
            <a:endParaRPr lang="en-IN"/>
          </a:p>
        </p:txBody>
      </p:sp>
      <p:sp>
        <p:nvSpPr>
          <p:cNvPr id="6" name="Footer Placeholder 5">
            <a:extLst>
              <a:ext uri="{FF2B5EF4-FFF2-40B4-BE49-F238E27FC236}">
                <a16:creationId xmlns:a16="http://schemas.microsoft.com/office/drawing/2014/main" id="{76773DAF-AFD3-2B8D-3DB7-7CFB33B8C8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37E6AA-4969-4133-F47F-EC4E4F449634}"/>
              </a:ext>
            </a:extLst>
          </p:cNvPr>
          <p:cNvSpPr>
            <a:spLocks noGrp="1"/>
          </p:cNvSpPr>
          <p:nvPr>
            <p:ph type="sldNum" sz="quarter" idx="12"/>
          </p:nvPr>
        </p:nvSpPr>
        <p:spPr/>
        <p:txBody>
          <a:bodyPr/>
          <a:lstStyle/>
          <a:p>
            <a:fld id="{A4692840-4779-45AF-B120-E178D04F8E3C}" type="slidenum">
              <a:rPr lang="en-IN" smtClean="0"/>
              <a:t>‹#›</a:t>
            </a:fld>
            <a:endParaRPr lang="en-IN"/>
          </a:p>
        </p:txBody>
      </p:sp>
    </p:spTree>
    <p:extLst>
      <p:ext uri="{BB962C8B-B14F-4D97-AF65-F5344CB8AC3E}">
        <p14:creationId xmlns:p14="http://schemas.microsoft.com/office/powerpoint/2010/main" val="223606799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8EF5D1-0623-6705-C246-1CAB3319E0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7B5527-A163-B82E-F3C1-7470BA600C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E8F68C-2113-7427-D68D-732BCE4C9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4BE96-E3B2-4C00-B421-AEDEBBB8FBB9}" type="datetimeFigureOut">
              <a:rPr lang="en-IN" smtClean="0"/>
              <a:t>30-12-2024</a:t>
            </a:fld>
            <a:endParaRPr lang="en-IN"/>
          </a:p>
        </p:txBody>
      </p:sp>
      <p:sp>
        <p:nvSpPr>
          <p:cNvPr id="5" name="Footer Placeholder 4">
            <a:extLst>
              <a:ext uri="{FF2B5EF4-FFF2-40B4-BE49-F238E27FC236}">
                <a16:creationId xmlns:a16="http://schemas.microsoft.com/office/drawing/2014/main" id="{9E5DCFA0-7E83-F833-5774-DB0E2E051C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A19FE1-9E6E-E203-C926-39567D7FDC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692840-4779-45AF-B120-E178D04F8E3C}" type="slidenum">
              <a:rPr lang="en-IN" smtClean="0"/>
              <a:t>‹#›</a:t>
            </a:fld>
            <a:endParaRPr lang="en-IN"/>
          </a:p>
        </p:txBody>
      </p:sp>
    </p:spTree>
    <p:extLst>
      <p:ext uri="{BB962C8B-B14F-4D97-AF65-F5344CB8AC3E}">
        <p14:creationId xmlns:p14="http://schemas.microsoft.com/office/powerpoint/2010/main" val="240790054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2FBA7-EE7B-0BCF-9CD5-1688AE0962E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05B589B-AF32-2F44-CD86-DE8DBBBAC0C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80335060"/>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p:txBody>
      </p:sp>
      <p:pic>
        <p:nvPicPr>
          <p:cNvPr id="4" name="Picture 3" descr="image.png"/>
          <p:cNvPicPr>
            <a:picLocks noChangeAspect="1"/>
          </p:cNvPicPr>
          <p:nvPr/>
        </p:nvPicPr>
        <p:blipFill>
          <a:blip r:embed="rId2"/>
          <a:stretch>
            <a:fillRect/>
          </a:stretch>
        </p:blipFill>
        <p:spPr>
          <a:xfrm>
            <a:off x="457200" y="5760720"/>
            <a:ext cx="914400" cy="71656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6ADC-B117-4577-EA7E-177A3D1D01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3F59B8-7292-52D8-0B4E-B2103F81E3B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57959331"/>
      </p:ext>
    </p:extLst>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Muscular Pain</a:t>
            </a:r>
          </a:p>
        </p:txBody>
      </p:sp>
      <p:sp>
        <p:nvSpPr>
          <p:cNvPr id="3" name="Subtitle 2"/>
          <p:cNvSpPr>
            <a:spLocks noGrp="1"/>
          </p:cNvSpPr>
          <p:nvPr>
            <p:ph type="subTitle" idx="1"/>
          </p:nvPr>
        </p:nvSpPr>
        <p:spPr/>
        <p:txBody>
          <a:bodyPr/>
          <a:lstStyle/>
          <a:p>
            <a:r>
              <a:t>Presented by Nikunj</a:t>
            </a:r>
          </a:p>
        </p:txBody>
      </p:sp>
      <p:pic>
        <p:nvPicPr>
          <p:cNvPr id="4" name="Picture 3" descr="image.png"/>
          <p:cNvPicPr>
            <a:picLocks noChangeAspect="1"/>
          </p:cNvPicPr>
          <p:nvPr/>
        </p:nvPicPr>
        <p:blipFill>
          <a:blip r:embed="rId2"/>
          <a:stretch>
            <a:fillRect/>
          </a:stretch>
        </p:blipFill>
        <p:spPr>
          <a:xfrm>
            <a:off x="457200" y="5760720"/>
            <a:ext cx="914400" cy="716561"/>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000" b="1">
                <a:solidFill>
                  <a:srgbClr val="000000"/>
                </a:solidFill>
              </a:rPr>
              <a:t>Table of Contents</a:t>
            </a:r>
          </a:p>
        </p:txBody>
      </p:sp>
      <p:sp>
        <p:nvSpPr>
          <p:cNvPr id="3" name="Content Placeholder 2"/>
          <p:cNvSpPr>
            <a:spLocks noGrp="1"/>
          </p:cNvSpPr>
          <p:nvPr>
            <p:ph idx="1"/>
          </p:nvPr>
        </p:nvSpPr>
        <p:spPr/>
        <p:txBody>
          <a:bodyPr/>
          <a:lstStyle/>
          <a:p/>
          <a:p>
            <a:pPr algn="l">
              <a:defRPr sz="1600">
                <a:solidFill>
                  <a:srgbClr val="000000"/>
                </a:solidFill>
                <a:latin typeface="Comic Sans MS"/>
              </a:defRPr>
            </a:pPr>
            <a:r>
              <a:t>1. Introduction to Muscular Pain</a:t>
            </a:r>
          </a:p>
          <a:p>
            <a:pPr algn="l">
              <a:defRPr sz="1600">
                <a:solidFill>
                  <a:srgbClr val="000000"/>
                </a:solidFill>
                <a:latin typeface="Comic Sans MS"/>
              </a:defRPr>
            </a:pPr>
            <a:r>
              <a:t>2. Causes of Muscular Pain</a:t>
            </a:r>
          </a:p>
          <a:p>
            <a:pPr algn="l">
              <a:defRPr sz="1600">
                <a:solidFill>
                  <a:srgbClr val="000000"/>
                </a:solidFill>
                <a:latin typeface="Comic Sans MS"/>
              </a:defRPr>
            </a:pPr>
            <a:r>
              <a:t>3. Symptoms and Diagnosis</a:t>
            </a:r>
          </a:p>
          <a:p>
            <a:pPr algn="l">
              <a:defRPr sz="1600">
                <a:solidFill>
                  <a:srgbClr val="000000"/>
                </a:solidFill>
                <a:latin typeface="Comic Sans MS"/>
              </a:defRPr>
            </a:pPr>
            <a:r>
              <a:t>4. Treatment Options</a:t>
            </a:r>
          </a:p>
          <a:p>
            <a:pPr algn="l">
              <a:defRPr sz="1600">
                <a:solidFill>
                  <a:srgbClr val="000000"/>
                </a:solidFill>
                <a:latin typeface="Comic Sans MS"/>
              </a:defRPr>
            </a:pPr>
            <a:r>
              <a:t>5. Prevention and Management</a:t>
            </a:r>
          </a:p>
        </p:txBody>
      </p:sp>
      <p:pic>
        <p:nvPicPr>
          <p:cNvPr id="4" name="Picture 3" descr="image.png"/>
          <p:cNvPicPr>
            <a:picLocks noChangeAspect="1"/>
          </p:cNvPicPr>
          <p:nvPr/>
        </p:nvPicPr>
        <p:blipFill>
          <a:blip r:embed="rId2"/>
          <a:stretch>
            <a:fillRect/>
          </a:stretch>
        </p:blipFill>
        <p:spPr>
          <a:xfrm>
            <a:off x="457200" y="5760720"/>
            <a:ext cx="914400" cy="716561"/>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000000"/>
                </a:solidFill>
                <a:latin typeface="Comic Sans MS"/>
              </a:rPr>
              <a:t>Introduction to Muscular Pain</a:t>
            </a:r>
          </a:p>
        </p:txBody>
      </p:sp>
      <p:sp>
        <p:nvSpPr>
          <p:cNvPr id="3" name="Content Placeholder 2"/>
          <p:cNvSpPr>
            <a:spLocks noGrp="1"/>
          </p:cNvSpPr>
          <p:nvPr>
            <p:ph idx="1"/>
          </p:nvPr>
        </p:nvSpPr>
        <p:spPr/>
        <p:txBody>
          <a:bodyPr/>
          <a:lstStyle/>
          <a:p>
            <a:pPr>
              <a:defRPr sz="2200"/>
            </a:pPr>
            <a:r>
              <a:t>Muscular pain, also known as myalgia, is a common condition that affects many individuals at some point in their lives. It can range from mild discomfort to severe pain, impacting daily activities and quality of life. Muscular pain can be caused by various factors, including injury, overuse, tension, and certain medical conditions. Understanding the underlying causes and effective treatments is crucial for managing and alleviating muscular pain.</a:t>
            </a:r>
          </a:p>
        </p:txBody>
      </p:sp>
      <p:pic>
        <p:nvPicPr>
          <p:cNvPr id="4" name="Picture 3" descr="image.jpg"/>
          <p:cNvPicPr>
            <a:picLocks noChangeAspect="1"/>
          </p:cNvPicPr>
          <p:nvPr/>
        </p:nvPicPr>
        <p:blipFill>
          <a:blip r:embed="rId2"/>
          <a:stretch>
            <a:fillRect/>
          </a:stretch>
        </p:blipFill>
        <p:spPr>
          <a:xfrm>
            <a:off x="8412480" y="3840480"/>
            <a:ext cx="3200400" cy="2286000"/>
          </a:xfrm>
          <a:prstGeom prst="rect">
            <a:avLst/>
          </a:prstGeom>
        </p:spPr>
      </p:pic>
      <p:pic>
        <p:nvPicPr>
          <p:cNvPr id="5" name="Picture 4" descr="image.png"/>
          <p:cNvPicPr>
            <a:picLocks noChangeAspect="1"/>
          </p:cNvPicPr>
          <p:nvPr/>
        </p:nvPicPr>
        <p:blipFill>
          <a:blip r:embed="rId3"/>
          <a:stretch>
            <a:fillRect/>
          </a:stretch>
        </p:blipFill>
        <p:spPr>
          <a:xfrm>
            <a:off x="457200" y="5760720"/>
            <a:ext cx="914400" cy="71656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000000"/>
                </a:solidFill>
                <a:latin typeface="Comic Sans MS"/>
              </a:rPr>
              <a:t>Causes of Muscular Pain</a:t>
            </a:r>
          </a:p>
        </p:txBody>
      </p:sp>
      <p:sp>
        <p:nvSpPr>
          <p:cNvPr id="3" name="Content Placeholder 2"/>
          <p:cNvSpPr>
            <a:spLocks noGrp="1"/>
          </p:cNvSpPr>
          <p:nvPr>
            <p:ph idx="1"/>
          </p:nvPr>
        </p:nvSpPr>
        <p:spPr/>
        <p:txBody>
          <a:bodyPr/>
          <a:lstStyle/>
          <a:p>
            <a:pPr>
              <a:defRPr sz="2200"/>
            </a:pPr>
            <a:r>
              <a:t>Muscular pain can be triggered by a variety of factors. Common causes include muscle strain or injury, which can occur during physical activities or accidents. Overuse of muscles, such as repetitive motions or prolonged exertion, can also lead to pain. Additionally, medical conditions like fibromyalgia, infections, and autoimmune disorders can cause widespread muscular pain. Identifying the specific cause is essential for appropriate treatment and management.</a:t>
            </a:r>
          </a:p>
        </p:txBody>
      </p:sp>
      <p:pic>
        <p:nvPicPr>
          <p:cNvPr id="4" name="Picture 3" descr="image.jpg"/>
          <p:cNvPicPr>
            <a:picLocks noChangeAspect="1"/>
          </p:cNvPicPr>
          <p:nvPr/>
        </p:nvPicPr>
        <p:blipFill>
          <a:blip r:embed="rId2"/>
          <a:stretch>
            <a:fillRect/>
          </a:stretch>
        </p:blipFill>
        <p:spPr>
          <a:xfrm>
            <a:off x="8412480" y="3840480"/>
            <a:ext cx="3200400" cy="2286000"/>
          </a:xfrm>
          <a:prstGeom prst="rect">
            <a:avLst/>
          </a:prstGeom>
        </p:spPr>
      </p:pic>
      <p:pic>
        <p:nvPicPr>
          <p:cNvPr id="5" name="Picture 4" descr="image.png"/>
          <p:cNvPicPr>
            <a:picLocks noChangeAspect="1"/>
          </p:cNvPicPr>
          <p:nvPr/>
        </p:nvPicPr>
        <p:blipFill>
          <a:blip r:embed="rId3"/>
          <a:stretch>
            <a:fillRect/>
          </a:stretch>
        </p:blipFill>
        <p:spPr>
          <a:xfrm>
            <a:off x="457200" y="5760720"/>
            <a:ext cx="914400" cy="716561"/>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000000"/>
                </a:solidFill>
                <a:latin typeface="Comic Sans MS"/>
              </a:rPr>
              <a:t>Symptoms and Diagnosis</a:t>
            </a:r>
          </a:p>
        </p:txBody>
      </p:sp>
      <p:sp>
        <p:nvSpPr>
          <p:cNvPr id="3" name="Content Placeholder 2"/>
          <p:cNvSpPr>
            <a:spLocks noGrp="1"/>
          </p:cNvSpPr>
          <p:nvPr>
            <p:ph idx="1"/>
          </p:nvPr>
        </p:nvSpPr>
        <p:spPr/>
        <p:txBody>
          <a:bodyPr/>
          <a:lstStyle/>
          <a:p>
            <a:pPr>
              <a:defRPr sz="2200"/>
            </a:pPr>
            <a:r>
              <a:t>The symptoms of muscular pain can vary depending on the cause and severity. Common symptoms include localized pain, stiffness, swelling, and tenderness in the affected muscle. In some cases, individuals may experience muscle spasms or cramps. Diagnosing the cause of muscular pain typically involves a physical examination, review of medical history, and possibly imaging tests such as X-rays or MRI scans. Blood tests may also be conducted to rule out underlying conditions.</a:t>
            </a:r>
          </a:p>
        </p:txBody>
      </p:sp>
      <p:pic>
        <p:nvPicPr>
          <p:cNvPr id="4" name="Picture 3" descr="image.jpg"/>
          <p:cNvPicPr>
            <a:picLocks noChangeAspect="1"/>
          </p:cNvPicPr>
          <p:nvPr/>
        </p:nvPicPr>
        <p:blipFill>
          <a:blip r:embed="rId2"/>
          <a:stretch>
            <a:fillRect/>
          </a:stretch>
        </p:blipFill>
        <p:spPr>
          <a:xfrm>
            <a:off x="8412480" y="3840480"/>
            <a:ext cx="3200400" cy="2286000"/>
          </a:xfrm>
          <a:prstGeom prst="rect">
            <a:avLst/>
          </a:prstGeom>
        </p:spPr>
      </p:pic>
      <p:pic>
        <p:nvPicPr>
          <p:cNvPr id="5" name="Picture 4" descr="image.png"/>
          <p:cNvPicPr>
            <a:picLocks noChangeAspect="1"/>
          </p:cNvPicPr>
          <p:nvPr/>
        </p:nvPicPr>
        <p:blipFill>
          <a:blip r:embed="rId3"/>
          <a:stretch>
            <a:fillRect/>
          </a:stretch>
        </p:blipFill>
        <p:spPr>
          <a:xfrm>
            <a:off x="457200" y="5760720"/>
            <a:ext cx="914400" cy="716561"/>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000000"/>
                </a:solidFill>
                <a:latin typeface="Comic Sans MS"/>
              </a:rPr>
              <a:t>Treatment Options</a:t>
            </a:r>
          </a:p>
        </p:txBody>
      </p:sp>
      <p:sp>
        <p:nvSpPr>
          <p:cNvPr id="3" name="Content Placeholder 2"/>
          <p:cNvSpPr>
            <a:spLocks noGrp="1"/>
          </p:cNvSpPr>
          <p:nvPr>
            <p:ph idx="1"/>
          </p:nvPr>
        </p:nvSpPr>
        <p:spPr/>
        <p:txBody>
          <a:bodyPr/>
          <a:lstStyle/>
          <a:p>
            <a:pPr>
              <a:defRPr sz="2200"/>
            </a:pPr>
            <a:r>
              <a:t>Treatment for muscular pain depends on the underlying cause and severity of the pain. Mild to moderate pain can often be managed with rest, ice or heat application, and over-the-counter pain relievers such as ibuprofen or acetaminophen. Physical therapy and exercises to strengthen and stretch the muscles can also be beneficial. For more severe or chronic pain, a healthcare provider may recommend prescription medications, corticosteroid injections, or other interventions.</a:t>
            </a:r>
          </a:p>
        </p:txBody>
      </p:sp>
      <p:pic>
        <p:nvPicPr>
          <p:cNvPr id="4" name="Picture 3" descr="image.jpg"/>
          <p:cNvPicPr>
            <a:picLocks noChangeAspect="1"/>
          </p:cNvPicPr>
          <p:nvPr/>
        </p:nvPicPr>
        <p:blipFill>
          <a:blip r:embed="rId2"/>
          <a:stretch>
            <a:fillRect/>
          </a:stretch>
        </p:blipFill>
        <p:spPr>
          <a:xfrm>
            <a:off x="8412480" y="3840480"/>
            <a:ext cx="3200400" cy="2286000"/>
          </a:xfrm>
          <a:prstGeom prst="rect">
            <a:avLst/>
          </a:prstGeom>
        </p:spPr>
      </p:pic>
      <p:pic>
        <p:nvPicPr>
          <p:cNvPr id="5" name="Picture 4" descr="image.png"/>
          <p:cNvPicPr>
            <a:picLocks noChangeAspect="1"/>
          </p:cNvPicPr>
          <p:nvPr/>
        </p:nvPicPr>
        <p:blipFill>
          <a:blip r:embed="rId3"/>
          <a:stretch>
            <a:fillRect/>
          </a:stretch>
        </p:blipFill>
        <p:spPr>
          <a:xfrm>
            <a:off x="457200" y="5760720"/>
            <a:ext cx="914400" cy="716561"/>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000000"/>
                </a:solidFill>
                <a:latin typeface="Comic Sans MS"/>
              </a:rPr>
              <a:t>Prevention and Management</a:t>
            </a:r>
          </a:p>
        </p:txBody>
      </p:sp>
      <p:sp>
        <p:nvSpPr>
          <p:cNvPr id="3" name="Content Placeholder 2"/>
          <p:cNvSpPr>
            <a:spLocks noGrp="1"/>
          </p:cNvSpPr>
          <p:nvPr>
            <p:ph idx="1"/>
          </p:nvPr>
        </p:nvSpPr>
        <p:spPr/>
        <p:txBody>
          <a:bodyPr/>
          <a:lstStyle/>
          <a:p>
            <a:pPr>
              <a:defRPr sz="2200"/>
            </a:pPr>
            <a:r>
              <a:t>Preventing muscular pain involves adopting healthy lifestyle habits and practices. Regular exercise, proper warm-up and cool-down routines, and maintaining good posture can help prevent muscle strain and injury. Staying hydrated and ensuring adequate nutrition, including sufficient intake of vitamins and minerals, supports muscle health. For those experiencing chronic muscular pain, ongoing management strategies such as stress reduction techniques, ergonomic adjustments, and regular medical check-ups are important for maintaining overall well-being.</a:t>
            </a:r>
          </a:p>
        </p:txBody>
      </p:sp>
      <p:pic>
        <p:nvPicPr>
          <p:cNvPr id="4" name="Picture 3" descr="image.jpg"/>
          <p:cNvPicPr>
            <a:picLocks noChangeAspect="1"/>
          </p:cNvPicPr>
          <p:nvPr/>
        </p:nvPicPr>
        <p:blipFill>
          <a:blip r:embed="rId2"/>
          <a:stretch>
            <a:fillRect/>
          </a:stretch>
        </p:blipFill>
        <p:spPr>
          <a:xfrm>
            <a:off x="8412480" y="3840480"/>
            <a:ext cx="3200400" cy="2286000"/>
          </a:xfrm>
          <a:prstGeom prst="rect">
            <a:avLst/>
          </a:prstGeom>
        </p:spPr>
      </p:pic>
      <p:pic>
        <p:nvPicPr>
          <p:cNvPr id="5" name="Picture 4" descr="image.png"/>
          <p:cNvPicPr>
            <a:picLocks noChangeAspect="1"/>
          </p:cNvPicPr>
          <p:nvPr/>
        </p:nvPicPr>
        <p:blipFill>
          <a:blip r:embed="rId3"/>
          <a:stretch>
            <a:fillRect/>
          </a:stretch>
        </p:blipFill>
        <p:spPr>
          <a:xfrm>
            <a:off x="457200" y="5760720"/>
            <a:ext cx="914400" cy="716561"/>
          </a:xfrm>
          <a:prstGeom prst="rect">
            <a:avLst/>
          </a:prstGeom>
        </p:spPr>
      </p:pic>
    </p:spTree>
  </p:cSld>
  <p:clrMapOvr>
    <a:masterClrMapping/>
  </p:clrMapOvr>
</p:sld>
</file>

<file path=ppt/theme/theme1.xml><?xml version="1.0" encoding="utf-8"?>
<a:theme xmlns:a="http://schemas.openxmlformats.org/drawingml/2006/main" name="Office Theme">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0</Words>
  <Application>Microsoft Office PowerPoint</Application>
  <PresentationFormat>Widescreen</PresentationFormat>
  <Paragraphs>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Sabon Next LT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Nikunj Mahawar</dc:creator>
  <cp:lastModifiedBy>Nikunj Mahawar</cp:lastModifiedBy>
  <cp:revision>7</cp:revision>
  <dcterms:created xsi:type="dcterms:W3CDTF">2024-08-01T11:03:51Z</dcterms:created>
  <dcterms:modified xsi:type="dcterms:W3CDTF">2024-12-30T07:27:09Z</dcterms:modified>
</cp:coreProperties>
</file>