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Diagnostic Tools of ICT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972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Ensuring Optimal Performance and Troubleshooting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Hildana Goyatom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12 of May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2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Introduction to ICT Diagnostic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972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What are ICT Diagnostic Tools?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Tools, techniques, and software used to identify, analyze, and resolve problems within ICT systems.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Importance of ICT Diagnostic Tools: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Minimize downtime and disruptions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Improve system performance and reliability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Enhance security by identifying vulnerabilities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Facilitate efficient troubleshooting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Enable proactive maintenance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3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Hardware Diagnostic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972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Internal Hardware Tools: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POST (Power-On Self-Test)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Multimeters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Logic Probes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External Hardware Tools: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Cable testers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Hard drive testers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RAM testers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4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Software Diagnostic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972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System Monitoring Tools: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OS Utilities (Task Manager, Resource Monitor)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Third-party system monitoring tools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Network Analysis Tools: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traceroute/tracert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Wireshark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nslookup/dig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5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Examples and Applications of ICT Diagnostic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972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Network Troubleshooting: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ping, traceroute, Wireshark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System Performance Optimization: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Monitor CPU, memory, disk I/O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Security Diagnostics: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Vulnerability scanners, IDS/IPS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Hardware Diagnostics: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Memtest86, SMART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6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Emerging Trends and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972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Emerging Trends: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AI and ML for predictive diagnostics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Cloud-based remote diagnostics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IoT monitoring and analysis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Conclusion: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Diagnostic tools ensure proactive problem-solving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Minimize downtime, enhance performance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Stay current with emerging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