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c2ffadc4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c2ffadc4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2ffadc4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c2ffadc4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2ffadc43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2ffadc4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2ffadc4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2ffadc4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2ffadc43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2ffadc4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2575fb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2575f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2575fb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2575fb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2575fbc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2575fb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2ffadc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2ffadc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2ffadc4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2ffadc4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2ffadc4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2ffadc4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2ffadc4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2ffadc4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c2ffadc4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c2ffadc4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Basics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550"/>
            <a:ext cx="6992300" cy="39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command line arguments/ Reading files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25" y="1109675"/>
            <a:ext cx="8243875" cy="38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 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Write code to test each 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Test several cases, and print an error if result is wrong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Return 1 if all tests passed, 0 otherwise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13" y="2143438"/>
            <a:ext cx="71342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Test your Code 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Creating tests: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Makes you think about the problem before writing code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Will reduce your debugging time drastically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Will make your code easier to understand later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 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5" y="1089100"/>
            <a:ext cx="6472969" cy="40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Environment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3 types of software: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python: the programming language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a text editor (gvim, emacs, etc.)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git: A version control system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data types used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Strings: “hello”, “goodbye”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Integers: -1, 0, 1,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Floats: -4.2, 0.0, 3.14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if/else, for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1150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many pieces of data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8125"/>
            <a:ext cx="6779700" cy="40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(or “lists” in Python)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8520600" cy="4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Good for dense storage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Index is an integer, starting at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5350"/>
            <a:ext cx="9143999" cy="34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(or “dictionaries” in Python)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5" y="1067850"/>
            <a:ext cx="8444575" cy="426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defaultdict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● A useful expansion on dictionary with a default value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25" y="1487712"/>
            <a:ext cx="9144000" cy="365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and joining strings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50" y="1062250"/>
            <a:ext cx="7123800" cy="39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