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072ca0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072ca0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072ca0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c072ca0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072ca03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072ca0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072ca0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c072ca0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072ca0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c072ca0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Analytics methods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Sentence Tokenization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Tokenization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Frequency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Stopwords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stopwords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Lexicon Normalization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D4251"/>
                </a:solidFill>
                <a:highlight>
                  <a:srgbClr val="FFFFFF"/>
                </a:highlight>
              </a:rPr>
              <a:t>Lexicon normalization considers another type of noise in the text. For example, connection, connected, connecting word reduce to a common word "connect". It reduces derivationally related forms of a word to a common root word.</a:t>
            </a:r>
            <a:endParaRPr sz="1500">
              <a:solidFill>
                <a:srgbClr val="3D425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3D4251"/>
              </a:buClr>
              <a:buSzPts val="1500"/>
              <a:buChar char="●"/>
            </a:pPr>
            <a:r>
              <a:rPr lang="en" sz="1500">
                <a:solidFill>
                  <a:srgbClr val="3D4251"/>
                </a:solidFill>
                <a:highlight>
                  <a:srgbClr val="FFFFFF"/>
                </a:highlight>
              </a:rPr>
              <a:t>Stemming</a:t>
            </a:r>
            <a:endParaRPr sz="1500">
              <a:solidFill>
                <a:srgbClr val="3D425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500"/>
              <a:buChar char="●"/>
            </a:pPr>
            <a:r>
              <a:rPr lang="en" sz="1500">
                <a:solidFill>
                  <a:srgbClr val="3D4251"/>
                </a:solidFill>
                <a:highlight>
                  <a:srgbClr val="FFFFFF"/>
                </a:highlight>
              </a:rPr>
              <a:t>Lemmetization</a:t>
            </a:r>
            <a:endParaRPr sz="1500">
              <a:solidFill>
                <a:srgbClr val="3D425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tagging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75" y="1255425"/>
            <a:ext cx="447763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500" y="1525250"/>
            <a:ext cx="2186600" cy="35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Lexicon based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based approach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