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tags/tag15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9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10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1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2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3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14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5.xml" ContentType="application/vnd.openxmlformats-officedocument.them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6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7.xml" ContentType="application/vnd.openxmlformats-officedocument.them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8.xml" ContentType="application/vnd.openxmlformats-officedocument.them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9.xml" ContentType="application/vnd.openxmlformats-officedocument.them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20.xml" ContentType="application/vnd.openxmlformats-officedocument.them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21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22.xml" ContentType="application/vnd.openxmlformats-officedocument.them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theme/theme23.xml" ContentType="application/vnd.openxmlformats-officedocument.them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theme/theme24.xml" ContentType="application/vnd.openxmlformats-officedocument.them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theme/theme25.xml" ContentType="application/vnd.openxmlformats-officedocument.them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6.xml" ContentType="application/vnd.openxmlformats-officedocument.them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theme/theme27.xml" ContentType="application/vnd.openxmlformats-officedocument.them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theme/theme28.xml" ContentType="application/vnd.openxmlformats-officedocument.them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29.xml" ContentType="application/vnd.openxmlformats-officedocument.them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heme/theme3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1" r:id="rId5"/>
    <p:sldMasterId id="2147483677" r:id="rId6"/>
    <p:sldMasterId id="2147483690" r:id="rId7"/>
    <p:sldMasterId id="2147483712" r:id="rId8"/>
    <p:sldMasterId id="2147483722" r:id="rId9"/>
    <p:sldMasterId id="2147483730" r:id="rId10"/>
    <p:sldMasterId id="2147483737" r:id="rId11"/>
    <p:sldMasterId id="2147483744" r:id="rId12"/>
    <p:sldMasterId id="2147483751" r:id="rId13"/>
    <p:sldMasterId id="2147483758" r:id="rId14"/>
    <p:sldMasterId id="2147483765" r:id="rId15"/>
    <p:sldMasterId id="2147483772" r:id="rId16"/>
    <p:sldMasterId id="2147483779" r:id="rId17"/>
    <p:sldMasterId id="2147483789" r:id="rId18"/>
    <p:sldMasterId id="2147483824" r:id="rId19"/>
    <p:sldMasterId id="2147483838" r:id="rId20"/>
    <p:sldMasterId id="2147483849" r:id="rId21"/>
    <p:sldMasterId id="2147483860" r:id="rId22"/>
    <p:sldMasterId id="2147483872" r:id="rId23"/>
    <p:sldMasterId id="2147483884" r:id="rId24"/>
    <p:sldMasterId id="2147483896" r:id="rId25"/>
    <p:sldMasterId id="2147483908" r:id="rId26"/>
    <p:sldMasterId id="2147483919" r:id="rId27"/>
    <p:sldMasterId id="2147483931" r:id="rId28"/>
    <p:sldMasterId id="2147483943" r:id="rId29"/>
    <p:sldMasterId id="2147483956" r:id="rId30"/>
    <p:sldMasterId id="2147483970" r:id="rId31"/>
    <p:sldMasterId id="2147483982" r:id="rId32"/>
  </p:sldMasterIdLst>
  <p:notesMasterIdLst>
    <p:notesMasterId r:id="rId41"/>
  </p:notesMasterIdLst>
  <p:sldIdLst>
    <p:sldId id="264" r:id="rId33"/>
    <p:sldId id="565" r:id="rId34"/>
    <p:sldId id="567" r:id="rId35"/>
    <p:sldId id="566" r:id="rId36"/>
    <p:sldId id="562" r:id="rId37"/>
    <p:sldId id="568" r:id="rId38"/>
    <p:sldId id="569" r:id="rId39"/>
    <p:sldId id="570" r:id="rId40"/>
  </p:sldIdLst>
  <p:sldSz cx="9144000" cy="6858000" type="screen4x3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20BCAAE-2A07-406C-80A6-CFEDE90DE8E3}">
          <p14:sldIdLst>
            <p14:sldId id="264"/>
            <p14:sldId id="565"/>
            <p14:sldId id="567"/>
            <p14:sldId id="566"/>
            <p14:sldId id="562"/>
            <p14:sldId id="568"/>
            <p14:sldId id="569"/>
            <p14:sldId id="570"/>
          </p14:sldIdLst>
        </p14:section>
        <p14:section name="Section sans titre" id="{E5355613-818E-4479-8A9E-F4605C9357DC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et, Fabien" initials="DF" lastIdx="1" clrIdx="0">
    <p:extLst/>
  </p:cmAuthor>
  <p:cmAuthor id="2" name="Andujar, Raul /ES" initials="RA" lastIdx="35" clrIdx="1"/>
  <p:cmAuthor id="3" name="Cherer, Patrice ES/EXT" initials="CPE" lastIdx="1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11" autoAdjust="0"/>
    <p:restoredTop sz="95401" autoAdjust="0"/>
  </p:normalViewPr>
  <p:slideViewPr>
    <p:cSldViewPr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2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Master" Target="slideMasters/slideMaster2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" Target="slides/slide5.xml"/><Relationship Id="rId40" Type="http://schemas.openxmlformats.org/officeDocument/2006/relationships/slide" Target="slides/slide8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" Target="slides/slide4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Master" Target="slideMasters/slideMaster28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" Target="slides/slide3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6A934-979A-424D-8F19-EC7B6100A495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6F2D3-A3EA-43B0-AD51-EFA8807EA8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66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92C17-AD08-4E4C-AB6D-1035F7AC396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2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8.bin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9.bin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40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4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43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3.bin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44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4.bin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17.gif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46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6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47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7.bin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7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50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0.bin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51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1.bin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52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2.bin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7.xml"/><Relationship Id="rId4" Type="http://schemas.openxmlformats.org/officeDocument/2006/relationships/image" Target="../media/image17.gif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4.bin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55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5.bin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56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6.bin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8.xml"/><Relationship Id="rId4" Type="http://schemas.openxmlformats.org/officeDocument/2006/relationships/image" Target="../media/image17.gif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9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58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8.bin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59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9.bin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60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0.bin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0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6.bin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62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2.bin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63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3.bin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0.xml"/><Relationship Id="rId2" Type="http://schemas.openxmlformats.org/officeDocument/2006/relationships/tags" Target="../tags/tag64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4.bin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0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66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6.bin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67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7.bin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1.xml"/><Relationship Id="rId2" Type="http://schemas.openxmlformats.org/officeDocument/2006/relationships/tags" Target="../tags/tag68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8.bin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1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70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0.bin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71.xml"/><Relationship Id="rId1" Type="http://schemas.openxmlformats.org/officeDocument/2006/relationships/vmlDrawing" Target="../drawings/vmlDrawing7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1.bin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2.xml"/><Relationship Id="rId2" Type="http://schemas.openxmlformats.org/officeDocument/2006/relationships/tags" Target="../tags/tag72.xml"/><Relationship Id="rId1" Type="http://schemas.openxmlformats.org/officeDocument/2006/relationships/vmlDrawing" Target="../drawings/vmlDrawing7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2.bin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3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3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74.xml"/><Relationship Id="rId1" Type="http://schemas.openxmlformats.org/officeDocument/2006/relationships/vmlDrawing" Target="../drawings/vmlDrawing7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4.bin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75.xml"/><Relationship Id="rId1" Type="http://schemas.openxmlformats.org/officeDocument/2006/relationships/vmlDrawing" Target="../drawings/vmlDrawing7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5.bin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3.xml"/><Relationship Id="rId2" Type="http://schemas.openxmlformats.org/officeDocument/2006/relationships/tags" Target="../tags/tag76.xml"/><Relationship Id="rId1" Type="http://schemas.openxmlformats.org/officeDocument/2006/relationships/vmlDrawing" Target="../drawings/vmlDrawing7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6.bin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4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4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4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78.xml"/><Relationship Id="rId1" Type="http://schemas.openxmlformats.org/officeDocument/2006/relationships/vmlDrawing" Target="../drawings/vmlDrawing7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8.bin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79.xml"/><Relationship Id="rId1" Type="http://schemas.openxmlformats.org/officeDocument/2006/relationships/vmlDrawing" Target="../drawings/vmlDrawing7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9.bin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4.xml"/><Relationship Id="rId2" Type="http://schemas.openxmlformats.org/officeDocument/2006/relationships/tags" Target="../tags/tag80.xml"/><Relationship Id="rId1" Type="http://schemas.openxmlformats.org/officeDocument/2006/relationships/vmlDrawing" Target="../drawings/vmlDrawing8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0.bin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5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5.xml"/><Relationship Id="rId2" Type="http://schemas.openxmlformats.org/officeDocument/2006/relationships/tags" Target="../tags/tag82.xml"/><Relationship Id="rId1" Type="http://schemas.openxmlformats.org/officeDocument/2006/relationships/vmlDrawing" Target="../drawings/vmlDrawing8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2.bin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5.xml"/><Relationship Id="rId2" Type="http://schemas.openxmlformats.org/officeDocument/2006/relationships/tags" Target="../tags/tag83.xml"/><Relationship Id="rId1" Type="http://schemas.openxmlformats.org/officeDocument/2006/relationships/vmlDrawing" Target="../drawings/vmlDrawing8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3.bin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5.xml"/><Relationship Id="rId2" Type="http://schemas.openxmlformats.org/officeDocument/2006/relationships/tags" Target="../tags/tag84.xml"/><Relationship Id="rId1" Type="http://schemas.openxmlformats.org/officeDocument/2006/relationships/vmlDrawing" Target="../drawings/vmlDrawing8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4.bin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6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6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6.xml"/><Relationship Id="rId2" Type="http://schemas.openxmlformats.org/officeDocument/2006/relationships/tags" Target="../tags/tag86.xml"/><Relationship Id="rId1" Type="http://schemas.openxmlformats.org/officeDocument/2006/relationships/vmlDrawing" Target="../drawings/vmlDrawing8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6.bin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6.xml"/><Relationship Id="rId2" Type="http://schemas.openxmlformats.org/officeDocument/2006/relationships/tags" Target="../tags/tag87.xml"/><Relationship Id="rId1" Type="http://schemas.openxmlformats.org/officeDocument/2006/relationships/vmlDrawing" Target="../drawings/vmlDrawing8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7.bin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6.xml"/><Relationship Id="rId2" Type="http://schemas.openxmlformats.org/officeDocument/2006/relationships/tags" Target="../tags/tag88.xml"/><Relationship Id="rId1" Type="http://schemas.openxmlformats.org/officeDocument/2006/relationships/vmlDrawing" Target="../drawings/vmlDrawing8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8.bin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6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7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7.xml"/><Relationship Id="rId2" Type="http://schemas.openxmlformats.org/officeDocument/2006/relationships/tags" Target="../tags/tag90.xml"/><Relationship Id="rId1" Type="http://schemas.openxmlformats.org/officeDocument/2006/relationships/vmlDrawing" Target="../drawings/vmlDrawing9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0.bin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7.xml"/><Relationship Id="rId2" Type="http://schemas.openxmlformats.org/officeDocument/2006/relationships/tags" Target="../tags/tag91.xml"/><Relationship Id="rId1" Type="http://schemas.openxmlformats.org/officeDocument/2006/relationships/vmlDrawing" Target="../drawings/vmlDrawing9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1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7.xml"/><Relationship Id="rId2" Type="http://schemas.openxmlformats.org/officeDocument/2006/relationships/tags" Target="../tags/tag92.xml"/><Relationship Id="rId1" Type="http://schemas.openxmlformats.org/officeDocument/2006/relationships/vmlDrawing" Target="../drawings/vmlDrawing9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2.bin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8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8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8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8.xml"/><Relationship Id="rId2" Type="http://schemas.openxmlformats.org/officeDocument/2006/relationships/tags" Target="../tags/tag94.xml"/><Relationship Id="rId1" Type="http://schemas.openxmlformats.org/officeDocument/2006/relationships/vmlDrawing" Target="../drawings/vmlDrawing9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4.bin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8.xml"/><Relationship Id="rId2" Type="http://schemas.openxmlformats.org/officeDocument/2006/relationships/tags" Target="../tags/tag95.xml"/><Relationship Id="rId1" Type="http://schemas.openxmlformats.org/officeDocument/2006/relationships/vmlDrawing" Target="../drawings/vmlDrawing9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5.bin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8.xml"/><Relationship Id="rId2" Type="http://schemas.openxmlformats.org/officeDocument/2006/relationships/tags" Target="../tags/tag96.xml"/><Relationship Id="rId1" Type="http://schemas.openxmlformats.org/officeDocument/2006/relationships/vmlDrawing" Target="../drawings/vmlDrawing9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6.bin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8.xml"/><Relationship Id="rId4" Type="http://schemas.openxmlformats.org/officeDocument/2006/relationships/image" Target="../media/image17.gif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9.xml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9.xml"/><Relationship Id="rId2" Type="http://schemas.openxmlformats.org/officeDocument/2006/relationships/tags" Target="../tags/tag98.xml"/><Relationship Id="rId1" Type="http://schemas.openxmlformats.org/officeDocument/2006/relationships/vmlDrawing" Target="../drawings/vmlDrawing98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8.bin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9.xml"/><Relationship Id="rId2" Type="http://schemas.openxmlformats.org/officeDocument/2006/relationships/tags" Target="../tags/tag99.xml"/><Relationship Id="rId1" Type="http://schemas.openxmlformats.org/officeDocument/2006/relationships/vmlDrawing" Target="../drawings/vmlDrawing99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9.bin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9.xml"/><Relationship Id="rId2" Type="http://schemas.openxmlformats.org/officeDocument/2006/relationships/tags" Target="../tags/tag100.xml"/><Relationship Id="rId1" Type="http://schemas.openxmlformats.org/officeDocument/2006/relationships/vmlDrawing" Target="../drawings/vmlDrawing100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0.bin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jpe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7.gi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5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7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8.bin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0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1.bin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3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4.bin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6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7.bin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9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0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2.bin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3.bin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5.bin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6.bin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End / Backup /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defTabSz="914400"/>
            <a:r>
              <a:rPr lang="en-US" sz="1200" noProof="0" dirty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5" y="91516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0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z="3200" cap="small"/>
              <a:t>Title (Small Caps 32pts)</a:t>
            </a:r>
            <a:endParaRPr lang="es-ES"/>
          </a:p>
        </p:txBody>
      </p:sp>
      <p:pic>
        <p:nvPicPr>
          <p:cNvPr id="3" name="Picture 52" descr="SANOFI_Logo_H_2011_Quadri co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450569"/>
            <a:ext cx="1188000" cy="27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55574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9568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5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282004955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9865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9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121882377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Conclusion,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0000" y="1527049"/>
            <a:ext cx="8418875" cy="4727448"/>
          </a:xfrm>
          <a:solidFill>
            <a:srgbClr val="EDEDF7"/>
          </a:solidFill>
        </p:spPr>
        <p:txBody>
          <a:bodyPr/>
          <a:lstStyle>
            <a:lvl1pPr>
              <a:defRPr baseline="0"/>
            </a:lvl1pPr>
            <a:lvl2pPr marL="271463" indent="-136525">
              <a:tabLst/>
              <a:defRPr baseline="0"/>
            </a:lvl2pPr>
            <a:lvl3pPr marL="385763" indent="-131763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99200"/>
            <a:ext cx="8362519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12490673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pos="5760" userDrawn="1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59190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3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6423526" y="13539"/>
            <a:ext cx="2756986" cy="1052736"/>
            <a:chOff x="6175464" y="0"/>
            <a:chExt cx="2400123" cy="1052736"/>
          </a:xfrm>
        </p:grpSpPr>
        <p:sp>
          <p:nvSpPr>
            <p:cNvPr id="5" name="Rectangle 4"/>
            <p:cNvSpPr/>
            <p:nvPr userDrawn="1"/>
          </p:nvSpPr>
          <p:spPr>
            <a:xfrm>
              <a:off x="6193462" y="0"/>
              <a:ext cx="2337844" cy="10527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rgbClr val="FFFFFF"/>
                </a:solidFill>
              </a:endParaRPr>
            </a:p>
          </p:txBody>
        </p:sp>
        <p:cxnSp>
          <p:nvCxnSpPr>
            <p:cNvPr id="6" name="Connecteur droit avec flèche 5"/>
            <p:cNvCxnSpPr/>
            <p:nvPr userDrawn="1"/>
          </p:nvCxnSpPr>
          <p:spPr>
            <a:xfrm>
              <a:off x="7886018" y="463133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 userDrawn="1"/>
          </p:nvCxnSpPr>
          <p:spPr>
            <a:xfrm>
              <a:off x="7886018" y="188913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 userDrawn="1"/>
          </p:nvCxnSpPr>
          <p:spPr>
            <a:xfrm>
              <a:off x="7886018" y="751165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oneTexte 3"/>
            <p:cNvSpPr txBox="1"/>
            <p:nvPr userDrawn="1"/>
          </p:nvSpPr>
          <p:spPr>
            <a:xfrm>
              <a:off x="6179765" y="113376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VMI </a:t>
              </a:r>
            </a:p>
          </p:txBody>
        </p:sp>
        <p:sp>
          <p:nvSpPr>
            <p:cNvPr id="11" name="ZoneTexte 10"/>
            <p:cNvSpPr txBox="1"/>
            <p:nvPr userDrawn="1"/>
          </p:nvSpPr>
          <p:spPr>
            <a:xfrm>
              <a:off x="6178217" y="401408"/>
              <a:ext cx="168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Purchase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2" name="ZoneTexte 11"/>
            <p:cNvSpPr txBox="1"/>
            <p:nvPr userDrawn="1"/>
          </p:nvSpPr>
          <p:spPr>
            <a:xfrm>
              <a:off x="6175464" y="686300"/>
              <a:ext cx="1773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Blanket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4" name="ZoneTexte 13"/>
            <p:cNvSpPr txBox="1"/>
            <p:nvPr userDrawn="1"/>
          </p:nvSpPr>
          <p:spPr>
            <a:xfrm>
              <a:off x="7477041" y="30493"/>
              <a:ext cx="10985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>
                  <a:solidFill>
                    <a:srgbClr val="6B747B"/>
                  </a:solidFill>
                </a:rPr>
                <a:t>Plant ERP  /   Back Office</a:t>
              </a:r>
            </a:p>
          </p:txBody>
        </p:sp>
        <p:cxnSp>
          <p:nvCxnSpPr>
            <p:cNvPr id="15" name="Connecteur droit avec flèche 14"/>
            <p:cNvCxnSpPr/>
            <p:nvPr userDrawn="1"/>
          </p:nvCxnSpPr>
          <p:spPr>
            <a:xfrm>
              <a:off x="8262144" y="463132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 userDrawn="1"/>
          </p:nvCxnSpPr>
          <p:spPr>
            <a:xfrm>
              <a:off x="8262144" y="188912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 userDrawn="1"/>
          </p:nvCxnSpPr>
          <p:spPr>
            <a:xfrm>
              <a:off x="8262144" y="751164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158241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End / Backup /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r>
              <a:rPr lang="en-US" sz="1200" dirty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5" y="91516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715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8775" y="1765300"/>
            <a:ext cx="5962650" cy="41624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75584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Agenda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765300"/>
            <a:ext cx="8420099" cy="416242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Item 1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0"/>
            <a:r>
              <a:rPr lang="en-US"/>
              <a:t>Item 2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1"/>
            <a:r>
              <a:rPr lang="en-US"/>
              <a:t>Sub-item c</a:t>
            </a:r>
          </a:p>
          <a:p>
            <a:pPr lvl="0"/>
            <a:r>
              <a:rPr lang="en-US"/>
              <a:t>Item 3</a:t>
            </a:r>
          </a:p>
          <a:p>
            <a:pPr lvl="1"/>
            <a:r>
              <a:rPr lang="en-US"/>
              <a:t>Sub-item 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775" y="2022723"/>
            <a:ext cx="8420099" cy="334370"/>
          </a:xfrm>
          <a:prstGeom prst="rect">
            <a:avLst/>
          </a:prstGeom>
          <a:solidFill>
            <a:schemeClr val="tx2">
              <a:alpha val="10196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506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8842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98091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58431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9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309751488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3" y="284163"/>
            <a:ext cx="7939087" cy="841375"/>
          </a:xfrm>
        </p:spPr>
        <p:txBody>
          <a:bodyPr/>
          <a:lstStyle/>
          <a:p>
            <a:r>
              <a:rPr lang="en-US" noProof="0" smtClean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7063" y="1390650"/>
            <a:ext cx="7939087" cy="4248150"/>
          </a:xfrm>
        </p:spPr>
        <p:txBody>
          <a:bodyPr/>
          <a:lstStyle/>
          <a:p>
            <a:pPr lvl="0"/>
            <a:r>
              <a:rPr lang="en-US" noProof="0" smtClean="0"/>
              <a:t>Modifiez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xfrm>
            <a:off x="1253838" y="6487287"/>
            <a:ext cx="6636327" cy="12311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en-US" sz="1800" dirty="0">
                <a:solidFill>
                  <a:srgbClr val="6B747B"/>
                </a:solidFill>
              </a:rPr>
              <a:t>NAME OF PRESENTATION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67495" y="6487287"/>
            <a:ext cx="311061" cy="12311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en-US" sz="1800" dirty="0">
                <a:solidFill>
                  <a:srgbClr val="6B747B"/>
                </a:solidFill>
              </a:rPr>
              <a:t>|</a:t>
            </a:r>
            <a:r>
              <a:rPr lang="en-US" sz="900" baseline="16000" dirty="0">
                <a:solidFill>
                  <a:srgbClr val="6B747B"/>
                </a:solidFill>
              </a:rPr>
              <a:t>         </a:t>
            </a:r>
            <a:fld id="{2055171F-CD83-4488-84E0-4CA1E5B3EB1A}" type="slidenum">
              <a:rPr lang="en-US" sz="1800">
                <a:solidFill>
                  <a:srgbClr val="6B747B"/>
                </a:solidFill>
              </a:rPr>
              <a:pPr defTabSz="914400">
                <a:defRPr/>
              </a:pPr>
              <a:t>‹#›</a:t>
            </a:fld>
            <a:endParaRPr lang="en-US" sz="1800" dirty="0">
              <a:solidFill>
                <a:srgbClr val="6B74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74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04424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3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215123908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Conclusion,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0000" y="1527049"/>
            <a:ext cx="8418875" cy="4727448"/>
          </a:xfrm>
          <a:solidFill>
            <a:srgbClr val="EDEDF7"/>
          </a:solidFill>
        </p:spPr>
        <p:txBody>
          <a:bodyPr/>
          <a:lstStyle>
            <a:lvl1pPr>
              <a:defRPr baseline="0"/>
            </a:lvl1pPr>
            <a:lvl2pPr marL="271463" indent="-136525">
              <a:tabLst/>
              <a:defRPr baseline="0"/>
            </a:lvl2pPr>
            <a:lvl3pPr marL="385763" indent="-131763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99200"/>
            <a:ext cx="8362519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17516176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pos="5760" userDrawn="1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32164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7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6423526" y="13539"/>
            <a:ext cx="2756986" cy="1052736"/>
            <a:chOff x="6175464" y="0"/>
            <a:chExt cx="2400123" cy="1052736"/>
          </a:xfrm>
        </p:grpSpPr>
        <p:sp>
          <p:nvSpPr>
            <p:cNvPr id="5" name="Rectangle 4"/>
            <p:cNvSpPr/>
            <p:nvPr userDrawn="1"/>
          </p:nvSpPr>
          <p:spPr>
            <a:xfrm>
              <a:off x="6193462" y="0"/>
              <a:ext cx="2337844" cy="10527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rgbClr val="FFFFFF"/>
                </a:solidFill>
              </a:endParaRPr>
            </a:p>
          </p:txBody>
        </p:sp>
        <p:cxnSp>
          <p:nvCxnSpPr>
            <p:cNvPr id="6" name="Connecteur droit avec flèche 5"/>
            <p:cNvCxnSpPr/>
            <p:nvPr userDrawn="1"/>
          </p:nvCxnSpPr>
          <p:spPr>
            <a:xfrm>
              <a:off x="7886018" y="463133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 userDrawn="1"/>
          </p:nvCxnSpPr>
          <p:spPr>
            <a:xfrm>
              <a:off x="7886018" y="188913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 userDrawn="1"/>
          </p:nvCxnSpPr>
          <p:spPr>
            <a:xfrm>
              <a:off x="7886018" y="751165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oneTexte 3"/>
            <p:cNvSpPr txBox="1"/>
            <p:nvPr userDrawn="1"/>
          </p:nvSpPr>
          <p:spPr>
            <a:xfrm>
              <a:off x="6179765" y="113376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VMI </a:t>
              </a:r>
            </a:p>
          </p:txBody>
        </p:sp>
        <p:sp>
          <p:nvSpPr>
            <p:cNvPr id="11" name="ZoneTexte 10"/>
            <p:cNvSpPr txBox="1"/>
            <p:nvPr userDrawn="1"/>
          </p:nvSpPr>
          <p:spPr>
            <a:xfrm>
              <a:off x="6178217" y="401408"/>
              <a:ext cx="168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Purchase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2" name="ZoneTexte 11"/>
            <p:cNvSpPr txBox="1"/>
            <p:nvPr userDrawn="1"/>
          </p:nvSpPr>
          <p:spPr>
            <a:xfrm>
              <a:off x="6175464" y="686300"/>
              <a:ext cx="1773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Blanket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4" name="ZoneTexte 13"/>
            <p:cNvSpPr txBox="1"/>
            <p:nvPr userDrawn="1"/>
          </p:nvSpPr>
          <p:spPr>
            <a:xfrm>
              <a:off x="7477041" y="30493"/>
              <a:ext cx="10985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>
                  <a:solidFill>
                    <a:srgbClr val="6B747B"/>
                  </a:solidFill>
                </a:rPr>
                <a:t>Plant ERP  /   Back Office</a:t>
              </a:r>
            </a:p>
          </p:txBody>
        </p:sp>
        <p:cxnSp>
          <p:nvCxnSpPr>
            <p:cNvPr id="15" name="Connecteur droit avec flèche 14"/>
            <p:cNvCxnSpPr/>
            <p:nvPr userDrawn="1"/>
          </p:nvCxnSpPr>
          <p:spPr>
            <a:xfrm>
              <a:off x="8262144" y="463132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 userDrawn="1"/>
          </p:nvCxnSpPr>
          <p:spPr>
            <a:xfrm>
              <a:off x="8262144" y="188912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 userDrawn="1"/>
          </p:nvCxnSpPr>
          <p:spPr>
            <a:xfrm>
              <a:off x="8262144" y="751164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45724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4" descr="Logo_sanofi_CMJ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" y="6319838"/>
            <a:ext cx="16208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31825" y="1185863"/>
            <a:ext cx="2644775" cy="22225"/>
          </a:xfrm>
          <a:prstGeom prst="rect">
            <a:avLst/>
          </a:prstGeom>
          <a:solidFill>
            <a:srgbClr val="BCA3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44492"/>
              </a:solidFill>
              <a:cs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3273425" y="1185863"/>
            <a:ext cx="2644775" cy="22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44492"/>
              </a:solidFill>
              <a:cs typeface="Arial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5908675" y="1185863"/>
            <a:ext cx="2619375" cy="22225"/>
          </a:xfrm>
          <a:prstGeom prst="rect">
            <a:avLst/>
          </a:prstGeom>
          <a:solidFill>
            <a:srgbClr val="ACB3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44492"/>
              </a:solidFill>
              <a:cs typeface="Arial" charset="0"/>
            </a:endParaRPr>
          </a:p>
        </p:txBody>
      </p:sp>
      <p:sp>
        <p:nvSpPr>
          <p:cNvPr id="8" name="Line 48"/>
          <p:cNvSpPr>
            <a:spLocks noChangeShapeType="1"/>
          </p:cNvSpPr>
          <p:nvPr userDrawn="1"/>
        </p:nvSpPr>
        <p:spPr bwMode="auto">
          <a:xfrm>
            <a:off x="635000" y="6064250"/>
            <a:ext cx="787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444492"/>
              </a:solidFill>
              <a:cs typeface="Arial" charset="0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5088" y="2155825"/>
            <a:ext cx="6461125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88" y="4056063"/>
            <a:ext cx="6400800" cy="1752600"/>
          </a:xfrm>
        </p:spPr>
        <p:txBody>
          <a:bodyPr/>
          <a:lstStyle>
            <a:lvl1pPr marL="0" indent="0">
              <a:buFont typeface="Verdana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290" y="6168312"/>
            <a:ext cx="1881186" cy="590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65" y="-625"/>
            <a:ext cx="697700" cy="63857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276600" y="6170503"/>
            <a:ext cx="3527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800" i="1" dirty="0">
                <a:solidFill>
                  <a:srgbClr val="444492"/>
                </a:solidFill>
                <a:cs typeface="Arial" charset="0"/>
              </a:rPr>
              <a:t>All or part of the information contained in this document should be treated as the confidential property of Sanofi or its subsidiaries.</a:t>
            </a:r>
            <a:endParaRPr lang="en-US" sz="800" i="1" dirty="0">
              <a:solidFill>
                <a:srgbClr val="444492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800" i="1" dirty="0">
                <a:solidFill>
                  <a:srgbClr val="444492"/>
                </a:solidFill>
                <a:cs typeface="Arial" charset="0"/>
              </a:rPr>
              <a:t>It cannot be published or divulged for whatever purpose to unauthorised persons, or third parties, in any form without the prior written consent of Sanofi.</a:t>
            </a:r>
            <a:endParaRPr lang="en-US" sz="800" i="1" dirty="0">
              <a:solidFill>
                <a:srgbClr val="44449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08619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End / Backup /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r>
              <a:rPr lang="en-US" sz="1200" dirty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5" y="91516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359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8775" y="1765300"/>
            <a:ext cx="5962650" cy="41624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06941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Agenda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765300"/>
            <a:ext cx="8420099" cy="416242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Item 1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0"/>
            <a:r>
              <a:rPr lang="en-US"/>
              <a:t>Item 2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1"/>
            <a:r>
              <a:rPr lang="en-US"/>
              <a:t>Sub-item c</a:t>
            </a:r>
          </a:p>
          <a:p>
            <a:pPr lvl="0"/>
            <a:r>
              <a:rPr lang="en-US"/>
              <a:t>Item 3</a:t>
            </a:r>
          </a:p>
          <a:p>
            <a:pPr lvl="1"/>
            <a:r>
              <a:rPr lang="en-US"/>
              <a:t>Sub-item 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775" y="2022723"/>
            <a:ext cx="8420099" cy="334370"/>
          </a:xfrm>
          <a:prstGeom prst="rect">
            <a:avLst/>
          </a:prstGeom>
          <a:solidFill>
            <a:schemeClr val="tx2">
              <a:alpha val="10196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7146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8859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44787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5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155414125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z="3200" cap="small"/>
              <a:t>Title (Small Caps 32pts)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60657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9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260614628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Conclusion,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0000" y="1527049"/>
            <a:ext cx="8418875" cy="4727448"/>
          </a:xfrm>
          <a:solidFill>
            <a:srgbClr val="EDEDF7"/>
          </a:solidFill>
        </p:spPr>
        <p:txBody>
          <a:bodyPr/>
          <a:lstStyle>
            <a:lvl1pPr>
              <a:defRPr baseline="0"/>
            </a:lvl1pPr>
            <a:lvl2pPr marL="271463" indent="-136525">
              <a:tabLst/>
              <a:defRPr baseline="0"/>
            </a:lvl2pPr>
            <a:lvl3pPr marL="385763" indent="-131763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99200"/>
            <a:ext cx="8362519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57011005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3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6423526" y="13539"/>
            <a:ext cx="2756986" cy="1052736"/>
            <a:chOff x="6175464" y="0"/>
            <a:chExt cx="2400123" cy="1052736"/>
          </a:xfrm>
        </p:grpSpPr>
        <p:sp>
          <p:nvSpPr>
            <p:cNvPr id="5" name="Rectangle 4"/>
            <p:cNvSpPr/>
            <p:nvPr userDrawn="1"/>
          </p:nvSpPr>
          <p:spPr>
            <a:xfrm>
              <a:off x="6193462" y="0"/>
              <a:ext cx="2337844" cy="10527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rgbClr val="FFFFFF"/>
                </a:solidFill>
              </a:endParaRPr>
            </a:p>
          </p:txBody>
        </p:sp>
        <p:cxnSp>
          <p:nvCxnSpPr>
            <p:cNvPr id="6" name="Connecteur droit avec flèche 5"/>
            <p:cNvCxnSpPr/>
            <p:nvPr userDrawn="1"/>
          </p:nvCxnSpPr>
          <p:spPr>
            <a:xfrm>
              <a:off x="7886018" y="463133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 userDrawn="1"/>
          </p:nvCxnSpPr>
          <p:spPr>
            <a:xfrm>
              <a:off x="7886018" y="188913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 userDrawn="1"/>
          </p:nvCxnSpPr>
          <p:spPr>
            <a:xfrm>
              <a:off x="7886018" y="751165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oneTexte 3"/>
            <p:cNvSpPr txBox="1"/>
            <p:nvPr userDrawn="1"/>
          </p:nvSpPr>
          <p:spPr>
            <a:xfrm>
              <a:off x="6179765" y="113376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VMI </a:t>
              </a:r>
            </a:p>
          </p:txBody>
        </p:sp>
        <p:sp>
          <p:nvSpPr>
            <p:cNvPr id="11" name="ZoneTexte 10"/>
            <p:cNvSpPr txBox="1"/>
            <p:nvPr userDrawn="1"/>
          </p:nvSpPr>
          <p:spPr>
            <a:xfrm>
              <a:off x="6178217" y="401408"/>
              <a:ext cx="168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Purchase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2" name="ZoneTexte 11"/>
            <p:cNvSpPr txBox="1"/>
            <p:nvPr userDrawn="1"/>
          </p:nvSpPr>
          <p:spPr>
            <a:xfrm>
              <a:off x="6175464" y="686300"/>
              <a:ext cx="1773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Blanket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4" name="ZoneTexte 13"/>
            <p:cNvSpPr txBox="1"/>
            <p:nvPr userDrawn="1"/>
          </p:nvSpPr>
          <p:spPr>
            <a:xfrm>
              <a:off x="7477041" y="30493"/>
              <a:ext cx="10985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>
                  <a:solidFill>
                    <a:srgbClr val="6B747B"/>
                  </a:solidFill>
                </a:rPr>
                <a:t>Plant ERP  /   Back Office</a:t>
              </a:r>
            </a:p>
          </p:txBody>
        </p:sp>
        <p:cxnSp>
          <p:nvCxnSpPr>
            <p:cNvPr id="15" name="Connecteur droit avec flèche 14"/>
            <p:cNvCxnSpPr/>
            <p:nvPr userDrawn="1"/>
          </p:nvCxnSpPr>
          <p:spPr>
            <a:xfrm>
              <a:off x="8262144" y="463132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 userDrawn="1"/>
          </p:nvCxnSpPr>
          <p:spPr>
            <a:xfrm>
              <a:off x="8262144" y="188912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 userDrawn="1"/>
          </p:nvCxnSpPr>
          <p:spPr>
            <a:xfrm>
              <a:off x="8262144" y="751164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978161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3" y="284163"/>
            <a:ext cx="7939087" cy="841375"/>
          </a:xfrm>
        </p:spPr>
        <p:txBody>
          <a:bodyPr/>
          <a:lstStyle/>
          <a:p>
            <a:r>
              <a:rPr lang="en-US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7063" y="1390650"/>
            <a:ext cx="7939087" cy="4248150"/>
          </a:xfrm>
        </p:spPr>
        <p:txBody>
          <a:bodyPr/>
          <a:lstStyle/>
          <a:p>
            <a:pPr lvl="0"/>
            <a:r>
              <a:rPr lang="en-US" noProof="0"/>
              <a:t>Modifiez les styles du texte du masque</a:t>
            </a:r>
          </a:p>
          <a:p>
            <a:pPr lvl="1"/>
            <a:r>
              <a:rPr lang="en-US" noProof="0"/>
              <a:t>Deuxième niveau</a:t>
            </a:r>
          </a:p>
          <a:p>
            <a:pPr lvl="2"/>
            <a:r>
              <a:rPr lang="en-US" noProof="0"/>
              <a:t>Troisième niveau</a:t>
            </a:r>
          </a:p>
          <a:p>
            <a:pPr lvl="3"/>
            <a:r>
              <a:rPr lang="en-US" noProof="0"/>
              <a:t>Quatrième niveau</a:t>
            </a:r>
          </a:p>
          <a:p>
            <a:pPr lvl="4"/>
            <a:r>
              <a:rPr lang="en-US" noProof="0"/>
              <a:t>Cinquième niveau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xfrm>
            <a:off x="1253838" y="6487287"/>
            <a:ext cx="6636327" cy="12311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B747B"/>
                </a:solidFill>
              </a:rPr>
              <a:t>NAME OF PRESENTATION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67495" y="6487287"/>
            <a:ext cx="311061" cy="12311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6B747B"/>
                </a:solidFill>
              </a:rPr>
              <a:t>|</a:t>
            </a:r>
            <a:r>
              <a:rPr lang="en-US" sz="900" baseline="16000" dirty="0">
                <a:solidFill>
                  <a:srgbClr val="6B747B"/>
                </a:solidFill>
              </a:rPr>
              <a:t>         </a:t>
            </a:r>
            <a:fld id="{2055171F-CD83-4488-84E0-4CA1E5B3EB1A}" type="slidenum">
              <a:rPr lang="en-US">
                <a:solidFill>
                  <a:srgbClr val="6B747B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B74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6934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1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6" y="1264709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44149998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z="3200" cap="small"/>
              <a:t>Title (Small Caps 32pts)</a:t>
            </a:r>
            <a:endParaRPr lang="es-ES"/>
          </a:p>
        </p:txBody>
      </p:sp>
      <p:pic>
        <p:nvPicPr>
          <p:cNvPr id="3" name="Picture 52" descr="SANOFI_Logo_H_2011_Quadri co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450569"/>
            <a:ext cx="1188000" cy="27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87886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53714066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End / Backup /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r>
              <a:rPr lang="en-US" sz="1200" dirty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5" y="91516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7100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8775" y="1765300"/>
            <a:ext cx="5962650" cy="41624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4568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Agenda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765300"/>
            <a:ext cx="8420099" cy="416242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Item 1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0"/>
            <a:r>
              <a:rPr lang="en-US"/>
              <a:t>Item 2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1"/>
            <a:r>
              <a:rPr lang="en-US"/>
              <a:t>Sub-item c</a:t>
            </a:r>
          </a:p>
          <a:p>
            <a:pPr lvl="0"/>
            <a:r>
              <a:rPr lang="en-US"/>
              <a:t>Item 3</a:t>
            </a:r>
          </a:p>
          <a:p>
            <a:pPr lvl="1"/>
            <a:r>
              <a:rPr lang="en-US"/>
              <a:t>Sub-item 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775" y="2022723"/>
            <a:ext cx="8420099" cy="334370"/>
          </a:xfrm>
          <a:prstGeom prst="rect">
            <a:avLst/>
          </a:prstGeom>
          <a:solidFill>
            <a:schemeClr val="tx2">
              <a:alpha val="10196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4232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Cor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" name="Imagem 9" descr="Logo_sanofi_BN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  <p:pic>
        <p:nvPicPr>
          <p:cNvPr id="12" name="Picture 2" descr="http://aff-indus.sanofi-aventis.com/uDocuments/industrial_network/0_Strategy/logos/2013_AI_Supply_Chain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7" y="6276553"/>
            <a:ext cx="2544202" cy="3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86" y="3429000"/>
            <a:ext cx="9143414" cy="1496298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sz="3200" cap="small"/>
              <a:t>Section, Separator</a:t>
            </a:r>
            <a:endParaRPr lang="es-E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defTabSz="914400"/>
            <a:r>
              <a:rPr lang="es-ES" sz="1200" dirty="0" err="1">
                <a:solidFill>
                  <a:schemeClr val="tx2"/>
                </a:solidFill>
                <a:latin typeface="Century Gothic"/>
              </a:rPr>
              <a:t>The</a:t>
            </a:r>
            <a:r>
              <a:rPr lang="es-ES" sz="1200">
                <a:solidFill>
                  <a:schemeClr val="tx2"/>
                </a:solidFill>
                <a:latin typeface="Century Gothic"/>
              </a:rPr>
              <a:t> SC &amp; IA Transformation program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62" y="91440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5577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1927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81738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85719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0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274888371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29950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4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425099180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Conclusion,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0000" y="1527049"/>
            <a:ext cx="8418875" cy="4727448"/>
          </a:xfrm>
          <a:solidFill>
            <a:srgbClr val="EDEDF7"/>
          </a:solidFill>
        </p:spPr>
        <p:txBody>
          <a:bodyPr/>
          <a:lstStyle>
            <a:lvl1pPr>
              <a:defRPr baseline="0"/>
            </a:lvl1pPr>
            <a:lvl2pPr marL="271463" indent="-136525">
              <a:tabLst/>
              <a:defRPr baseline="0"/>
            </a:lvl2pPr>
            <a:lvl3pPr marL="385763" indent="-131763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99200"/>
            <a:ext cx="8362519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85650895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pos="5760" userDrawn="1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49637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8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6423526" y="13539"/>
            <a:ext cx="2756986" cy="1052736"/>
            <a:chOff x="6175464" y="0"/>
            <a:chExt cx="2400123" cy="1052736"/>
          </a:xfrm>
        </p:grpSpPr>
        <p:sp>
          <p:nvSpPr>
            <p:cNvPr id="5" name="Rectangle 4"/>
            <p:cNvSpPr/>
            <p:nvPr userDrawn="1"/>
          </p:nvSpPr>
          <p:spPr>
            <a:xfrm>
              <a:off x="6193462" y="0"/>
              <a:ext cx="2337844" cy="10527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rgbClr val="FFFFFF"/>
                </a:solidFill>
              </a:endParaRPr>
            </a:p>
          </p:txBody>
        </p:sp>
        <p:cxnSp>
          <p:nvCxnSpPr>
            <p:cNvPr id="6" name="Connecteur droit avec flèche 5"/>
            <p:cNvCxnSpPr/>
            <p:nvPr userDrawn="1"/>
          </p:nvCxnSpPr>
          <p:spPr>
            <a:xfrm>
              <a:off x="7886018" y="463133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 userDrawn="1"/>
          </p:nvCxnSpPr>
          <p:spPr>
            <a:xfrm>
              <a:off x="7886018" y="188913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 userDrawn="1"/>
          </p:nvCxnSpPr>
          <p:spPr>
            <a:xfrm>
              <a:off x="7886018" y="751165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oneTexte 3"/>
            <p:cNvSpPr txBox="1"/>
            <p:nvPr userDrawn="1"/>
          </p:nvSpPr>
          <p:spPr>
            <a:xfrm>
              <a:off x="6179765" y="113376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VMI </a:t>
              </a:r>
            </a:p>
          </p:txBody>
        </p:sp>
        <p:sp>
          <p:nvSpPr>
            <p:cNvPr id="11" name="ZoneTexte 10"/>
            <p:cNvSpPr txBox="1"/>
            <p:nvPr userDrawn="1"/>
          </p:nvSpPr>
          <p:spPr>
            <a:xfrm>
              <a:off x="6178217" y="401408"/>
              <a:ext cx="168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Purchase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2" name="ZoneTexte 11"/>
            <p:cNvSpPr txBox="1"/>
            <p:nvPr userDrawn="1"/>
          </p:nvSpPr>
          <p:spPr>
            <a:xfrm>
              <a:off x="6175464" y="686300"/>
              <a:ext cx="1773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Blanket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4" name="ZoneTexte 13"/>
            <p:cNvSpPr txBox="1"/>
            <p:nvPr userDrawn="1"/>
          </p:nvSpPr>
          <p:spPr>
            <a:xfrm>
              <a:off x="7477041" y="30493"/>
              <a:ext cx="10985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>
                  <a:solidFill>
                    <a:srgbClr val="6B747B"/>
                  </a:solidFill>
                </a:rPr>
                <a:t>Plant ERP  /   Back Office</a:t>
              </a:r>
            </a:p>
          </p:txBody>
        </p:sp>
        <p:cxnSp>
          <p:nvCxnSpPr>
            <p:cNvPr id="15" name="Connecteur droit avec flèche 14"/>
            <p:cNvCxnSpPr/>
            <p:nvPr userDrawn="1"/>
          </p:nvCxnSpPr>
          <p:spPr>
            <a:xfrm>
              <a:off x="8262144" y="463132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 userDrawn="1"/>
          </p:nvCxnSpPr>
          <p:spPr>
            <a:xfrm>
              <a:off x="8262144" y="188912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 userDrawn="1"/>
          </p:nvCxnSpPr>
          <p:spPr>
            <a:xfrm>
              <a:off x="8262144" y="751164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2853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4" descr="Logo_sanofi_CMJ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" y="6319838"/>
            <a:ext cx="16208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31825" y="1185863"/>
            <a:ext cx="2644775" cy="22225"/>
          </a:xfrm>
          <a:prstGeom prst="rect">
            <a:avLst/>
          </a:prstGeom>
          <a:solidFill>
            <a:srgbClr val="BCA3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44492"/>
              </a:solidFill>
              <a:cs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3273425" y="1185863"/>
            <a:ext cx="2644775" cy="22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44492"/>
              </a:solidFill>
              <a:cs typeface="Arial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5908675" y="1185863"/>
            <a:ext cx="2619375" cy="22225"/>
          </a:xfrm>
          <a:prstGeom prst="rect">
            <a:avLst/>
          </a:prstGeom>
          <a:solidFill>
            <a:srgbClr val="ACB3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44492"/>
              </a:solidFill>
              <a:cs typeface="Arial" charset="0"/>
            </a:endParaRPr>
          </a:p>
        </p:txBody>
      </p:sp>
      <p:sp>
        <p:nvSpPr>
          <p:cNvPr id="8" name="Line 48"/>
          <p:cNvSpPr>
            <a:spLocks noChangeShapeType="1"/>
          </p:cNvSpPr>
          <p:nvPr userDrawn="1"/>
        </p:nvSpPr>
        <p:spPr bwMode="auto">
          <a:xfrm>
            <a:off x="635000" y="6064250"/>
            <a:ext cx="787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444492"/>
              </a:solidFill>
              <a:cs typeface="Arial" charset="0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5088" y="2155825"/>
            <a:ext cx="6461125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88" y="4056063"/>
            <a:ext cx="6400800" cy="1752600"/>
          </a:xfrm>
        </p:spPr>
        <p:txBody>
          <a:bodyPr/>
          <a:lstStyle>
            <a:lvl1pPr marL="0" indent="0">
              <a:buFont typeface="Verdana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290" y="6168312"/>
            <a:ext cx="1881186" cy="590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65" y="-625"/>
            <a:ext cx="697700" cy="63857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276600" y="6170503"/>
            <a:ext cx="3527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800" i="1" dirty="0">
                <a:solidFill>
                  <a:srgbClr val="444492"/>
                </a:solidFill>
                <a:cs typeface="Arial" charset="0"/>
              </a:rPr>
              <a:t>All or part of the information contained in this document should be treated as the confidential property of Sanofi or its subsidiaries.</a:t>
            </a:r>
            <a:endParaRPr lang="en-US" sz="800" i="1" dirty="0">
              <a:solidFill>
                <a:srgbClr val="444492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800" i="1" dirty="0">
                <a:solidFill>
                  <a:srgbClr val="444492"/>
                </a:solidFill>
                <a:cs typeface="Arial" charset="0"/>
              </a:rPr>
              <a:t>It cannot be published or divulged for whatever purpose to unauthorised persons, or third parties, in any form without the prior written consent of Sanofi.</a:t>
            </a:r>
            <a:endParaRPr lang="en-US" sz="800" i="1" dirty="0">
              <a:solidFill>
                <a:srgbClr val="44449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71518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End / Backup /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r>
              <a:rPr lang="en-US" sz="1200" dirty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5" y="91516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4401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8775" y="1765300"/>
            <a:ext cx="5962650" cy="41624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56956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Agenda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765300"/>
            <a:ext cx="8420099" cy="416242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Item 1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0"/>
            <a:r>
              <a:rPr lang="en-US"/>
              <a:t>Item 2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1"/>
            <a:r>
              <a:rPr lang="en-US"/>
              <a:t>Sub-item c</a:t>
            </a:r>
          </a:p>
          <a:p>
            <a:pPr lvl="0"/>
            <a:r>
              <a:rPr lang="en-US"/>
              <a:t>Item 3</a:t>
            </a:r>
          </a:p>
          <a:p>
            <a:pPr lvl="1"/>
            <a:r>
              <a:rPr lang="en-US"/>
              <a:t>Sub-item 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775" y="2022723"/>
            <a:ext cx="8420099" cy="334370"/>
          </a:xfrm>
          <a:prstGeom prst="rect">
            <a:avLst/>
          </a:prstGeom>
          <a:solidFill>
            <a:schemeClr val="tx2">
              <a:alpha val="10196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355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Core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" name="Imagem 9" descr="Logo_sanofi_BN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93737" y="182563"/>
            <a:ext cx="8756526" cy="5863395"/>
          </a:xfrm>
          <a:prstGeom prst="rect">
            <a:avLst/>
          </a:prstGeom>
          <a:solidFill>
            <a:srgbClr val="E8E3DE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defTabSz="914400"/>
            <a:r>
              <a:rPr lang="es-ES" sz="1200" dirty="0" err="1">
                <a:solidFill>
                  <a:schemeClr val="tx2"/>
                </a:solidFill>
                <a:latin typeface="Century Gothic"/>
              </a:rPr>
              <a:t>The</a:t>
            </a:r>
            <a:r>
              <a:rPr lang="es-ES" sz="1200">
                <a:solidFill>
                  <a:schemeClr val="tx2"/>
                </a:solidFill>
                <a:latin typeface="Century Gothic"/>
              </a:rPr>
              <a:t> SC &amp; IA Transformation program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62" y="914401"/>
            <a:ext cx="2508509" cy="1008890"/>
          </a:xfrm>
          <a:prstGeom prst="rect">
            <a:avLst/>
          </a:prstGeom>
        </p:spPr>
      </p:pic>
      <p:pic>
        <p:nvPicPr>
          <p:cNvPr id="12" name="Picture 2" descr="http://aff-indus.sanofi-aventis.com/uDocuments/industrial_network/0_Strategy/logos/2013_AI_Supply_Chain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7" y="6276553"/>
            <a:ext cx="2544202" cy="3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86" y="3429000"/>
            <a:ext cx="9143414" cy="1496298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en-US" sz="3200" cap="small"/>
              <a:t>Appendices, Back-up, Thank you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86631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2605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18037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848495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6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274230799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02031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0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300095607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Conclusion,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0000" y="1527049"/>
            <a:ext cx="8418875" cy="4727448"/>
          </a:xfrm>
          <a:solidFill>
            <a:srgbClr val="EDEDF7"/>
          </a:solidFill>
        </p:spPr>
        <p:txBody>
          <a:bodyPr/>
          <a:lstStyle>
            <a:lvl1pPr>
              <a:defRPr baseline="0"/>
            </a:lvl1pPr>
            <a:lvl2pPr marL="271463" indent="-136525">
              <a:tabLst/>
              <a:defRPr baseline="0"/>
            </a:lvl2pPr>
            <a:lvl3pPr marL="385763" indent="-131763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99200"/>
            <a:ext cx="8362519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317367837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pos="5760" userDrawn="1">
          <p15:clr>
            <a:srgbClr val="FBAE40"/>
          </p15:clr>
        </p15:guide>
      </p15:sldGuideLst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55639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4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6423526" y="13539"/>
            <a:ext cx="2756986" cy="1052736"/>
            <a:chOff x="6175464" y="0"/>
            <a:chExt cx="2400123" cy="1052736"/>
          </a:xfrm>
        </p:grpSpPr>
        <p:sp>
          <p:nvSpPr>
            <p:cNvPr id="5" name="Rectangle 4"/>
            <p:cNvSpPr/>
            <p:nvPr userDrawn="1"/>
          </p:nvSpPr>
          <p:spPr>
            <a:xfrm>
              <a:off x="6193462" y="0"/>
              <a:ext cx="2337844" cy="10527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rgbClr val="FFFFFF"/>
                </a:solidFill>
              </a:endParaRPr>
            </a:p>
          </p:txBody>
        </p:sp>
        <p:cxnSp>
          <p:nvCxnSpPr>
            <p:cNvPr id="6" name="Connecteur droit avec flèche 5"/>
            <p:cNvCxnSpPr/>
            <p:nvPr userDrawn="1"/>
          </p:nvCxnSpPr>
          <p:spPr>
            <a:xfrm>
              <a:off x="7886018" y="463133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 userDrawn="1"/>
          </p:nvCxnSpPr>
          <p:spPr>
            <a:xfrm>
              <a:off x="7886018" y="188913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 userDrawn="1"/>
          </p:nvCxnSpPr>
          <p:spPr>
            <a:xfrm>
              <a:off x="7886018" y="751165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oneTexte 3"/>
            <p:cNvSpPr txBox="1"/>
            <p:nvPr userDrawn="1"/>
          </p:nvSpPr>
          <p:spPr>
            <a:xfrm>
              <a:off x="6179765" y="113376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VMI </a:t>
              </a:r>
            </a:p>
          </p:txBody>
        </p:sp>
        <p:sp>
          <p:nvSpPr>
            <p:cNvPr id="11" name="ZoneTexte 10"/>
            <p:cNvSpPr txBox="1"/>
            <p:nvPr userDrawn="1"/>
          </p:nvSpPr>
          <p:spPr>
            <a:xfrm>
              <a:off x="6178217" y="401408"/>
              <a:ext cx="168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Purchase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2" name="ZoneTexte 11"/>
            <p:cNvSpPr txBox="1"/>
            <p:nvPr userDrawn="1"/>
          </p:nvSpPr>
          <p:spPr>
            <a:xfrm>
              <a:off x="6175464" y="686300"/>
              <a:ext cx="1773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Blanket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4" name="ZoneTexte 13"/>
            <p:cNvSpPr txBox="1"/>
            <p:nvPr userDrawn="1"/>
          </p:nvSpPr>
          <p:spPr>
            <a:xfrm>
              <a:off x="7477041" y="30493"/>
              <a:ext cx="10985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>
                  <a:solidFill>
                    <a:srgbClr val="6B747B"/>
                  </a:solidFill>
                </a:rPr>
                <a:t>Plant ERP  /   Back Office</a:t>
              </a:r>
            </a:p>
          </p:txBody>
        </p:sp>
        <p:cxnSp>
          <p:nvCxnSpPr>
            <p:cNvPr id="15" name="Connecteur droit avec flèche 14"/>
            <p:cNvCxnSpPr/>
            <p:nvPr userDrawn="1"/>
          </p:nvCxnSpPr>
          <p:spPr>
            <a:xfrm>
              <a:off x="8262144" y="463132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 userDrawn="1"/>
          </p:nvCxnSpPr>
          <p:spPr>
            <a:xfrm>
              <a:off x="8262144" y="188912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 userDrawn="1"/>
          </p:nvCxnSpPr>
          <p:spPr>
            <a:xfrm>
              <a:off x="8262144" y="751164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47182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4" descr="Logo_sanofi_CMJ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" y="6319838"/>
            <a:ext cx="16208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31825" y="1185863"/>
            <a:ext cx="2644775" cy="22225"/>
          </a:xfrm>
          <a:prstGeom prst="rect">
            <a:avLst/>
          </a:prstGeom>
          <a:solidFill>
            <a:srgbClr val="BCA3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44492"/>
              </a:solidFill>
              <a:cs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3273425" y="1185863"/>
            <a:ext cx="2644775" cy="22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44492"/>
              </a:solidFill>
              <a:cs typeface="Arial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5908675" y="1185863"/>
            <a:ext cx="2619375" cy="22225"/>
          </a:xfrm>
          <a:prstGeom prst="rect">
            <a:avLst/>
          </a:prstGeom>
          <a:solidFill>
            <a:srgbClr val="ACB3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44492"/>
              </a:solidFill>
              <a:cs typeface="Arial" charset="0"/>
            </a:endParaRPr>
          </a:p>
        </p:txBody>
      </p:sp>
      <p:sp>
        <p:nvSpPr>
          <p:cNvPr id="8" name="Line 48"/>
          <p:cNvSpPr>
            <a:spLocks noChangeShapeType="1"/>
          </p:cNvSpPr>
          <p:nvPr userDrawn="1"/>
        </p:nvSpPr>
        <p:spPr bwMode="auto">
          <a:xfrm>
            <a:off x="635000" y="6064250"/>
            <a:ext cx="787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444492"/>
              </a:solidFill>
              <a:cs typeface="Arial" charset="0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5088" y="2155825"/>
            <a:ext cx="6461125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88" y="4056063"/>
            <a:ext cx="6400800" cy="1752600"/>
          </a:xfrm>
        </p:spPr>
        <p:txBody>
          <a:bodyPr/>
          <a:lstStyle>
            <a:lvl1pPr marL="0" indent="0">
              <a:buFont typeface="Verdana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290" y="6168312"/>
            <a:ext cx="1881186" cy="590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65" y="-625"/>
            <a:ext cx="697700" cy="63857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276600" y="6170503"/>
            <a:ext cx="3527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800" i="1" dirty="0">
                <a:solidFill>
                  <a:srgbClr val="444492"/>
                </a:solidFill>
                <a:cs typeface="Arial" charset="0"/>
              </a:rPr>
              <a:t>All or part of the information contained in this document should be treated as the confidential property of Sanofi or its subsidiaries.</a:t>
            </a:r>
            <a:endParaRPr lang="en-US" sz="800" i="1" dirty="0">
              <a:solidFill>
                <a:srgbClr val="444492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800" i="1" dirty="0">
                <a:solidFill>
                  <a:srgbClr val="444492"/>
                </a:solidFill>
                <a:cs typeface="Arial" charset="0"/>
              </a:rPr>
              <a:t>It cannot be published or divulged for whatever purpose to unauthorised persons, or third parties, in any form without the prior written consent of Sanofi.</a:t>
            </a:r>
            <a:endParaRPr lang="en-US" sz="800" i="1" dirty="0">
              <a:solidFill>
                <a:srgbClr val="44449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6055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End / Backup /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r>
              <a:rPr lang="en-US" sz="1200" dirty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5" y="91516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5303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8775" y="1765300"/>
            <a:ext cx="5962650" cy="41624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16016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Agenda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765300"/>
            <a:ext cx="8420099" cy="416242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Item 1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0"/>
            <a:r>
              <a:rPr lang="en-US"/>
              <a:t>Item 2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1"/>
            <a:r>
              <a:rPr lang="en-US"/>
              <a:t>Sub-item c</a:t>
            </a:r>
          </a:p>
          <a:p>
            <a:pPr lvl="0"/>
            <a:r>
              <a:rPr lang="en-US"/>
              <a:t>Item 3</a:t>
            </a:r>
          </a:p>
          <a:p>
            <a:pPr lvl="1"/>
            <a:r>
              <a:rPr lang="en-US"/>
              <a:t>Sub-item 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775" y="2022723"/>
            <a:ext cx="8420099" cy="334370"/>
          </a:xfrm>
          <a:prstGeom prst="rect">
            <a:avLst/>
          </a:prstGeom>
          <a:solidFill>
            <a:schemeClr val="tx2">
              <a:alpha val="10196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30421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_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9920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fond_150dpi_bleu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15"/>
            <a:ext cx="7935912" cy="552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5089" y="2176465"/>
            <a:ext cx="6461125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88" y="4100513"/>
            <a:ext cx="6400800" cy="1752600"/>
          </a:xfrm>
        </p:spPr>
        <p:txBody>
          <a:bodyPr/>
          <a:lstStyle>
            <a:lvl1pPr marL="0" indent="0">
              <a:buFont typeface="Verdana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9874507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345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53483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40731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9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179971468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626969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3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414062214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Conclusion,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0000" y="1527049"/>
            <a:ext cx="8418875" cy="4727448"/>
          </a:xfrm>
          <a:solidFill>
            <a:srgbClr val="EDEDF7"/>
          </a:solidFill>
        </p:spPr>
        <p:txBody>
          <a:bodyPr/>
          <a:lstStyle>
            <a:lvl1pPr>
              <a:defRPr baseline="0"/>
            </a:lvl1pPr>
            <a:lvl2pPr marL="271463" indent="-136525">
              <a:tabLst/>
              <a:defRPr baseline="0"/>
            </a:lvl2pPr>
            <a:lvl3pPr marL="385763" indent="-131763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99200"/>
            <a:ext cx="8362519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28027060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pos="5760" userDrawn="1">
          <p15:clr>
            <a:srgbClr val="FBAE40"/>
          </p15:clr>
        </p15:guide>
      </p15:sldGuideLst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45040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7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6423526" y="13539"/>
            <a:ext cx="2756986" cy="1052736"/>
            <a:chOff x="6175464" y="0"/>
            <a:chExt cx="2400123" cy="1052736"/>
          </a:xfrm>
        </p:grpSpPr>
        <p:sp>
          <p:nvSpPr>
            <p:cNvPr id="5" name="Rectangle 4"/>
            <p:cNvSpPr/>
            <p:nvPr userDrawn="1"/>
          </p:nvSpPr>
          <p:spPr>
            <a:xfrm>
              <a:off x="6193462" y="0"/>
              <a:ext cx="2337844" cy="10527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rgbClr val="FFFFFF"/>
                </a:solidFill>
              </a:endParaRPr>
            </a:p>
          </p:txBody>
        </p:sp>
        <p:cxnSp>
          <p:nvCxnSpPr>
            <p:cNvPr id="6" name="Connecteur droit avec flèche 5"/>
            <p:cNvCxnSpPr/>
            <p:nvPr userDrawn="1"/>
          </p:nvCxnSpPr>
          <p:spPr>
            <a:xfrm>
              <a:off x="7886018" y="463133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 userDrawn="1"/>
          </p:nvCxnSpPr>
          <p:spPr>
            <a:xfrm>
              <a:off x="7886018" y="188913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 userDrawn="1"/>
          </p:nvCxnSpPr>
          <p:spPr>
            <a:xfrm>
              <a:off x="7886018" y="751165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oneTexte 3"/>
            <p:cNvSpPr txBox="1"/>
            <p:nvPr userDrawn="1"/>
          </p:nvSpPr>
          <p:spPr>
            <a:xfrm>
              <a:off x="6179765" y="113376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VMI </a:t>
              </a:r>
            </a:p>
          </p:txBody>
        </p:sp>
        <p:sp>
          <p:nvSpPr>
            <p:cNvPr id="11" name="ZoneTexte 10"/>
            <p:cNvSpPr txBox="1"/>
            <p:nvPr userDrawn="1"/>
          </p:nvSpPr>
          <p:spPr>
            <a:xfrm>
              <a:off x="6178217" y="401408"/>
              <a:ext cx="168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Purchase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2" name="ZoneTexte 11"/>
            <p:cNvSpPr txBox="1"/>
            <p:nvPr userDrawn="1"/>
          </p:nvSpPr>
          <p:spPr>
            <a:xfrm>
              <a:off x="6175464" y="686300"/>
              <a:ext cx="1773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Blanket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4" name="ZoneTexte 13"/>
            <p:cNvSpPr txBox="1"/>
            <p:nvPr userDrawn="1"/>
          </p:nvSpPr>
          <p:spPr>
            <a:xfrm>
              <a:off x="7477041" y="30493"/>
              <a:ext cx="10985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>
                  <a:solidFill>
                    <a:srgbClr val="6B747B"/>
                  </a:solidFill>
                </a:rPr>
                <a:t>Plant ERP  /   Back Office</a:t>
              </a:r>
            </a:p>
          </p:txBody>
        </p:sp>
        <p:cxnSp>
          <p:nvCxnSpPr>
            <p:cNvPr id="15" name="Connecteur droit avec flèche 14"/>
            <p:cNvCxnSpPr/>
            <p:nvPr userDrawn="1"/>
          </p:nvCxnSpPr>
          <p:spPr>
            <a:xfrm>
              <a:off x="8262144" y="463132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 userDrawn="1"/>
          </p:nvCxnSpPr>
          <p:spPr>
            <a:xfrm>
              <a:off x="8262144" y="188912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 userDrawn="1"/>
          </p:nvCxnSpPr>
          <p:spPr>
            <a:xfrm>
              <a:off x="8262144" y="751164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77823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z="3200" cap="small"/>
              <a:t>Title (Small Caps 32pts)</a:t>
            </a:r>
            <a:endParaRPr lang="es-ES"/>
          </a:p>
        </p:txBody>
      </p:sp>
      <p:pic>
        <p:nvPicPr>
          <p:cNvPr id="3" name="Picture 52" descr="SANOFI_Logo_H_2011_Quadri co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450569"/>
            <a:ext cx="1188000" cy="27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37030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539" y="284163"/>
            <a:ext cx="7922611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539" y="1390650"/>
            <a:ext cx="7922611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fr-FR">
                <a:solidFill>
                  <a:srgbClr val="6B747B"/>
                </a:solidFill>
              </a:rPr>
              <a:t>NAME OF PRESENTATION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6B747B"/>
                </a:solidFill>
              </a:rPr>
              <a:t>|</a:t>
            </a:r>
            <a:r>
              <a:rPr lang="fr-FR" sz="900" baseline="16000">
                <a:solidFill>
                  <a:srgbClr val="6B747B"/>
                </a:solidFill>
              </a:rPr>
              <a:t>         </a:t>
            </a:r>
            <a:fld id="{B15D851D-4738-45D9-A3A3-4CC2F4FD8231}" type="slidenum">
              <a:rPr lang="fr-FR">
                <a:solidFill>
                  <a:srgbClr val="6B747B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6B74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8668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End / Backup /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r>
              <a:rPr lang="en-US" sz="1200" dirty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5" y="91516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6275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8775" y="1765300"/>
            <a:ext cx="5962650" cy="41624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54351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29862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8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6800279" cy="841375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noProof="0" dirty="0"/>
              <a:t>Modifiez le style du titre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7064" y="1390650"/>
            <a:ext cx="7939087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474304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Agenda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765300"/>
            <a:ext cx="8420099" cy="416242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Item 1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0"/>
            <a:r>
              <a:rPr lang="en-US"/>
              <a:t>Item 2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1"/>
            <a:r>
              <a:rPr lang="en-US"/>
              <a:t>Sub-item c</a:t>
            </a:r>
          </a:p>
          <a:p>
            <a:pPr lvl="0"/>
            <a:r>
              <a:rPr lang="en-US"/>
              <a:t>Item 3</a:t>
            </a:r>
          </a:p>
          <a:p>
            <a:pPr lvl="1"/>
            <a:r>
              <a:rPr lang="en-US"/>
              <a:t>Sub-item 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775" y="2022723"/>
            <a:ext cx="8420099" cy="334370"/>
          </a:xfrm>
          <a:prstGeom prst="rect">
            <a:avLst/>
          </a:prstGeom>
          <a:solidFill>
            <a:schemeClr val="tx2">
              <a:alpha val="10196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19338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8039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26305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82181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5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278811988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17575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9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311949152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Conclusion,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0000" y="1527049"/>
            <a:ext cx="8418875" cy="4727448"/>
          </a:xfrm>
          <a:solidFill>
            <a:srgbClr val="EDEDF7"/>
          </a:solidFill>
        </p:spPr>
        <p:txBody>
          <a:bodyPr/>
          <a:lstStyle>
            <a:lvl1pPr>
              <a:defRPr baseline="0"/>
            </a:lvl1pPr>
            <a:lvl2pPr marL="271463" indent="-136525">
              <a:tabLst/>
              <a:defRPr baseline="0"/>
            </a:lvl2pPr>
            <a:lvl3pPr marL="385763" indent="-131763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99200"/>
            <a:ext cx="8362519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406317880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pos="5760" userDrawn="1">
          <p15:clr>
            <a:srgbClr val="FBAE40"/>
          </p15:clr>
        </p15:guide>
      </p15:sldGuideLst>
    </p:ext>
  </p:extLs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00137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3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6423526" y="13539"/>
            <a:ext cx="2756986" cy="1052736"/>
            <a:chOff x="6175464" y="0"/>
            <a:chExt cx="2400123" cy="1052736"/>
          </a:xfrm>
        </p:grpSpPr>
        <p:sp>
          <p:nvSpPr>
            <p:cNvPr id="5" name="Rectangle 4"/>
            <p:cNvSpPr/>
            <p:nvPr userDrawn="1"/>
          </p:nvSpPr>
          <p:spPr>
            <a:xfrm>
              <a:off x="6193462" y="0"/>
              <a:ext cx="2337844" cy="10527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rgbClr val="FFFFFF"/>
                </a:solidFill>
              </a:endParaRPr>
            </a:p>
          </p:txBody>
        </p:sp>
        <p:cxnSp>
          <p:nvCxnSpPr>
            <p:cNvPr id="6" name="Connecteur droit avec flèche 5"/>
            <p:cNvCxnSpPr/>
            <p:nvPr userDrawn="1"/>
          </p:nvCxnSpPr>
          <p:spPr>
            <a:xfrm>
              <a:off x="7886018" y="463133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 userDrawn="1"/>
          </p:nvCxnSpPr>
          <p:spPr>
            <a:xfrm>
              <a:off x="7886018" y="188913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 userDrawn="1"/>
          </p:nvCxnSpPr>
          <p:spPr>
            <a:xfrm>
              <a:off x="7886018" y="751165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oneTexte 3"/>
            <p:cNvSpPr txBox="1"/>
            <p:nvPr userDrawn="1"/>
          </p:nvSpPr>
          <p:spPr>
            <a:xfrm>
              <a:off x="6179765" y="113376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VMI </a:t>
              </a:r>
            </a:p>
          </p:txBody>
        </p:sp>
        <p:sp>
          <p:nvSpPr>
            <p:cNvPr id="11" name="ZoneTexte 10"/>
            <p:cNvSpPr txBox="1"/>
            <p:nvPr userDrawn="1"/>
          </p:nvSpPr>
          <p:spPr>
            <a:xfrm>
              <a:off x="6178217" y="401408"/>
              <a:ext cx="168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Purchase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2" name="ZoneTexte 11"/>
            <p:cNvSpPr txBox="1"/>
            <p:nvPr userDrawn="1"/>
          </p:nvSpPr>
          <p:spPr>
            <a:xfrm>
              <a:off x="6175464" y="686300"/>
              <a:ext cx="1773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Blanket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4" name="ZoneTexte 13"/>
            <p:cNvSpPr txBox="1"/>
            <p:nvPr userDrawn="1"/>
          </p:nvSpPr>
          <p:spPr>
            <a:xfrm>
              <a:off x="7477041" y="30493"/>
              <a:ext cx="10985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>
                  <a:solidFill>
                    <a:srgbClr val="6B747B"/>
                  </a:solidFill>
                </a:rPr>
                <a:t>Plant ERP  /   Back Office</a:t>
              </a:r>
            </a:p>
          </p:txBody>
        </p:sp>
        <p:cxnSp>
          <p:nvCxnSpPr>
            <p:cNvPr id="15" name="Connecteur droit avec flèche 14"/>
            <p:cNvCxnSpPr/>
            <p:nvPr userDrawn="1"/>
          </p:nvCxnSpPr>
          <p:spPr>
            <a:xfrm>
              <a:off x="8262144" y="463132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 userDrawn="1"/>
          </p:nvCxnSpPr>
          <p:spPr>
            <a:xfrm>
              <a:off x="8262144" y="188912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 userDrawn="1"/>
          </p:nvCxnSpPr>
          <p:spPr>
            <a:xfrm>
              <a:off x="8262144" y="751164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943849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z="3200" cap="small"/>
              <a:t>Title (Small Caps 32pts)</a:t>
            </a:r>
            <a:endParaRPr lang="es-ES"/>
          </a:p>
        </p:txBody>
      </p:sp>
      <p:pic>
        <p:nvPicPr>
          <p:cNvPr id="3" name="Picture 52" descr="SANOFI_Logo_H_2011_Quadri co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450569"/>
            <a:ext cx="1188000" cy="27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751106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End / Backup /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r>
              <a:rPr lang="en-US" sz="1200" dirty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5" y="91516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8458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8775" y="1765300"/>
            <a:ext cx="5962650" cy="41624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32889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15070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4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5" y="284165"/>
            <a:ext cx="6765774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30737810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Agenda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765300"/>
            <a:ext cx="8420099" cy="416242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Item 1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0"/>
            <a:r>
              <a:rPr lang="en-US"/>
              <a:t>Item 2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1"/>
            <a:r>
              <a:rPr lang="en-US"/>
              <a:t>Sub-item c</a:t>
            </a:r>
          </a:p>
          <a:p>
            <a:pPr lvl="0"/>
            <a:r>
              <a:rPr lang="en-US"/>
              <a:t>Item 3</a:t>
            </a:r>
          </a:p>
          <a:p>
            <a:pPr lvl="1"/>
            <a:r>
              <a:rPr lang="en-US"/>
              <a:t>Sub-item 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775" y="2022723"/>
            <a:ext cx="8420099" cy="334370"/>
          </a:xfrm>
          <a:prstGeom prst="rect">
            <a:avLst/>
          </a:prstGeom>
          <a:solidFill>
            <a:schemeClr val="tx2">
              <a:alpha val="10196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905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2163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591337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58868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1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335364940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10695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5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240783878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Conclusion,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0000" y="1527049"/>
            <a:ext cx="8418875" cy="4727448"/>
          </a:xfrm>
          <a:solidFill>
            <a:srgbClr val="EDEDF7"/>
          </a:solidFill>
        </p:spPr>
        <p:txBody>
          <a:bodyPr/>
          <a:lstStyle>
            <a:lvl1pPr>
              <a:defRPr baseline="0"/>
            </a:lvl1pPr>
            <a:lvl2pPr marL="271463" indent="-136525">
              <a:tabLst/>
              <a:defRPr baseline="0"/>
            </a:lvl2pPr>
            <a:lvl3pPr marL="385763" indent="-131763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99200"/>
            <a:ext cx="8362519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216751228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pos="5760" userDrawn="1">
          <p15:clr>
            <a:srgbClr val="FBAE40"/>
          </p15:clr>
        </p15:guide>
      </p15:sldGuideLst>
    </p:ext>
  </p:extLs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90024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9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6423526" y="13539"/>
            <a:ext cx="2756986" cy="1052736"/>
            <a:chOff x="6175464" y="0"/>
            <a:chExt cx="2400123" cy="1052736"/>
          </a:xfrm>
        </p:grpSpPr>
        <p:sp>
          <p:nvSpPr>
            <p:cNvPr id="5" name="Rectangle 4"/>
            <p:cNvSpPr/>
            <p:nvPr userDrawn="1"/>
          </p:nvSpPr>
          <p:spPr>
            <a:xfrm>
              <a:off x="6193462" y="0"/>
              <a:ext cx="2337844" cy="10527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rgbClr val="FFFFFF"/>
                </a:solidFill>
              </a:endParaRPr>
            </a:p>
          </p:txBody>
        </p:sp>
        <p:cxnSp>
          <p:nvCxnSpPr>
            <p:cNvPr id="6" name="Connecteur droit avec flèche 5"/>
            <p:cNvCxnSpPr/>
            <p:nvPr userDrawn="1"/>
          </p:nvCxnSpPr>
          <p:spPr>
            <a:xfrm>
              <a:off x="7886018" y="463133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 userDrawn="1"/>
          </p:nvCxnSpPr>
          <p:spPr>
            <a:xfrm>
              <a:off x="7886018" y="188913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 userDrawn="1"/>
          </p:nvCxnSpPr>
          <p:spPr>
            <a:xfrm>
              <a:off x="7886018" y="751165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oneTexte 3"/>
            <p:cNvSpPr txBox="1"/>
            <p:nvPr userDrawn="1"/>
          </p:nvSpPr>
          <p:spPr>
            <a:xfrm>
              <a:off x="6179765" y="113376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VMI </a:t>
              </a:r>
            </a:p>
          </p:txBody>
        </p:sp>
        <p:sp>
          <p:nvSpPr>
            <p:cNvPr id="11" name="ZoneTexte 10"/>
            <p:cNvSpPr txBox="1"/>
            <p:nvPr userDrawn="1"/>
          </p:nvSpPr>
          <p:spPr>
            <a:xfrm>
              <a:off x="6178217" y="401408"/>
              <a:ext cx="168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Purchase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2" name="ZoneTexte 11"/>
            <p:cNvSpPr txBox="1"/>
            <p:nvPr userDrawn="1"/>
          </p:nvSpPr>
          <p:spPr>
            <a:xfrm>
              <a:off x="6175464" y="686300"/>
              <a:ext cx="1773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Blanket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4" name="ZoneTexte 13"/>
            <p:cNvSpPr txBox="1"/>
            <p:nvPr userDrawn="1"/>
          </p:nvSpPr>
          <p:spPr>
            <a:xfrm>
              <a:off x="7477041" y="30493"/>
              <a:ext cx="10985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>
                  <a:solidFill>
                    <a:srgbClr val="6B747B"/>
                  </a:solidFill>
                </a:rPr>
                <a:t>Plant ERP  /   Back Office</a:t>
              </a:r>
            </a:p>
          </p:txBody>
        </p:sp>
        <p:cxnSp>
          <p:nvCxnSpPr>
            <p:cNvPr id="15" name="Connecteur droit avec flèche 14"/>
            <p:cNvCxnSpPr/>
            <p:nvPr userDrawn="1"/>
          </p:nvCxnSpPr>
          <p:spPr>
            <a:xfrm>
              <a:off x="8262144" y="463132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 userDrawn="1"/>
          </p:nvCxnSpPr>
          <p:spPr>
            <a:xfrm>
              <a:off x="8262144" y="188912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 userDrawn="1"/>
          </p:nvCxnSpPr>
          <p:spPr>
            <a:xfrm>
              <a:off x="8262144" y="751164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457025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z="3200" cap="small"/>
              <a:t>Title (Small Caps 32pts)</a:t>
            </a:r>
            <a:endParaRPr lang="es-ES"/>
          </a:p>
        </p:txBody>
      </p:sp>
      <p:pic>
        <p:nvPicPr>
          <p:cNvPr id="3" name="Picture 52" descr="SANOFI_Logo_H_2011_Quadri co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450569"/>
            <a:ext cx="1188000" cy="27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34037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539" y="284163"/>
            <a:ext cx="7922611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539" y="1390650"/>
            <a:ext cx="7922611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fr-FR">
                <a:solidFill>
                  <a:srgbClr val="6B747B"/>
                </a:solidFill>
              </a:rPr>
              <a:t>NAME OF PRESENTATION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6B747B"/>
                </a:solidFill>
              </a:rPr>
              <a:t>|</a:t>
            </a:r>
            <a:r>
              <a:rPr lang="fr-FR" sz="900" baseline="16000">
                <a:solidFill>
                  <a:srgbClr val="6B747B"/>
                </a:solidFill>
              </a:rPr>
              <a:t>         </a:t>
            </a:r>
            <a:fld id="{B15D851D-4738-45D9-A3A3-4CC2F4FD8231}" type="slidenum">
              <a:rPr lang="fr-FR">
                <a:solidFill>
                  <a:srgbClr val="6B747B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6B74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5274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End / Backup /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r>
              <a:rPr lang="en-US" sz="1200" dirty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5" y="91516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65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6791653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7063" y="1390650"/>
            <a:ext cx="3854450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3914" y="1390650"/>
            <a:ext cx="3932237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2032266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8775" y="1765300"/>
            <a:ext cx="5962650" cy="41624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38128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Agenda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765300"/>
            <a:ext cx="8420099" cy="416242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Item 1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0"/>
            <a:r>
              <a:rPr lang="en-US"/>
              <a:t>Item 2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1"/>
            <a:r>
              <a:rPr lang="en-US"/>
              <a:t>Sub-item c</a:t>
            </a:r>
          </a:p>
          <a:p>
            <a:pPr lvl="0"/>
            <a:r>
              <a:rPr lang="en-US"/>
              <a:t>Item 3</a:t>
            </a:r>
          </a:p>
          <a:p>
            <a:pPr lvl="1"/>
            <a:r>
              <a:rPr lang="en-US"/>
              <a:t>Sub-item 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775" y="2022723"/>
            <a:ext cx="8420099" cy="334370"/>
          </a:xfrm>
          <a:prstGeom prst="rect">
            <a:avLst/>
          </a:prstGeom>
          <a:solidFill>
            <a:schemeClr val="tx2">
              <a:alpha val="10196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2310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768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531542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695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200347923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83609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76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293486422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Conclusion,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0000" y="1527049"/>
            <a:ext cx="8418875" cy="4727448"/>
          </a:xfrm>
          <a:solidFill>
            <a:srgbClr val="EDEDF7"/>
          </a:solidFill>
        </p:spPr>
        <p:txBody>
          <a:bodyPr/>
          <a:lstStyle>
            <a:lvl1pPr>
              <a:defRPr baseline="0"/>
            </a:lvl1pPr>
            <a:lvl2pPr marL="271463" indent="-136525">
              <a:tabLst/>
              <a:defRPr baseline="0"/>
            </a:lvl2pPr>
            <a:lvl3pPr marL="385763" indent="-131763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99200"/>
            <a:ext cx="8362519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196635255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pos="5760" userDrawn="1">
          <p15:clr>
            <a:srgbClr val="FBAE40"/>
          </p15:clr>
        </p15:guide>
      </p15:sldGuideLst>
    </p:ext>
  </p:extLs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21556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0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6423526" y="13539"/>
            <a:ext cx="2756986" cy="1052736"/>
            <a:chOff x="6175464" y="0"/>
            <a:chExt cx="2400123" cy="1052736"/>
          </a:xfrm>
        </p:grpSpPr>
        <p:sp>
          <p:nvSpPr>
            <p:cNvPr id="5" name="Rectangle 4"/>
            <p:cNvSpPr/>
            <p:nvPr userDrawn="1"/>
          </p:nvSpPr>
          <p:spPr>
            <a:xfrm>
              <a:off x="6193462" y="0"/>
              <a:ext cx="2337844" cy="10527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rgbClr val="FFFFFF"/>
                </a:solidFill>
              </a:endParaRPr>
            </a:p>
          </p:txBody>
        </p:sp>
        <p:cxnSp>
          <p:nvCxnSpPr>
            <p:cNvPr id="6" name="Connecteur droit avec flèche 5"/>
            <p:cNvCxnSpPr/>
            <p:nvPr userDrawn="1"/>
          </p:nvCxnSpPr>
          <p:spPr>
            <a:xfrm>
              <a:off x="7886018" y="463133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 userDrawn="1"/>
          </p:nvCxnSpPr>
          <p:spPr>
            <a:xfrm>
              <a:off x="7886018" y="188913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 userDrawn="1"/>
          </p:nvCxnSpPr>
          <p:spPr>
            <a:xfrm>
              <a:off x="7886018" y="751165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oneTexte 3"/>
            <p:cNvSpPr txBox="1"/>
            <p:nvPr userDrawn="1"/>
          </p:nvSpPr>
          <p:spPr>
            <a:xfrm>
              <a:off x="6179765" y="113376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VMI </a:t>
              </a:r>
            </a:p>
          </p:txBody>
        </p:sp>
        <p:sp>
          <p:nvSpPr>
            <p:cNvPr id="11" name="ZoneTexte 10"/>
            <p:cNvSpPr txBox="1"/>
            <p:nvPr userDrawn="1"/>
          </p:nvSpPr>
          <p:spPr>
            <a:xfrm>
              <a:off x="6178217" y="401408"/>
              <a:ext cx="168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Purchase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2" name="ZoneTexte 11"/>
            <p:cNvSpPr txBox="1"/>
            <p:nvPr userDrawn="1"/>
          </p:nvSpPr>
          <p:spPr>
            <a:xfrm>
              <a:off x="6175464" y="686300"/>
              <a:ext cx="1773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Blanket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4" name="ZoneTexte 13"/>
            <p:cNvSpPr txBox="1"/>
            <p:nvPr userDrawn="1"/>
          </p:nvSpPr>
          <p:spPr>
            <a:xfrm>
              <a:off x="7477041" y="30493"/>
              <a:ext cx="10985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>
                  <a:solidFill>
                    <a:srgbClr val="6B747B"/>
                  </a:solidFill>
                </a:rPr>
                <a:t>Plant ERP  /   Back Office</a:t>
              </a:r>
            </a:p>
          </p:txBody>
        </p:sp>
        <p:cxnSp>
          <p:nvCxnSpPr>
            <p:cNvPr id="15" name="Connecteur droit avec flèche 14"/>
            <p:cNvCxnSpPr/>
            <p:nvPr userDrawn="1"/>
          </p:nvCxnSpPr>
          <p:spPr>
            <a:xfrm>
              <a:off x="8262144" y="463132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 userDrawn="1"/>
          </p:nvCxnSpPr>
          <p:spPr>
            <a:xfrm>
              <a:off x="8262144" y="188912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 userDrawn="1"/>
          </p:nvCxnSpPr>
          <p:spPr>
            <a:xfrm>
              <a:off x="8262144" y="751164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45558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z="3200" cap="small"/>
              <a:t>Title (Small Caps 32pts)</a:t>
            </a:r>
            <a:endParaRPr lang="es-ES"/>
          </a:p>
        </p:txBody>
      </p:sp>
      <p:pic>
        <p:nvPicPr>
          <p:cNvPr id="3" name="Picture 52" descr="SANOFI_Logo_H_2011_Quadri co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450569"/>
            <a:ext cx="1188000" cy="27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800697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539" y="284163"/>
            <a:ext cx="7922611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539" y="1390650"/>
            <a:ext cx="7922611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fr-FR">
                <a:solidFill>
                  <a:srgbClr val="6B747B"/>
                </a:solidFill>
              </a:rPr>
              <a:t>NAME OF PRESENTATION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6B747B"/>
                </a:solidFill>
              </a:rPr>
              <a:t>|</a:t>
            </a:r>
            <a:r>
              <a:rPr lang="fr-FR" sz="900" baseline="16000">
                <a:solidFill>
                  <a:srgbClr val="6B747B"/>
                </a:solidFill>
              </a:rPr>
              <a:t>         </a:t>
            </a:r>
            <a:fld id="{B15D851D-4738-45D9-A3A3-4CC2F4FD8231}" type="slidenum">
              <a:rPr lang="fr-FR">
                <a:solidFill>
                  <a:srgbClr val="6B747B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6B74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94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587" y="291114"/>
            <a:ext cx="6812383" cy="850106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1825" y="1535113"/>
            <a:ext cx="386556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1825" y="2174877"/>
            <a:ext cx="3865563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92112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3921125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9730131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End / Backup /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r>
              <a:rPr lang="en-US" sz="1200" dirty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5" y="91516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72669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8775" y="1765300"/>
            <a:ext cx="5962650" cy="41624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5373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Agenda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765300"/>
            <a:ext cx="8420099" cy="416242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Item 1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0"/>
            <a:r>
              <a:rPr lang="en-US"/>
              <a:t>Item 2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1"/>
            <a:r>
              <a:rPr lang="en-US"/>
              <a:t>Sub-item c</a:t>
            </a:r>
          </a:p>
          <a:p>
            <a:pPr lvl="0"/>
            <a:r>
              <a:rPr lang="en-US"/>
              <a:t>Item 3</a:t>
            </a:r>
          </a:p>
          <a:p>
            <a:pPr lvl="1"/>
            <a:r>
              <a:rPr lang="en-US"/>
              <a:t>Sub-item 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775" y="2022723"/>
            <a:ext cx="8420099" cy="334370"/>
          </a:xfrm>
          <a:prstGeom prst="rect">
            <a:avLst/>
          </a:prstGeom>
          <a:solidFill>
            <a:schemeClr val="tx2">
              <a:alpha val="10196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77624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0947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004911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7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5379224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1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415382917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Conclusion,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0000" y="1527049"/>
            <a:ext cx="8418875" cy="4727448"/>
          </a:xfrm>
          <a:solidFill>
            <a:srgbClr val="EDEDF7"/>
          </a:solidFill>
        </p:spPr>
        <p:txBody>
          <a:bodyPr/>
          <a:lstStyle>
            <a:lvl1pPr>
              <a:defRPr baseline="0"/>
            </a:lvl1pPr>
            <a:lvl2pPr marL="271463" indent="-136525">
              <a:tabLst/>
              <a:defRPr baseline="0"/>
            </a:lvl2pPr>
            <a:lvl3pPr marL="385763" indent="-131763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99200"/>
            <a:ext cx="8362519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254557989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pos="5760">
          <p15:clr>
            <a:srgbClr val="FBAE40"/>
          </p15:clr>
        </p15:guide>
      </p15:sldGuideLst>
    </p:ext>
  </p:extLs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5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6423526" y="13539"/>
            <a:ext cx="2756986" cy="1052736"/>
            <a:chOff x="6175464" y="0"/>
            <a:chExt cx="2400123" cy="1052736"/>
          </a:xfrm>
        </p:grpSpPr>
        <p:sp>
          <p:nvSpPr>
            <p:cNvPr id="5" name="Rectangle 4"/>
            <p:cNvSpPr/>
            <p:nvPr userDrawn="1"/>
          </p:nvSpPr>
          <p:spPr>
            <a:xfrm>
              <a:off x="6193462" y="0"/>
              <a:ext cx="2337844" cy="10527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rgbClr val="FFFFFF"/>
                </a:solidFill>
              </a:endParaRPr>
            </a:p>
          </p:txBody>
        </p:sp>
        <p:cxnSp>
          <p:nvCxnSpPr>
            <p:cNvPr id="6" name="Connecteur droit avec flèche 5"/>
            <p:cNvCxnSpPr/>
            <p:nvPr userDrawn="1"/>
          </p:nvCxnSpPr>
          <p:spPr>
            <a:xfrm>
              <a:off x="7886018" y="463133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 userDrawn="1"/>
          </p:nvCxnSpPr>
          <p:spPr>
            <a:xfrm>
              <a:off x="7886018" y="188913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 userDrawn="1"/>
          </p:nvCxnSpPr>
          <p:spPr>
            <a:xfrm>
              <a:off x="7886018" y="751165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oneTexte 3"/>
            <p:cNvSpPr txBox="1"/>
            <p:nvPr userDrawn="1"/>
          </p:nvSpPr>
          <p:spPr>
            <a:xfrm>
              <a:off x="6179765" y="113376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VMI </a:t>
              </a:r>
            </a:p>
          </p:txBody>
        </p:sp>
        <p:sp>
          <p:nvSpPr>
            <p:cNvPr id="11" name="ZoneTexte 10"/>
            <p:cNvSpPr txBox="1"/>
            <p:nvPr userDrawn="1"/>
          </p:nvSpPr>
          <p:spPr>
            <a:xfrm>
              <a:off x="6178217" y="401408"/>
              <a:ext cx="168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Purchase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2" name="ZoneTexte 11"/>
            <p:cNvSpPr txBox="1"/>
            <p:nvPr userDrawn="1"/>
          </p:nvSpPr>
          <p:spPr>
            <a:xfrm>
              <a:off x="6175464" y="686300"/>
              <a:ext cx="1773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Blanket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4" name="ZoneTexte 13"/>
            <p:cNvSpPr txBox="1"/>
            <p:nvPr userDrawn="1"/>
          </p:nvSpPr>
          <p:spPr>
            <a:xfrm>
              <a:off x="7477041" y="30493"/>
              <a:ext cx="10985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>
                  <a:solidFill>
                    <a:srgbClr val="6B747B"/>
                  </a:solidFill>
                </a:rPr>
                <a:t>Plant ERP  /   Back Office</a:t>
              </a:r>
            </a:p>
          </p:txBody>
        </p:sp>
        <p:cxnSp>
          <p:nvCxnSpPr>
            <p:cNvPr id="15" name="Connecteur droit avec flèche 14"/>
            <p:cNvCxnSpPr/>
            <p:nvPr userDrawn="1"/>
          </p:nvCxnSpPr>
          <p:spPr>
            <a:xfrm>
              <a:off x="8262144" y="463132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 userDrawn="1"/>
          </p:nvCxnSpPr>
          <p:spPr>
            <a:xfrm>
              <a:off x="8262144" y="188912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 userDrawn="1"/>
          </p:nvCxnSpPr>
          <p:spPr>
            <a:xfrm>
              <a:off x="8262144" y="751164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28513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z="3200" cap="small"/>
              <a:t>Title (Small Caps 32pts)</a:t>
            </a:r>
            <a:endParaRPr lang="es-ES"/>
          </a:p>
        </p:txBody>
      </p:sp>
      <p:pic>
        <p:nvPicPr>
          <p:cNvPr id="3" name="Picture 52" descr="SANOFI_Logo_H_2011_Quadri co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450569"/>
            <a:ext cx="1188000" cy="27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95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8775" y="1765300"/>
            <a:ext cx="5962650" cy="41624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51455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43625" y="619202"/>
            <a:ext cx="7935913" cy="5527675"/>
          </a:xfrm>
          <a:prstGeom prst="rect">
            <a:avLst/>
          </a:prstGeom>
          <a:solidFill>
            <a:srgbClr val="44449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rgbClr val="444492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27064" y="3007800"/>
            <a:ext cx="7923171" cy="8413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3836123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End / Backup /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r>
              <a:rPr lang="en-US" sz="1200" dirty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5" y="91516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0884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8775" y="1765300"/>
            <a:ext cx="5962650" cy="41624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11835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Agenda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765300"/>
            <a:ext cx="8420099" cy="416242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Item 1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0"/>
            <a:r>
              <a:rPr lang="en-US"/>
              <a:t>Item 2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1"/>
            <a:r>
              <a:rPr lang="en-US"/>
              <a:t>Sub-item c</a:t>
            </a:r>
          </a:p>
          <a:p>
            <a:pPr lvl="0"/>
            <a:r>
              <a:rPr lang="en-US"/>
              <a:t>Item 3</a:t>
            </a:r>
          </a:p>
          <a:p>
            <a:pPr lvl="1"/>
            <a:r>
              <a:rPr lang="en-US"/>
              <a:t>Sub-item 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775" y="2022723"/>
            <a:ext cx="8420099" cy="334370"/>
          </a:xfrm>
          <a:prstGeom prst="rect">
            <a:avLst/>
          </a:prstGeom>
          <a:solidFill>
            <a:schemeClr val="tx2">
              <a:alpha val="10196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28466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7341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226468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14873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4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161528638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00012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8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218648003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Conclusion,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0000" y="1527049"/>
            <a:ext cx="8418875" cy="4727448"/>
          </a:xfrm>
          <a:solidFill>
            <a:srgbClr val="EDEDF7"/>
          </a:solidFill>
        </p:spPr>
        <p:txBody>
          <a:bodyPr/>
          <a:lstStyle>
            <a:lvl1pPr>
              <a:defRPr baseline="0"/>
            </a:lvl1pPr>
            <a:lvl2pPr marL="271463" indent="-136525">
              <a:tabLst/>
              <a:defRPr baseline="0"/>
            </a:lvl2pPr>
            <a:lvl3pPr marL="385763" indent="-131763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99200"/>
            <a:ext cx="8362519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46841929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pos="5760" userDrawn="1">
          <p15:clr>
            <a:srgbClr val="FBAE40"/>
          </p15:clr>
        </p15:guide>
      </p15:sldGuideLst>
    </p:ext>
  </p:extLst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24335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6423526" y="13539"/>
            <a:ext cx="2756986" cy="1052736"/>
            <a:chOff x="6175464" y="0"/>
            <a:chExt cx="2400123" cy="1052736"/>
          </a:xfrm>
        </p:grpSpPr>
        <p:sp>
          <p:nvSpPr>
            <p:cNvPr id="5" name="Rectangle 4"/>
            <p:cNvSpPr/>
            <p:nvPr userDrawn="1"/>
          </p:nvSpPr>
          <p:spPr>
            <a:xfrm>
              <a:off x="6193462" y="0"/>
              <a:ext cx="2337844" cy="10527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rgbClr val="FFFFFF"/>
                </a:solidFill>
              </a:endParaRPr>
            </a:p>
          </p:txBody>
        </p:sp>
        <p:cxnSp>
          <p:nvCxnSpPr>
            <p:cNvPr id="6" name="Connecteur droit avec flèche 5"/>
            <p:cNvCxnSpPr/>
            <p:nvPr userDrawn="1"/>
          </p:nvCxnSpPr>
          <p:spPr>
            <a:xfrm>
              <a:off x="7886018" y="463133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 userDrawn="1"/>
          </p:nvCxnSpPr>
          <p:spPr>
            <a:xfrm>
              <a:off x="7886018" y="188913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 userDrawn="1"/>
          </p:nvCxnSpPr>
          <p:spPr>
            <a:xfrm>
              <a:off x="7886018" y="751165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oneTexte 3"/>
            <p:cNvSpPr txBox="1"/>
            <p:nvPr userDrawn="1"/>
          </p:nvSpPr>
          <p:spPr>
            <a:xfrm>
              <a:off x="6179765" y="113376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VMI </a:t>
              </a:r>
            </a:p>
          </p:txBody>
        </p:sp>
        <p:sp>
          <p:nvSpPr>
            <p:cNvPr id="11" name="ZoneTexte 10"/>
            <p:cNvSpPr txBox="1"/>
            <p:nvPr userDrawn="1"/>
          </p:nvSpPr>
          <p:spPr>
            <a:xfrm>
              <a:off x="6178217" y="401408"/>
              <a:ext cx="168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Purchase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2" name="ZoneTexte 11"/>
            <p:cNvSpPr txBox="1"/>
            <p:nvPr userDrawn="1"/>
          </p:nvSpPr>
          <p:spPr>
            <a:xfrm>
              <a:off x="6175464" y="686300"/>
              <a:ext cx="1773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Blanket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4" name="ZoneTexte 13"/>
            <p:cNvSpPr txBox="1"/>
            <p:nvPr userDrawn="1"/>
          </p:nvSpPr>
          <p:spPr>
            <a:xfrm>
              <a:off x="7477041" y="30493"/>
              <a:ext cx="10985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>
                  <a:solidFill>
                    <a:srgbClr val="6B747B"/>
                  </a:solidFill>
                </a:rPr>
                <a:t>Plant ERP  /   Back Office</a:t>
              </a:r>
            </a:p>
          </p:txBody>
        </p:sp>
        <p:cxnSp>
          <p:nvCxnSpPr>
            <p:cNvPr id="15" name="Connecteur droit avec flèche 14"/>
            <p:cNvCxnSpPr/>
            <p:nvPr userDrawn="1"/>
          </p:nvCxnSpPr>
          <p:spPr>
            <a:xfrm>
              <a:off x="8262144" y="463132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 userDrawn="1"/>
          </p:nvCxnSpPr>
          <p:spPr>
            <a:xfrm>
              <a:off x="8262144" y="188912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 userDrawn="1"/>
          </p:nvCxnSpPr>
          <p:spPr>
            <a:xfrm>
              <a:off x="8262144" y="751164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766924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z="3200" cap="small"/>
              <a:t>Title (Small Caps 32pts)</a:t>
            </a:r>
            <a:endParaRPr lang="es-ES"/>
          </a:p>
        </p:txBody>
      </p:sp>
      <p:pic>
        <p:nvPicPr>
          <p:cNvPr id="3" name="Picture 52" descr="SANOFI_Logo_H_2011_Quadri co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450569"/>
            <a:ext cx="1188000" cy="27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160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6800279" cy="841375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noProof="0" dirty="0"/>
              <a:t>Modifiez le style du titre</a:t>
            </a:r>
            <a:endParaRPr lang="en-US" noProof="0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627064" y="1390650"/>
            <a:ext cx="7939087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8459219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539" y="284163"/>
            <a:ext cx="7922611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539" y="1390650"/>
            <a:ext cx="7922611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fr-FR">
                <a:solidFill>
                  <a:srgbClr val="6B747B"/>
                </a:solidFill>
              </a:rPr>
              <a:t>NAME OF PRESENTATION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6B747B"/>
                </a:solidFill>
              </a:rPr>
              <a:t>|</a:t>
            </a:r>
            <a:r>
              <a:rPr lang="fr-FR" sz="900" baseline="16000">
                <a:solidFill>
                  <a:srgbClr val="6B747B"/>
                </a:solidFill>
              </a:rPr>
              <a:t>         </a:t>
            </a:r>
            <a:fld id="{B15D851D-4738-45D9-A3A3-4CC2F4FD8231}" type="slidenum">
              <a:rPr lang="fr-FR">
                <a:solidFill>
                  <a:srgbClr val="6B747B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6B74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9305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End / Backup /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r>
              <a:rPr lang="en-US" sz="1200" dirty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5" y="91516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8001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8775" y="1765300"/>
            <a:ext cx="5962650" cy="41624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05594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Agenda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765300"/>
            <a:ext cx="8420099" cy="416242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Item 1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0"/>
            <a:r>
              <a:rPr lang="en-US"/>
              <a:t>Item 2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1"/>
            <a:r>
              <a:rPr lang="en-US"/>
              <a:t>Sub-item c</a:t>
            </a:r>
          </a:p>
          <a:p>
            <a:pPr lvl="0"/>
            <a:r>
              <a:rPr lang="en-US"/>
              <a:t>Item 3</a:t>
            </a:r>
          </a:p>
          <a:p>
            <a:pPr lvl="1"/>
            <a:r>
              <a:rPr lang="en-US"/>
              <a:t>Sub-item 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775" y="2022723"/>
            <a:ext cx="8420099" cy="334370"/>
          </a:xfrm>
          <a:prstGeom prst="rect">
            <a:avLst/>
          </a:prstGeom>
          <a:solidFill>
            <a:schemeClr val="tx2">
              <a:alpha val="10196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1903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8672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529962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67046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30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309260191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49839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54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384121264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Conclusion,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0000" y="1527049"/>
            <a:ext cx="8418875" cy="4727448"/>
          </a:xfrm>
          <a:solidFill>
            <a:srgbClr val="EDEDF7"/>
          </a:solidFill>
        </p:spPr>
        <p:txBody>
          <a:bodyPr/>
          <a:lstStyle>
            <a:lvl1pPr>
              <a:defRPr baseline="0"/>
            </a:lvl1pPr>
            <a:lvl2pPr marL="271463" indent="-136525">
              <a:tabLst/>
              <a:defRPr baseline="0"/>
            </a:lvl2pPr>
            <a:lvl3pPr marL="385763" indent="-131763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99200"/>
            <a:ext cx="8362519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290481242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pos="5760" userDrawn="1">
          <p15:clr>
            <a:srgbClr val="FBAE40"/>
          </p15:clr>
        </p15:guide>
      </p15:sldGuideLst>
    </p:ext>
  </p:extLs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69795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8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6423526" y="13539"/>
            <a:ext cx="2756986" cy="1052736"/>
            <a:chOff x="6175464" y="0"/>
            <a:chExt cx="2400123" cy="1052736"/>
          </a:xfrm>
        </p:grpSpPr>
        <p:sp>
          <p:nvSpPr>
            <p:cNvPr id="5" name="Rectangle 4"/>
            <p:cNvSpPr/>
            <p:nvPr userDrawn="1"/>
          </p:nvSpPr>
          <p:spPr>
            <a:xfrm>
              <a:off x="6193462" y="0"/>
              <a:ext cx="2337844" cy="10527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rgbClr val="FFFFFF"/>
                </a:solidFill>
              </a:endParaRPr>
            </a:p>
          </p:txBody>
        </p:sp>
        <p:cxnSp>
          <p:nvCxnSpPr>
            <p:cNvPr id="6" name="Connecteur droit avec flèche 5"/>
            <p:cNvCxnSpPr/>
            <p:nvPr userDrawn="1"/>
          </p:nvCxnSpPr>
          <p:spPr>
            <a:xfrm>
              <a:off x="7886018" y="463133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 userDrawn="1"/>
          </p:nvCxnSpPr>
          <p:spPr>
            <a:xfrm>
              <a:off x="7886018" y="188913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 userDrawn="1"/>
          </p:nvCxnSpPr>
          <p:spPr>
            <a:xfrm>
              <a:off x="7886018" y="751165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oneTexte 3"/>
            <p:cNvSpPr txBox="1"/>
            <p:nvPr userDrawn="1"/>
          </p:nvSpPr>
          <p:spPr>
            <a:xfrm>
              <a:off x="6179765" y="113376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VMI </a:t>
              </a:r>
            </a:p>
          </p:txBody>
        </p:sp>
        <p:sp>
          <p:nvSpPr>
            <p:cNvPr id="11" name="ZoneTexte 10"/>
            <p:cNvSpPr txBox="1"/>
            <p:nvPr userDrawn="1"/>
          </p:nvSpPr>
          <p:spPr>
            <a:xfrm>
              <a:off x="6178217" y="401408"/>
              <a:ext cx="168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Purchase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2" name="ZoneTexte 11"/>
            <p:cNvSpPr txBox="1"/>
            <p:nvPr userDrawn="1"/>
          </p:nvSpPr>
          <p:spPr>
            <a:xfrm>
              <a:off x="6175464" y="686300"/>
              <a:ext cx="1773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Blanket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4" name="ZoneTexte 13"/>
            <p:cNvSpPr txBox="1"/>
            <p:nvPr userDrawn="1"/>
          </p:nvSpPr>
          <p:spPr>
            <a:xfrm>
              <a:off x="7477041" y="30493"/>
              <a:ext cx="10985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>
                  <a:solidFill>
                    <a:srgbClr val="6B747B"/>
                  </a:solidFill>
                </a:rPr>
                <a:t>Plant ERP  /   Back Office</a:t>
              </a:r>
            </a:p>
          </p:txBody>
        </p:sp>
        <p:cxnSp>
          <p:nvCxnSpPr>
            <p:cNvPr id="15" name="Connecteur droit avec flèche 14"/>
            <p:cNvCxnSpPr/>
            <p:nvPr userDrawn="1"/>
          </p:nvCxnSpPr>
          <p:spPr>
            <a:xfrm>
              <a:off x="8262144" y="463132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 userDrawn="1"/>
          </p:nvCxnSpPr>
          <p:spPr>
            <a:xfrm>
              <a:off x="8262144" y="188912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 userDrawn="1"/>
          </p:nvCxnSpPr>
          <p:spPr>
            <a:xfrm>
              <a:off x="8262144" y="751164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53602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6800279" cy="841375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noProof="0" dirty="0"/>
              <a:t>Modifiez le style du titre</a:t>
            </a:r>
            <a:endParaRPr lang="en-US" noProof="0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627064" y="1390650"/>
            <a:ext cx="7939087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080522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z="3200" cap="small"/>
              <a:t>Title (Small Caps 32pts)</a:t>
            </a:r>
            <a:endParaRPr lang="es-ES"/>
          </a:p>
        </p:txBody>
      </p:sp>
      <p:pic>
        <p:nvPicPr>
          <p:cNvPr id="3" name="Picture 52" descr="SANOFI_Logo_H_2011_Quadri co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450569"/>
            <a:ext cx="1188000" cy="27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570223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539" y="284163"/>
            <a:ext cx="7922611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539" y="1390650"/>
            <a:ext cx="7922611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fr-FR">
                <a:solidFill>
                  <a:srgbClr val="6B747B"/>
                </a:solidFill>
              </a:rPr>
              <a:t>NAME OF PRESENTATION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6B747B"/>
                </a:solidFill>
              </a:rPr>
              <a:t>|</a:t>
            </a:r>
            <a:r>
              <a:rPr lang="fr-FR" sz="900" baseline="16000">
                <a:solidFill>
                  <a:srgbClr val="6B747B"/>
                </a:solidFill>
              </a:rPr>
              <a:t>         </a:t>
            </a:r>
            <a:fld id="{B15D851D-4738-45D9-A3A3-4CC2F4FD8231}" type="slidenum">
              <a:rPr lang="fr-FR">
                <a:solidFill>
                  <a:srgbClr val="6B747B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6B74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0488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End / Backup /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r>
              <a:rPr lang="en-US" sz="1200" dirty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5" y="91516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325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8775" y="1765300"/>
            <a:ext cx="5962650" cy="41624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69618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Agenda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765300"/>
            <a:ext cx="8420099" cy="416242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Item 1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0"/>
            <a:r>
              <a:rPr lang="en-US"/>
              <a:t>Item 2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1"/>
            <a:r>
              <a:rPr lang="en-US"/>
              <a:t>Sub-item c</a:t>
            </a:r>
          </a:p>
          <a:p>
            <a:pPr lvl="0"/>
            <a:r>
              <a:rPr lang="en-US"/>
              <a:t>Item 3</a:t>
            </a:r>
          </a:p>
          <a:p>
            <a:pPr lvl="1"/>
            <a:r>
              <a:rPr lang="en-US"/>
              <a:t>Sub-item 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775" y="2022723"/>
            <a:ext cx="8420099" cy="334370"/>
          </a:xfrm>
          <a:prstGeom prst="rect">
            <a:avLst/>
          </a:prstGeom>
          <a:solidFill>
            <a:schemeClr val="tx2">
              <a:alpha val="10196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90091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2411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24772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82663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25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418171707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62553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9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397668633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Conclusion,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0000" y="1527049"/>
            <a:ext cx="8418875" cy="4727448"/>
          </a:xfrm>
          <a:solidFill>
            <a:srgbClr val="EDEDF7"/>
          </a:solidFill>
        </p:spPr>
        <p:txBody>
          <a:bodyPr/>
          <a:lstStyle>
            <a:lvl1pPr>
              <a:defRPr baseline="0"/>
            </a:lvl1pPr>
            <a:lvl2pPr marL="271463" indent="-136525">
              <a:tabLst/>
              <a:defRPr baseline="0"/>
            </a:lvl2pPr>
            <a:lvl3pPr marL="385763" indent="-131763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99200"/>
            <a:ext cx="8362519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293296270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6800279" cy="841375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noProof="0" dirty="0"/>
              <a:t>Modifiez le style du titre</a:t>
            </a:r>
            <a:endParaRPr lang="en-US" noProof="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27064" y="1390650"/>
            <a:ext cx="7939087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8296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6030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3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6423526" y="13539"/>
            <a:ext cx="2756986" cy="1052736"/>
            <a:chOff x="6175464" y="0"/>
            <a:chExt cx="2400123" cy="1052736"/>
          </a:xfrm>
        </p:grpSpPr>
        <p:sp>
          <p:nvSpPr>
            <p:cNvPr id="5" name="Rectangle 4"/>
            <p:cNvSpPr/>
            <p:nvPr userDrawn="1"/>
          </p:nvSpPr>
          <p:spPr>
            <a:xfrm>
              <a:off x="6193462" y="0"/>
              <a:ext cx="2337844" cy="10527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rgbClr val="FFFFFF"/>
                </a:solidFill>
              </a:endParaRPr>
            </a:p>
          </p:txBody>
        </p:sp>
        <p:cxnSp>
          <p:nvCxnSpPr>
            <p:cNvPr id="6" name="Connecteur droit avec flèche 5"/>
            <p:cNvCxnSpPr/>
            <p:nvPr userDrawn="1"/>
          </p:nvCxnSpPr>
          <p:spPr>
            <a:xfrm>
              <a:off x="7886018" y="463133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 userDrawn="1"/>
          </p:nvCxnSpPr>
          <p:spPr>
            <a:xfrm>
              <a:off x="7886018" y="188913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 userDrawn="1"/>
          </p:nvCxnSpPr>
          <p:spPr>
            <a:xfrm>
              <a:off x="7886018" y="751165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oneTexte 3"/>
            <p:cNvSpPr txBox="1"/>
            <p:nvPr userDrawn="1"/>
          </p:nvSpPr>
          <p:spPr>
            <a:xfrm>
              <a:off x="6179765" y="113376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VMI </a:t>
              </a:r>
            </a:p>
          </p:txBody>
        </p:sp>
        <p:sp>
          <p:nvSpPr>
            <p:cNvPr id="11" name="ZoneTexte 10"/>
            <p:cNvSpPr txBox="1"/>
            <p:nvPr userDrawn="1"/>
          </p:nvSpPr>
          <p:spPr>
            <a:xfrm>
              <a:off x="6178217" y="401408"/>
              <a:ext cx="168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Purchase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2" name="ZoneTexte 11"/>
            <p:cNvSpPr txBox="1"/>
            <p:nvPr userDrawn="1"/>
          </p:nvSpPr>
          <p:spPr>
            <a:xfrm>
              <a:off x="6175464" y="686300"/>
              <a:ext cx="1773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Blanket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4" name="ZoneTexte 13"/>
            <p:cNvSpPr txBox="1"/>
            <p:nvPr userDrawn="1"/>
          </p:nvSpPr>
          <p:spPr>
            <a:xfrm>
              <a:off x="7477041" y="30493"/>
              <a:ext cx="10985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>
                  <a:solidFill>
                    <a:srgbClr val="6B747B"/>
                  </a:solidFill>
                </a:rPr>
                <a:t>Plant ERP  /   Back Office</a:t>
              </a:r>
            </a:p>
          </p:txBody>
        </p:sp>
        <p:cxnSp>
          <p:nvCxnSpPr>
            <p:cNvPr id="15" name="Connecteur droit avec flèche 14"/>
            <p:cNvCxnSpPr/>
            <p:nvPr userDrawn="1"/>
          </p:nvCxnSpPr>
          <p:spPr>
            <a:xfrm>
              <a:off x="8262144" y="463132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 userDrawn="1"/>
          </p:nvCxnSpPr>
          <p:spPr>
            <a:xfrm>
              <a:off x="8262144" y="188912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 userDrawn="1"/>
          </p:nvCxnSpPr>
          <p:spPr>
            <a:xfrm>
              <a:off x="8262144" y="751164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74250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z="3200" cap="small"/>
              <a:t>Title (Small Caps 32pts)</a:t>
            </a:r>
            <a:endParaRPr lang="es-ES"/>
          </a:p>
        </p:txBody>
      </p:sp>
      <p:pic>
        <p:nvPicPr>
          <p:cNvPr id="3" name="Picture 52" descr="SANOFI_Logo_H_2011_Quadri co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450569"/>
            <a:ext cx="1188000" cy="27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038262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539" y="284163"/>
            <a:ext cx="7922611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539" y="1390650"/>
            <a:ext cx="7922611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fr-FR">
                <a:solidFill>
                  <a:srgbClr val="6B747B"/>
                </a:solidFill>
              </a:rPr>
              <a:t>NAME OF PRESENTATION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6B747B"/>
                </a:solidFill>
              </a:rPr>
              <a:t>|</a:t>
            </a:r>
            <a:r>
              <a:rPr lang="fr-FR" sz="900" baseline="16000">
                <a:solidFill>
                  <a:srgbClr val="6B747B"/>
                </a:solidFill>
              </a:rPr>
              <a:t>         </a:t>
            </a:r>
            <a:fld id="{B15D851D-4738-45D9-A3A3-4CC2F4FD8231}" type="slidenum">
              <a:rPr lang="fr-FR">
                <a:solidFill>
                  <a:srgbClr val="6B747B"/>
                </a:solidFill>
              </a:rPr>
              <a:pPr>
                <a:defRPr/>
              </a:pPr>
              <a:t>‹#›</a:t>
            </a:fld>
            <a:endParaRPr lang="fr-FR">
              <a:solidFill>
                <a:srgbClr val="6B74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31443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End / Backup /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defTabSz="914400"/>
            <a:r>
              <a:rPr lang="en-US" sz="1200" noProof="0" dirty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5" y="91516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27990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8775" y="1765300"/>
            <a:ext cx="5962650" cy="41624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08389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Agenda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765300"/>
            <a:ext cx="8420099" cy="416242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Item 1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0"/>
            <a:r>
              <a:rPr lang="en-US"/>
              <a:t>Item 2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1"/>
            <a:r>
              <a:rPr lang="en-US"/>
              <a:t>Sub-item c</a:t>
            </a:r>
          </a:p>
          <a:p>
            <a:pPr lvl="0"/>
            <a:r>
              <a:rPr lang="en-US"/>
              <a:t>Item 3</a:t>
            </a:r>
          </a:p>
          <a:p>
            <a:pPr lvl="1"/>
            <a:r>
              <a:rPr lang="en-US"/>
              <a:t>Sub-item 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775" y="2022723"/>
            <a:ext cx="8420099" cy="334370"/>
          </a:xfrm>
          <a:prstGeom prst="rect">
            <a:avLst/>
          </a:prstGeom>
          <a:solidFill>
            <a:schemeClr val="tx2">
              <a:alpha val="10196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64887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050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369484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8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406004462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6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104280850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6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_Titre Slide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16876" y="60326"/>
            <a:ext cx="85725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Message du slide</a:t>
            </a:r>
          </a:p>
        </p:txBody>
      </p:sp>
    </p:spTree>
    <p:extLst>
      <p:ext uri="{BB962C8B-B14F-4D97-AF65-F5344CB8AC3E}">
        <p14:creationId xmlns:p14="http://schemas.microsoft.com/office/powerpoint/2010/main" val="264382278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Conclusion,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0000" y="1527049"/>
            <a:ext cx="8418875" cy="4727448"/>
          </a:xfrm>
          <a:solidFill>
            <a:srgbClr val="EDEDF7"/>
          </a:solidFill>
        </p:spPr>
        <p:txBody>
          <a:bodyPr/>
          <a:lstStyle>
            <a:lvl1pPr>
              <a:defRPr baseline="0"/>
            </a:lvl1pPr>
            <a:lvl2pPr marL="271463" indent="-136525">
              <a:tabLst/>
              <a:defRPr baseline="0"/>
            </a:lvl2pPr>
            <a:lvl3pPr marL="385763" indent="-131763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99200"/>
            <a:ext cx="8362519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230422086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pos="5760">
          <p15:clr>
            <a:srgbClr val="FBAE40"/>
          </p15:clr>
        </p15:guide>
      </p15:sldGuideLst>
    </p:ext>
  </p:extLs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30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6423526" y="13539"/>
            <a:ext cx="2756986" cy="1052736"/>
            <a:chOff x="6175464" y="0"/>
            <a:chExt cx="2400123" cy="1052736"/>
          </a:xfrm>
        </p:grpSpPr>
        <p:sp>
          <p:nvSpPr>
            <p:cNvPr id="5" name="Rectangle 4"/>
            <p:cNvSpPr/>
            <p:nvPr userDrawn="1"/>
          </p:nvSpPr>
          <p:spPr>
            <a:xfrm>
              <a:off x="6193462" y="0"/>
              <a:ext cx="2337844" cy="10527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cxnSp>
          <p:nvCxnSpPr>
            <p:cNvPr id="6" name="Connecteur droit avec flèche 5"/>
            <p:cNvCxnSpPr/>
            <p:nvPr userDrawn="1"/>
          </p:nvCxnSpPr>
          <p:spPr>
            <a:xfrm>
              <a:off x="7886018" y="463133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 userDrawn="1"/>
          </p:nvCxnSpPr>
          <p:spPr>
            <a:xfrm>
              <a:off x="7886018" y="188913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 userDrawn="1"/>
          </p:nvCxnSpPr>
          <p:spPr>
            <a:xfrm>
              <a:off x="7886018" y="751165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oneTexte 3"/>
            <p:cNvSpPr txBox="1"/>
            <p:nvPr userDrawn="1"/>
          </p:nvSpPr>
          <p:spPr>
            <a:xfrm>
              <a:off x="6179765" y="113376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VMI </a:t>
              </a:r>
            </a:p>
          </p:txBody>
        </p:sp>
        <p:sp>
          <p:nvSpPr>
            <p:cNvPr id="11" name="ZoneTexte 10"/>
            <p:cNvSpPr txBox="1"/>
            <p:nvPr userDrawn="1"/>
          </p:nvSpPr>
          <p:spPr>
            <a:xfrm>
              <a:off x="6178217" y="401408"/>
              <a:ext cx="168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CMI </a:t>
              </a:r>
              <a:r>
                <a:rPr lang="fr-FR" sz="1200" dirty="0" err="1"/>
                <a:t>with</a:t>
              </a:r>
              <a:r>
                <a:rPr lang="fr-FR" sz="1200" dirty="0"/>
                <a:t> </a:t>
              </a:r>
              <a:r>
                <a:rPr lang="fr-FR" sz="1200" dirty="0" err="1"/>
                <a:t>Purchase</a:t>
              </a:r>
              <a:r>
                <a:rPr lang="fr-FR" sz="1200" baseline="0" dirty="0"/>
                <a:t> </a:t>
              </a:r>
              <a:r>
                <a:rPr lang="fr-FR" sz="1200" baseline="0" dirty="0" err="1"/>
                <a:t>Order</a:t>
              </a:r>
              <a:endParaRPr lang="fr-FR" sz="1200" baseline="0" dirty="0"/>
            </a:p>
          </p:txBody>
        </p:sp>
        <p:sp>
          <p:nvSpPr>
            <p:cNvPr id="12" name="ZoneTexte 11"/>
            <p:cNvSpPr txBox="1"/>
            <p:nvPr userDrawn="1"/>
          </p:nvSpPr>
          <p:spPr>
            <a:xfrm>
              <a:off x="6175464" y="686300"/>
              <a:ext cx="1773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CMI </a:t>
              </a:r>
              <a:r>
                <a:rPr lang="fr-FR" sz="1200" dirty="0" err="1"/>
                <a:t>with</a:t>
              </a:r>
              <a:r>
                <a:rPr lang="fr-FR" sz="1200" dirty="0"/>
                <a:t> </a:t>
              </a:r>
              <a:r>
                <a:rPr lang="fr-FR" sz="1200" dirty="0" err="1"/>
                <a:t>Blanket</a:t>
              </a:r>
              <a:r>
                <a:rPr lang="fr-FR" sz="1200" dirty="0"/>
                <a:t> </a:t>
              </a:r>
              <a:r>
                <a:rPr lang="fr-FR" sz="1200" dirty="0" err="1"/>
                <a:t>Order</a:t>
              </a:r>
              <a:endParaRPr lang="fr-FR" sz="1200" baseline="0" dirty="0"/>
            </a:p>
          </p:txBody>
        </p:sp>
        <p:sp>
          <p:nvSpPr>
            <p:cNvPr id="14" name="ZoneTexte 13"/>
            <p:cNvSpPr txBox="1"/>
            <p:nvPr userDrawn="1"/>
          </p:nvSpPr>
          <p:spPr>
            <a:xfrm>
              <a:off x="7477041" y="30493"/>
              <a:ext cx="10985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/>
                <a:t>Plant ERP</a:t>
              </a:r>
              <a:r>
                <a:rPr lang="fr-FR" sz="700" b="1" baseline="0" dirty="0"/>
                <a:t>  /   </a:t>
              </a:r>
              <a:r>
                <a:rPr lang="fr-FR" sz="700" b="1" dirty="0"/>
                <a:t>Back Office</a:t>
              </a:r>
            </a:p>
          </p:txBody>
        </p:sp>
        <p:cxnSp>
          <p:nvCxnSpPr>
            <p:cNvPr id="15" name="Connecteur droit avec flèche 14"/>
            <p:cNvCxnSpPr/>
            <p:nvPr userDrawn="1"/>
          </p:nvCxnSpPr>
          <p:spPr>
            <a:xfrm>
              <a:off x="8262144" y="463132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 userDrawn="1"/>
          </p:nvCxnSpPr>
          <p:spPr>
            <a:xfrm>
              <a:off x="8262144" y="188912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 userDrawn="1"/>
          </p:nvCxnSpPr>
          <p:spPr>
            <a:xfrm>
              <a:off x="8262144" y="751164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08368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z="3200" cap="small"/>
              <a:t>Title (Small Caps 32pts)</a:t>
            </a:r>
            <a:endParaRPr lang="es-ES"/>
          </a:p>
        </p:txBody>
      </p:sp>
      <p:pic>
        <p:nvPicPr>
          <p:cNvPr id="3" name="Picture 52" descr="SANOFI_Logo_H_2011_Quadri copi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450569"/>
            <a:ext cx="1188000" cy="27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843502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539" y="284163"/>
            <a:ext cx="7922611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539" y="1390650"/>
            <a:ext cx="7922611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fr-FR"/>
              <a:t>NAME OF PRESENTATION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noProof="0"/>
              <a:t>|</a:t>
            </a:r>
            <a:r>
              <a:rPr lang="fr-FR" sz="900" baseline="16000" noProof="0"/>
              <a:t>         </a:t>
            </a:r>
            <a:fld id="{B15D851D-4738-45D9-A3A3-4CC2F4FD8231}" type="slidenum">
              <a:rPr lang="fr-FR" noProof="0"/>
              <a:pPr>
                <a:defRPr/>
              </a:pPr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2200640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E95D-2F22-4A8A-B888-486398469956}" type="datetimeFigureOut">
              <a:rPr lang="es-ES" smtClean="0"/>
              <a:t>17/01/2018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9FFF-FD4E-4537-9609-9D81B5C01B5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627660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End / Backup /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r>
              <a:rPr lang="en-US" sz="1200" dirty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5" y="91516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90714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8775" y="1765300"/>
            <a:ext cx="5962650" cy="41624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5704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Agenda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765300"/>
            <a:ext cx="8420099" cy="416242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Item 1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0"/>
            <a:r>
              <a:rPr lang="en-US"/>
              <a:t>Item 2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1"/>
            <a:r>
              <a:rPr lang="en-US"/>
              <a:t>Sub-item c</a:t>
            </a:r>
          </a:p>
          <a:p>
            <a:pPr lvl="0"/>
            <a:r>
              <a:rPr lang="en-US"/>
              <a:t>Item 3</a:t>
            </a:r>
          </a:p>
          <a:p>
            <a:pPr lvl="1"/>
            <a:r>
              <a:rPr lang="en-US"/>
              <a:t>Sub-item 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775" y="2022723"/>
            <a:ext cx="8420099" cy="334370"/>
          </a:xfrm>
          <a:prstGeom prst="rect">
            <a:avLst/>
          </a:prstGeom>
          <a:solidFill>
            <a:schemeClr val="tx2">
              <a:alpha val="10196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0909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94231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332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1" y="116632"/>
            <a:ext cx="8233668" cy="69656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86725" y="6424613"/>
            <a:ext cx="482600" cy="234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44492"/>
                </a:solidFill>
              </a:rPr>
              <a:t>|</a:t>
            </a:r>
            <a:r>
              <a:rPr lang="en-US" sz="900" baseline="16000">
                <a:solidFill>
                  <a:srgbClr val="444492"/>
                </a:solidFill>
              </a:rPr>
              <a:t>        </a:t>
            </a:r>
            <a:fld id="{6E57F4DE-EB68-4D44-AED2-EA12F2DEA10F}" type="slidenum">
              <a:rPr lang="en-US">
                <a:solidFill>
                  <a:srgbClr val="44449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44492"/>
              </a:solidFill>
            </a:endParaRP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5725" y="6427788"/>
            <a:ext cx="28956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fr-FR" dirty="0"/>
              <a:t>FAST M²_IS Configuration </a:t>
            </a:r>
            <a:r>
              <a:rPr lang="fr-FR" dirty="0" err="1"/>
              <a:t>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02031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322470021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6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270459296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Conclusion,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0000" y="1527049"/>
            <a:ext cx="8418875" cy="4727448"/>
          </a:xfrm>
          <a:solidFill>
            <a:srgbClr val="EDEDF7"/>
          </a:solidFill>
        </p:spPr>
        <p:txBody>
          <a:bodyPr/>
          <a:lstStyle>
            <a:lvl1pPr>
              <a:defRPr baseline="0"/>
            </a:lvl1pPr>
            <a:lvl2pPr marL="271463" indent="-136525">
              <a:tabLst/>
              <a:defRPr baseline="0"/>
            </a:lvl2pPr>
            <a:lvl3pPr marL="385763" indent="-131763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99200"/>
            <a:ext cx="8362519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244545733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pos="5760">
          <p15:clr>
            <a:srgbClr val="FBAE40"/>
          </p15:clr>
        </p15:guide>
      </p15:sldGuideLst>
    </p:ext>
  </p:extLst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0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6423526" y="13539"/>
            <a:ext cx="2756986" cy="1052736"/>
            <a:chOff x="6175464" y="0"/>
            <a:chExt cx="2400123" cy="1052736"/>
          </a:xfrm>
        </p:grpSpPr>
        <p:sp>
          <p:nvSpPr>
            <p:cNvPr id="5" name="Rectangle 4"/>
            <p:cNvSpPr/>
            <p:nvPr userDrawn="1"/>
          </p:nvSpPr>
          <p:spPr>
            <a:xfrm>
              <a:off x="6193462" y="0"/>
              <a:ext cx="2337844" cy="10527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rgbClr val="FFFFFF"/>
                </a:solidFill>
              </a:endParaRPr>
            </a:p>
          </p:txBody>
        </p:sp>
        <p:cxnSp>
          <p:nvCxnSpPr>
            <p:cNvPr id="6" name="Connecteur droit avec flèche 5"/>
            <p:cNvCxnSpPr/>
            <p:nvPr userDrawn="1"/>
          </p:nvCxnSpPr>
          <p:spPr>
            <a:xfrm>
              <a:off x="7886018" y="463133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 userDrawn="1"/>
          </p:nvCxnSpPr>
          <p:spPr>
            <a:xfrm>
              <a:off x="7886018" y="188913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 userDrawn="1"/>
          </p:nvCxnSpPr>
          <p:spPr>
            <a:xfrm>
              <a:off x="7886018" y="751165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oneTexte 3"/>
            <p:cNvSpPr txBox="1"/>
            <p:nvPr userDrawn="1"/>
          </p:nvSpPr>
          <p:spPr>
            <a:xfrm>
              <a:off x="6179765" y="113376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VMI </a:t>
              </a:r>
            </a:p>
          </p:txBody>
        </p:sp>
        <p:sp>
          <p:nvSpPr>
            <p:cNvPr id="11" name="ZoneTexte 10"/>
            <p:cNvSpPr txBox="1"/>
            <p:nvPr userDrawn="1"/>
          </p:nvSpPr>
          <p:spPr>
            <a:xfrm>
              <a:off x="6178217" y="401408"/>
              <a:ext cx="168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Purchase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2" name="ZoneTexte 11"/>
            <p:cNvSpPr txBox="1"/>
            <p:nvPr userDrawn="1"/>
          </p:nvSpPr>
          <p:spPr>
            <a:xfrm>
              <a:off x="6175464" y="686300"/>
              <a:ext cx="1773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Blanket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4" name="ZoneTexte 13"/>
            <p:cNvSpPr txBox="1"/>
            <p:nvPr userDrawn="1"/>
          </p:nvSpPr>
          <p:spPr>
            <a:xfrm>
              <a:off x="7477041" y="30493"/>
              <a:ext cx="10985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>
                  <a:solidFill>
                    <a:srgbClr val="6B747B"/>
                  </a:solidFill>
                </a:rPr>
                <a:t>Plant ERP  /   Back Office</a:t>
              </a:r>
            </a:p>
          </p:txBody>
        </p:sp>
        <p:cxnSp>
          <p:nvCxnSpPr>
            <p:cNvPr id="15" name="Connecteur droit avec flèche 14"/>
            <p:cNvCxnSpPr/>
            <p:nvPr userDrawn="1"/>
          </p:nvCxnSpPr>
          <p:spPr>
            <a:xfrm>
              <a:off x="8262144" y="463132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 userDrawn="1"/>
          </p:nvCxnSpPr>
          <p:spPr>
            <a:xfrm>
              <a:off x="8262144" y="188912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 userDrawn="1"/>
          </p:nvCxnSpPr>
          <p:spPr>
            <a:xfrm>
              <a:off x="8262144" y="751164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728534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4" descr="Logo_sanofi_CMJ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" y="6319838"/>
            <a:ext cx="16208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31825" y="1185863"/>
            <a:ext cx="2644775" cy="22225"/>
          </a:xfrm>
          <a:prstGeom prst="rect">
            <a:avLst/>
          </a:prstGeom>
          <a:solidFill>
            <a:srgbClr val="BCA3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44492"/>
              </a:solidFill>
              <a:cs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3273425" y="1185863"/>
            <a:ext cx="2644775" cy="22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44492"/>
              </a:solidFill>
              <a:cs typeface="Arial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5908675" y="1185863"/>
            <a:ext cx="2619375" cy="22225"/>
          </a:xfrm>
          <a:prstGeom prst="rect">
            <a:avLst/>
          </a:prstGeom>
          <a:solidFill>
            <a:srgbClr val="ACB3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44492"/>
              </a:solidFill>
              <a:cs typeface="Arial" charset="0"/>
            </a:endParaRPr>
          </a:p>
        </p:txBody>
      </p:sp>
      <p:sp>
        <p:nvSpPr>
          <p:cNvPr id="8" name="Line 48"/>
          <p:cNvSpPr>
            <a:spLocks noChangeShapeType="1"/>
          </p:cNvSpPr>
          <p:nvPr userDrawn="1"/>
        </p:nvSpPr>
        <p:spPr bwMode="auto">
          <a:xfrm>
            <a:off x="635000" y="6064250"/>
            <a:ext cx="787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444492"/>
              </a:solidFill>
              <a:cs typeface="Arial" charset="0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5088" y="2155825"/>
            <a:ext cx="6461125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88" y="4056063"/>
            <a:ext cx="6400800" cy="1752600"/>
          </a:xfrm>
        </p:spPr>
        <p:txBody>
          <a:bodyPr/>
          <a:lstStyle>
            <a:lvl1pPr marL="0" indent="0">
              <a:buFont typeface="Verdana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290" y="6168312"/>
            <a:ext cx="1881186" cy="590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65" y="-625"/>
            <a:ext cx="697700" cy="63857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276600" y="6170503"/>
            <a:ext cx="3527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800" i="1" dirty="0">
                <a:solidFill>
                  <a:srgbClr val="444492"/>
                </a:solidFill>
                <a:cs typeface="Arial" charset="0"/>
              </a:rPr>
              <a:t>All or part of the information contained in this document should be treated as the confidential property of Sanofi or its subsidiaries.</a:t>
            </a:r>
            <a:endParaRPr lang="en-US" sz="800" i="1" dirty="0">
              <a:solidFill>
                <a:srgbClr val="444492"/>
              </a:solidFill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800" i="1" dirty="0">
                <a:solidFill>
                  <a:srgbClr val="444492"/>
                </a:solidFill>
                <a:cs typeface="Arial" charset="0"/>
              </a:rPr>
              <a:t>It cannot be published or divulged for whatever purpose to unauthorised persons, or third parties, in any form without the prior written consent of Sanofi.</a:t>
            </a:r>
            <a:endParaRPr lang="en-US" sz="800" i="1" dirty="0">
              <a:solidFill>
                <a:srgbClr val="44449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12151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_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9920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fond_150dpi_bleu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15"/>
            <a:ext cx="7935912" cy="552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5089" y="2176465"/>
            <a:ext cx="6461125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88" y="4100513"/>
            <a:ext cx="6400800" cy="1752600"/>
          </a:xfrm>
        </p:spPr>
        <p:txBody>
          <a:bodyPr/>
          <a:lstStyle>
            <a:lvl1pPr marL="0" indent="0">
              <a:buFont typeface="Verdana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9973360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1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6800279" cy="841375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noProof="0" dirty="0"/>
              <a:t>Modifiez le style du titre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7064" y="1390650"/>
            <a:ext cx="7939087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54286083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5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5" y="284165"/>
            <a:ext cx="6765774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20000083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6791653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7063" y="1390650"/>
            <a:ext cx="3854450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3914" y="1390650"/>
            <a:ext cx="3932237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8642274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587" y="291114"/>
            <a:ext cx="6812383" cy="850106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1825" y="1535113"/>
            <a:ext cx="386556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1825" y="2174877"/>
            <a:ext cx="3865563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92112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3921125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0655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23571033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43625" y="619202"/>
            <a:ext cx="7935913" cy="5527675"/>
          </a:xfrm>
          <a:prstGeom prst="rect">
            <a:avLst/>
          </a:prstGeom>
          <a:solidFill>
            <a:srgbClr val="44449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rgbClr val="444492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27064" y="3007800"/>
            <a:ext cx="7923171" cy="8413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2301992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6800279" cy="841375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noProof="0" dirty="0"/>
              <a:t>Modifiez le style du titre</a:t>
            </a:r>
            <a:endParaRPr lang="en-US" noProof="0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627064" y="1390650"/>
            <a:ext cx="7939087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414062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6800279" cy="841375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noProof="0" dirty="0"/>
              <a:t>Modifiez le style du titre</a:t>
            </a:r>
            <a:endParaRPr lang="en-US" noProof="0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627064" y="1390650"/>
            <a:ext cx="7939087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6648684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6800279" cy="841375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noProof="0" dirty="0"/>
              <a:t>Modifiez le style du titre</a:t>
            </a:r>
            <a:endParaRPr lang="en-US" noProof="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27064" y="1390650"/>
            <a:ext cx="7939087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40207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9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_Titre Slide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16876" y="60326"/>
            <a:ext cx="857250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Message du slide</a:t>
            </a:r>
          </a:p>
        </p:txBody>
      </p:sp>
    </p:spTree>
    <p:extLst>
      <p:ext uri="{BB962C8B-B14F-4D97-AF65-F5344CB8AC3E}">
        <p14:creationId xmlns:p14="http://schemas.microsoft.com/office/powerpoint/2010/main" val="235626947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1" y="116632"/>
            <a:ext cx="8233668" cy="69656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86725" y="6424613"/>
            <a:ext cx="482600" cy="234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44492"/>
                </a:solidFill>
              </a:rPr>
              <a:t>|</a:t>
            </a:r>
            <a:r>
              <a:rPr lang="en-US" sz="900" baseline="16000">
                <a:solidFill>
                  <a:srgbClr val="444492"/>
                </a:solidFill>
              </a:rPr>
              <a:t>        </a:t>
            </a:r>
            <a:fld id="{6E57F4DE-EB68-4D44-AED2-EA12F2DEA10F}" type="slidenum">
              <a:rPr lang="en-US">
                <a:solidFill>
                  <a:srgbClr val="44449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44492"/>
              </a:solidFill>
            </a:endParaRP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5725" y="6427788"/>
            <a:ext cx="28956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fr-FR" dirty="0"/>
              <a:t>FAST M²_IS Configuration </a:t>
            </a:r>
            <a:r>
              <a:rPr lang="fr-FR" dirty="0" err="1"/>
              <a:t>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4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30281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3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208205533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0" y="3637338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763767" y="2239207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s-ES" sz="135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8"/>
          </p:nvPr>
        </p:nvSpPr>
        <p:spPr>
          <a:xfrm>
            <a:off x="2963916" y="1765300"/>
            <a:ext cx="5814959" cy="4162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84118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Core 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Agenda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765300"/>
            <a:ext cx="8420099" cy="416242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Item 1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0"/>
            <a:r>
              <a:rPr lang="en-US"/>
              <a:t>Item 2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1"/>
            <a:r>
              <a:rPr lang="en-US"/>
              <a:t>Sub-item c</a:t>
            </a:r>
          </a:p>
          <a:p>
            <a:pPr lvl="0"/>
            <a:r>
              <a:rPr lang="en-US"/>
              <a:t>Item 3</a:t>
            </a:r>
          </a:p>
          <a:p>
            <a:pPr lvl="1"/>
            <a:r>
              <a:rPr lang="en-US"/>
              <a:t>Sub-item a</a:t>
            </a:r>
          </a:p>
        </p:txBody>
      </p:sp>
    </p:spTree>
    <p:extLst>
      <p:ext uri="{BB962C8B-B14F-4D97-AF65-F5344CB8AC3E}">
        <p14:creationId xmlns:p14="http://schemas.microsoft.com/office/powerpoint/2010/main" val="74322496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Agenda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765300"/>
            <a:ext cx="8420099" cy="416242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Item 1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0"/>
            <a:r>
              <a:rPr lang="en-US"/>
              <a:t>Item 2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1"/>
            <a:r>
              <a:rPr lang="en-US"/>
              <a:t>Sub-item c</a:t>
            </a:r>
          </a:p>
          <a:p>
            <a:pPr lvl="0"/>
            <a:r>
              <a:rPr lang="en-US"/>
              <a:t>Item 3</a:t>
            </a:r>
          </a:p>
          <a:p>
            <a:pPr lvl="1"/>
            <a:r>
              <a:rPr lang="en-US"/>
              <a:t>Sub-item 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775" y="2022723"/>
            <a:ext cx="8420099" cy="334370"/>
          </a:xfrm>
          <a:prstGeom prst="rect">
            <a:avLst/>
          </a:prstGeom>
          <a:solidFill>
            <a:schemeClr val="tx2">
              <a:alpha val="10196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33432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440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190821423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Conclusion,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0000" y="1527049"/>
            <a:ext cx="8418875" cy="4727448"/>
          </a:xfrm>
          <a:solidFill>
            <a:srgbClr val="EDEDF7"/>
          </a:solidFill>
        </p:spPr>
        <p:txBody>
          <a:bodyPr/>
          <a:lstStyle>
            <a:lvl1pPr>
              <a:defRPr baseline="0"/>
            </a:lvl1pPr>
            <a:lvl2pPr marL="271463" indent="-136525">
              <a:tabLst/>
              <a:defRPr baseline="0"/>
            </a:lvl2pPr>
            <a:lvl3pPr marL="385763" indent="-131763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99200"/>
            <a:ext cx="8362519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199680342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685800"/>
            <a:fld id="{A9074F15-8ED1-4FA5-84CB-2576E517779B}" type="datetimeFigureOut">
              <a:rPr lang="fr-FR" sz="1350" smtClean="0">
                <a:solidFill>
                  <a:srgbClr val="6B747B"/>
                </a:solidFill>
              </a:rPr>
              <a:pPr defTabSz="685800"/>
              <a:t>17/01/2018</a:t>
            </a:fld>
            <a:endParaRPr lang="fr-FR" sz="1350">
              <a:solidFill>
                <a:srgbClr val="6B747B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685800"/>
            <a:endParaRPr lang="fr-FR" sz="1350">
              <a:solidFill>
                <a:srgbClr val="6B747B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685800"/>
            <a:fld id="{3B6E3167-9DB0-440B-B1EA-4B48EECF7CB1}" type="slidenum">
              <a:rPr lang="fr-FR" sz="1350" smtClean="0">
                <a:solidFill>
                  <a:srgbClr val="6B747B"/>
                </a:solidFill>
              </a:rPr>
              <a:pPr defTabSz="685800"/>
              <a:t>‹#›</a:t>
            </a:fld>
            <a:endParaRPr lang="fr-FR" sz="1350">
              <a:solidFill>
                <a:srgbClr val="6B74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6065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323852" y="1032038"/>
            <a:ext cx="8502161" cy="286232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sp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GB" sz="1400" b="1" kern="1200" baseline="0" dirty="0">
                <a:solidFill>
                  <a:schemeClr val="accent2"/>
                </a:solidFill>
                <a:latin typeface="+mj-lt"/>
                <a:ea typeface="+mj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437935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Core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kern="0" dirty="0">
              <a:solidFill>
                <a:prstClr val="white"/>
              </a:solidFill>
            </a:endParaRPr>
          </a:p>
        </p:txBody>
      </p:sp>
      <p:pic>
        <p:nvPicPr>
          <p:cNvPr id="10" name="Imagem 9" descr="Logo_sanofi_BN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93737" y="182563"/>
            <a:ext cx="8756526" cy="5863395"/>
          </a:xfrm>
          <a:prstGeom prst="rect">
            <a:avLst/>
          </a:prstGeom>
          <a:solidFill>
            <a:srgbClr val="E8E3DE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kern="0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r>
              <a:rPr lang="en-US" sz="1200" dirty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62" y="914401"/>
            <a:ext cx="2508509" cy="100889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86" y="3429000"/>
            <a:ext cx="9143414" cy="1496298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en-US" sz="3200" cap="small"/>
              <a:t>Appendices, Back-up, Thank you</a:t>
            </a:r>
            <a:endParaRPr lang="es-ES"/>
          </a:p>
        </p:txBody>
      </p:sp>
      <p:pic>
        <p:nvPicPr>
          <p:cNvPr id="11" name="Picture 52" descr="SANOFI_Logo_H_2011_Quadri copi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450569"/>
            <a:ext cx="1188000" cy="27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1672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0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1247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7064" y="1390650"/>
            <a:ext cx="7939087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210653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CCor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kern="0" dirty="0">
              <a:solidFill>
                <a:prstClr val="white"/>
              </a:solidFill>
            </a:endParaRPr>
          </a:p>
        </p:txBody>
      </p:sp>
      <p:pic>
        <p:nvPicPr>
          <p:cNvPr id="10" name="Imagem 9" descr="Logo_sanofi_BN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86" y="3429000"/>
            <a:ext cx="9143414" cy="1496298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</a:lstStyle>
          <a:p>
            <a:r>
              <a:rPr lang="en-US" sz="3200" cap="small"/>
              <a:t>Section, Separator</a:t>
            </a:r>
            <a:endParaRPr lang="es-E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r>
              <a:rPr lang="en-US" sz="1200" dirty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62" y="914401"/>
            <a:ext cx="2508509" cy="1008890"/>
          </a:xfrm>
          <a:prstGeom prst="rect">
            <a:avLst/>
          </a:prstGeom>
        </p:spPr>
      </p:pic>
      <p:pic>
        <p:nvPicPr>
          <p:cNvPr id="8" name="Picture 52" descr="SANOFI_Logo_H_2011_Quadri copi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450569"/>
            <a:ext cx="1188000" cy="27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7827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End / Backup /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r>
              <a:rPr lang="en-US" sz="1200" dirty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5" y="91516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750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8775" y="1765300"/>
            <a:ext cx="5962650" cy="41624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49000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242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Agenda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765300"/>
            <a:ext cx="8420099" cy="416242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Item 1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0"/>
            <a:r>
              <a:rPr lang="en-US"/>
              <a:t>Item 2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1"/>
            <a:r>
              <a:rPr lang="en-US"/>
              <a:t>Sub-item c</a:t>
            </a:r>
          </a:p>
          <a:p>
            <a:pPr lvl="0"/>
            <a:r>
              <a:rPr lang="en-US"/>
              <a:t>Item 3</a:t>
            </a:r>
          </a:p>
          <a:p>
            <a:pPr lvl="1"/>
            <a:r>
              <a:rPr lang="en-US"/>
              <a:t>Sub-item 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775" y="2022723"/>
            <a:ext cx="8420099" cy="334370"/>
          </a:xfrm>
          <a:prstGeom prst="rect">
            <a:avLst/>
          </a:prstGeom>
          <a:solidFill>
            <a:schemeClr val="tx2">
              <a:alpha val="10196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57026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460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6033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58614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184135611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38157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104406006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Conclusion,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0000" y="1527049"/>
            <a:ext cx="8418875" cy="4727448"/>
          </a:xfrm>
          <a:solidFill>
            <a:srgbClr val="EDEDF7"/>
          </a:solidFill>
        </p:spPr>
        <p:txBody>
          <a:bodyPr/>
          <a:lstStyle>
            <a:lvl1pPr>
              <a:defRPr baseline="0"/>
            </a:lvl1pPr>
            <a:lvl2pPr marL="271463" indent="-136525">
              <a:tabLst/>
              <a:defRPr baseline="0"/>
            </a:lvl2pPr>
            <a:lvl3pPr marL="385763" indent="-131763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99200"/>
            <a:ext cx="8362519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272147174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pos="576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57744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6423526" y="13539"/>
            <a:ext cx="2756986" cy="1052736"/>
            <a:chOff x="6175464" y="0"/>
            <a:chExt cx="2400123" cy="1052736"/>
          </a:xfrm>
        </p:grpSpPr>
        <p:sp>
          <p:nvSpPr>
            <p:cNvPr id="5" name="Rectangle 4"/>
            <p:cNvSpPr/>
            <p:nvPr userDrawn="1"/>
          </p:nvSpPr>
          <p:spPr>
            <a:xfrm>
              <a:off x="6193462" y="0"/>
              <a:ext cx="2337844" cy="10527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rgbClr val="FFFFFF"/>
                </a:solidFill>
              </a:endParaRPr>
            </a:p>
          </p:txBody>
        </p:sp>
        <p:cxnSp>
          <p:nvCxnSpPr>
            <p:cNvPr id="6" name="Connecteur droit avec flèche 5"/>
            <p:cNvCxnSpPr/>
            <p:nvPr userDrawn="1"/>
          </p:nvCxnSpPr>
          <p:spPr>
            <a:xfrm>
              <a:off x="7886018" y="463133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 userDrawn="1"/>
          </p:nvCxnSpPr>
          <p:spPr>
            <a:xfrm>
              <a:off x="7886018" y="188913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 userDrawn="1"/>
          </p:nvCxnSpPr>
          <p:spPr>
            <a:xfrm>
              <a:off x="7886018" y="751165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oneTexte 3"/>
            <p:cNvSpPr txBox="1"/>
            <p:nvPr userDrawn="1"/>
          </p:nvSpPr>
          <p:spPr>
            <a:xfrm>
              <a:off x="6179765" y="113376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VMI </a:t>
              </a:r>
            </a:p>
          </p:txBody>
        </p:sp>
        <p:sp>
          <p:nvSpPr>
            <p:cNvPr id="11" name="ZoneTexte 10"/>
            <p:cNvSpPr txBox="1"/>
            <p:nvPr userDrawn="1"/>
          </p:nvSpPr>
          <p:spPr>
            <a:xfrm>
              <a:off x="6178217" y="401408"/>
              <a:ext cx="168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Purchase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2" name="ZoneTexte 11"/>
            <p:cNvSpPr txBox="1"/>
            <p:nvPr userDrawn="1"/>
          </p:nvSpPr>
          <p:spPr>
            <a:xfrm>
              <a:off x="6175464" y="686300"/>
              <a:ext cx="1773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B747B"/>
                  </a:solidFill>
                </a:rPr>
                <a:t>CMI </a:t>
              </a:r>
              <a:r>
                <a:rPr lang="fr-FR" sz="1200" dirty="0" err="1">
                  <a:solidFill>
                    <a:srgbClr val="6B747B"/>
                  </a:solidFill>
                </a:rPr>
                <a:t>with</a:t>
              </a:r>
              <a:r>
                <a:rPr lang="fr-FR" sz="1200" dirty="0">
                  <a:solidFill>
                    <a:srgbClr val="6B747B"/>
                  </a:solidFill>
                </a:rPr>
                <a:t> </a:t>
              </a:r>
              <a:r>
                <a:rPr lang="fr-FR" sz="1200" dirty="0" err="1">
                  <a:solidFill>
                    <a:srgbClr val="6B747B"/>
                  </a:solidFill>
                </a:rPr>
                <a:t>Blanket</a:t>
              </a:r>
              <a:r>
                <a:rPr lang="fr-FR" sz="1200" dirty="0">
                  <a:solidFill>
                    <a:srgbClr val="6B747B"/>
                  </a:solidFill>
                </a:rPr>
                <a:t> Order</a:t>
              </a:r>
            </a:p>
          </p:txBody>
        </p:sp>
        <p:sp>
          <p:nvSpPr>
            <p:cNvPr id="14" name="ZoneTexte 13"/>
            <p:cNvSpPr txBox="1"/>
            <p:nvPr userDrawn="1"/>
          </p:nvSpPr>
          <p:spPr>
            <a:xfrm>
              <a:off x="7477041" y="30493"/>
              <a:ext cx="10985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>
                  <a:solidFill>
                    <a:srgbClr val="6B747B"/>
                  </a:solidFill>
                </a:rPr>
                <a:t>Plant ERP  /   Back Office</a:t>
              </a:r>
            </a:p>
          </p:txBody>
        </p:sp>
        <p:cxnSp>
          <p:nvCxnSpPr>
            <p:cNvPr id="15" name="Connecteur droit avec flèche 14"/>
            <p:cNvCxnSpPr/>
            <p:nvPr userDrawn="1"/>
          </p:nvCxnSpPr>
          <p:spPr>
            <a:xfrm>
              <a:off x="8262144" y="463132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 userDrawn="1"/>
          </p:nvCxnSpPr>
          <p:spPr>
            <a:xfrm>
              <a:off x="8262144" y="188912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 userDrawn="1"/>
          </p:nvCxnSpPr>
          <p:spPr>
            <a:xfrm>
              <a:off x="8262144" y="751164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53089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8538" y="2225675"/>
            <a:ext cx="7510462" cy="546100"/>
          </a:xfrm>
        </p:spPr>
        <p:txBody>
          <a:bodyPr/>
          <a:lstStyle>
            <a:lvl1pPr>
              <a:defRPr sz="3800" smtClean="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CLIQUEZ POUR MODIFIER LE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8538" y="2724150"/>
            <a:ext cx="7510462" cy="390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0" indent="0">
              <a:defRPr smtClean="0">
                <a:solidFill>
                  <a:schemeClr val="bg1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Cliquez pour modifier le style des sous-titres du masque</a:t>
            </a:r>
          </a:p>
        </p:txBody>
      </p:sp>
      <p:pic>
        <p:nvPicPr>
          <p:cNvPr id="6" name="Picture 64" descr="Logo_sanofi_CMJ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" y="6319838"/>
            <a:ext cx="16208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290" y="6168312"/>
            <a:ext cx="1881186" cy="590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3276600" y="6170503"/>
            <a:ext cx="3527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800" i="1" dirty="0">
                <a:solidFill>
                  <a:srgbClr val="444492"/>
                </a:solidFill>
                <a:latin typeface="Arial" charset="0"/>
                <a:cs typeface="Arial" charset="0"/>
              </a:rPr>
              <a:t>All or part of the information contained in this document should be treated as the confidential property of Sanofi or its subsidiaries.</a:t>
            </a:r>
            <a:endParaRPr lang="en-US" sz="800" i="1" dirty="0">
              <a:solidFill>
                <a:srgbClr val="444492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800" i="1" dirty="0">
                <a:solidFill>
                  <a:srgbClr val="444492"/>
                </a:solidFill>
                <a:latin typeface="Arial" charset="0"/>
                <a:cs typeface="Arial" charset="0"/>
              </a:rPr>
              <a:t>It cannot be published or divulged for whatever purpose to unauthorised persons, or third parties, in any form without the prior written consent of Sanofi.</a:t>
            </a:r>
            <a:endParaRPr lang="en-US" sz="800" i="1" dirty="0">
              <a:solidFill>
                <a:srgbClr val="44449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337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4" descr="Logo_sanofi_CMJN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" y="6319838"/>
            <a:ext cx="162083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31825" y="1185863"/>
            <a:ext cx="2644775" cy="22225"/>
          </a:xfrm>
          <a:prstGeom prst="rect">
            <a:avLst/>
          </a:prstGeom>
          <a:solidFill>
            <a:srgbClr val="BCA3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44492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3273425" y="1185863"/>
            <a:ext cx="2644775" cy="222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44492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5908675" y="1185863"/>
            <a:ext cx="2619375" cy="22225"/>
          </a:xfrm>
          <a:prstGeom prst="rect">
            <a:avLst/>
          </a:prstGeom>
          <a:solidFill>
            <a:srgbClr val="ACB3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444492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Line 48"/>
          <p:cNvSpPr>
            <a:spLocks noChangeShapeType="1"/>
          </p:cNvSpPr>
          <p:nvPr userDrawn="1"/>
        </p:nvSpPr>
        <p:spPr bwMode="auto">
          <a:xfrm>
            <a:off x="635000" y="6064250"/>
            <a:ext cx="787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444492"/>
              </a:solidFill>
              <a:latin typeface="Arial" charset="0"/>
              <a:cs typeface="Arial" charset="0"/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5088" y="2155825"/>
            <a:ext cx="6461125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88" y="4056063"/>
            <a:ext cx="6400800" cy="1752600"/>
          </a:xfrm>
        </p:spPr>
        <p:txBody>
          <a:bodyPr/>
          <a:lstStyle>
            <a:lvl1pPr marL="0" indent="0">
              <a:buFont typeface="Verdana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290" y="6168312"/>
            <a:ext cx="1881186" cy="590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65" y="-625"/>
            <a:ext cx="697700" cy="63857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276600" y="6170503"/>
            <a:ext cx="3527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800" i="1" dirty="0">
                <a:solidFill>
                  <a:srgbClr val="444492"/>
                </a:solidFill>
                <a:latin typeface="Arial" charset="0"/>
                <a:cs typeface="Arial" charset="0"/>
              </a:rPr>
              <a:t>All or part of the information contained in this document should be treated as the confidential property of Sanofi or its subsidiaries.</a:t>
            </a:r>
            <a:endParaRPr lang="en-US" sz="800" i="1" dirty="0">
              <a:solidFill>
                <a:srgbClr val="444492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800" i="1" dirty="0">
                <a:solidFill>
                  <a:srgbClr val="444492"/>
                </a:solidFill>
                <a:latin typeface="Arial" charset="0"/>
                <a:cs typeface="Arial" charset="0"/>
              </a:rPr>
              <a:t>It cannot be published or divulged for whatever purpose to unauthorised persons, or third parties, in any form without the prior written consent of Sanofi.</a:t>
            </a:r>
            <a:endParaRPr lang="en-US" sz="800" i="1" dirty="0">
              <a:solidFill>
                <a:srgbClr val="44449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766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3" y="284163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7063" y="1390650"/>
            <a:ext cx="7939087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xfrm>
            <a:off x="5203825" y="6427788"/>
            <a:ext cx="28956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444492"/>
                </a:solidFill>
                <a:latin typeface="Arial" charset="0"/>
                <a:cs typeface="Arial" charset="0"/>
              </a:rPr>
              <a:t>M² Book – V2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85138" y="6424613"/>
            <a:ext cx="482600" cy="234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444492"/>
                </a:solidFill>
                <a:latin typeface="Arial" charset="0"/>
                <a:cs typeface="Arial" charset="0"/>
              </a:rPr>
              <a:t>|</a:t>
            </a:r>
            <a:r>
              <a:rPr lang="en-US" sz="900" baseline="16000">
                <a:solidFill>
                  <a:srgbClr val="444492"/>
                </a:solidFill>
                <a:latin typeface="Arial" charset="0"/>
                <a:cs typeface="Arial" charset="0"/>
              </a:rPr>
              <a:t>         </a:t>
            </a:r>
            <a:fld id="{2D487AB0-FA06-41C1-B59A-85E3A286CA75}" type="slidenum">
              <a:rPr lang="en-US">
                <a:solidFill>
                  <a:srgbClr val="444492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44449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5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1743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1" y="116632"/>
            <a:ext cx="8233668" cy="69656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Rectangle 4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85138" y="6424613"/>
            <a:ext cx="482600" cy="2349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444492"/>
                </a:solidFill>
              </a:rPr>
              <a:t>|</a:t>
            </a:r>
            <a:r>
              <a:rPr lang="en-US" sz="900" baseline="16000">
                <a:solidFill>
                  <a:srgbClr val="444492"/>
                </a:solidFill>
              </a:rPr>
              <a:t>        </a:t>
            </a:r>
            <a:fld id="{D0B0BD00-DF04-4FE2-9448-5DBB8074D4DD}" type="slidenum">
              <a:rPr lang="en-US">
                <a:solidFill>
                  <a:srgbClr val="44449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44492"/>
              </a:solidFill>
            </a:endParaRP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5165725" y="6427788"/>
            <a:ext cx="2895600" cy="238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FAST M²_IS Configuration </a:t>
            </a:r>
            <a:r>
              <a:rPr lang="fr-FR" err="1"/>
              <a:t>Flows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341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1" y="116632"/>
            <a:ext cx="8233668" cy="69656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86725" y="6424613"/>
            <a:ext cx="482600" cy="234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444492"/>
                </a:solidFill>
              </a:rPr>
              <a:t>|</a:t>
            </a:r>
            <a:r>
              <a:rPr lang="en-US" sz="900" baseline="16000">
                <a:solidFill>
                  <a:srgbClr val="444492"/>
                </a:solidFill>
              </a:rPr>
              <a:t>        </a:t>
            </a:r>
            <a:fld id="{6E57F4DE-EB68-4D44-AED2-EA12F2DEA10F}" type="slidenum">
              <a:rPr lang="en-US">
                <a:solidFill>
                  <a:srgbClr val="44449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44492"/>
              </a:solidFill>
            </a:endParaRP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5725" y="6427788"/>
            <a:ext cx="28956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fr-FR" dirty="0"/>
              <a:t>FAST M²_IS Configuration </a:t>
            </a:r>
            <a:r>
              <a:rPr lang="fr-FR" dirty="0" err="1"/>
              <a:t>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876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0474395"/>
              </p:ext>
            </p:extLst>
          </p:nvPr>
        </p:nvGraphicFramePr>
        <p:xfrm>
          <a:off x="1598" y="160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3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8" y="160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9" y="28418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315435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_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ond_150dpi_bl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15"/>
            <a:ext cx="7935912" cy="552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5089" y="2176465"/>
            <a:ext cx="6461125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88" y="4100513"/>
            <a:ext cx="6400800" cy="1752600"/>
          </a:xfrm>
        </p:spPr>
        <p:txBody>
          <a:bodyPr/>
          <a:lstStyle>
            <a:lvl1pPr marL="0" indent="0">
              <a:buFont typeface="Verdana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en-US" noProof="0"/>
          </a:p>
        </p:txBody>
      </p:sp>
      <p:pic>
        <p:nvPicPr>
          <p:cNvPr id="11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9920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2669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89455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4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7064" y="1390650"/>
            <a:ext cx="7939087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691199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93900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8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14927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7063" y="1390650"/>
            <a:ext cx="3854450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3914" y="1390650"/>
            <a:ext cx="3932237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343838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587" y="291114"/>
            <a:ext cx="7934326" cy="850106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1825" y="1535113"/>
            <a:ext cx="386556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1825" y="2174877"/>
            <a:ext cx="3865563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92112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3921125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9009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43625" y="619202"/>
            <a:ext cx="7935913" cy="5527675"/>
          </a:xfrm>
          <a:prstGeom prst="rect">
            <a:avLst/>
          </a:prstGeom>
          <a:solidFill>
            <a:srgbClr val="44449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rgbClr val="444492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27064" y="3007800"/>
            <a:ext cx="7923171" cy="8413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38722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_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ond_150dpi_bl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15"/>
            <a:ext cx="7935912" cy="552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5089" y="2176465"/>
            <a:ext cx="6461125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88" y="4100513"/>
            <a:ext cx="6400800" cy="1752600"/>
          </a:xfrm>
        </p:spPr>
        <p:txBody>
          <a:bodyPr/>
          <a:lstStyle>
            <a:lvl1pPr marL="0" indent="0">
              <a:buFont typeface="Verdana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en-US" noProof="0"/>
          </a:p>
        </p:txBody>
      </p:sp>
      <p:pic>
        <p:nvPicPr>
          <p:cNvPr id="11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9920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15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44935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1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Text slide – 1 column, 28 pts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</p:spTree>
    <p:extLst>
      <p:ext uri="{BB962C8B-B14F-4D97-AF65-F5344CB8AC3E}">
        <p14:creationId xmlns:p14="http://schemas.microsoft.com/office/powerpoint/2010/main" val="414745005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01802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6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7064" y="1390650"/>
            <a:ext cx="7939087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734638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3219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0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07005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7063" y="1390650"/>
            <a:ext cx="3854450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3914" y="1390650"/>
            <a:ext cx="3932237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97214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587" y="291114"/>
            <a:ext cx="7934326" cy="850106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1825" y="1535113"/>
            <a:ext cx="386556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1825" y="2174877"/>
            <a:ext cx="3865563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92112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3921125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74514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43625" y="619202"/>
            <a:ext cx="7935913" cy="5527675"/>
          </a:xfrm>
          <a:prstGeom prst="rect">
            <a:avLst/>
          </a:prstGeom>
          <a:solidFill>
            <a:srgbClr val="44449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rgbClr val="444492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27064" y="3007800"/>
            <a:ext cx="7923171" cy="8413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930622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_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ond_150dpi_bl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15"/>
            <a:ext cx="7935912" cy="552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5089" y="2176465"/>
            <a:ext cx="6461125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88" y="4100513"/>
            <a:ext cx="6400800" cy="1752600"/>
          </a:xfrm>
        </p:spPr>
        <p:txBody>
          <a:bodyPr/>
          <a:lstStyle>
            <a:lvl1pPr marL="0" indent="0">
              <a:buFont typeface="Verdana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en-US" noProof="0"/>
          </a:p>
        </p:txBody>
      </p:sp>
      <p:pic>
        <p:nvPicPr>
          <p:cNvPr id="11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9920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609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10713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8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7064" y="1390650"/>
            <a:ext cx="7939087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5486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86439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642657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7063" y="1390650"/>
            <a:ext cx="3854450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3914" y="1390650"/>
            <a:ext cx="3932237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1508185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587" y="291114"/>
            <a:ext cx="7934326" cy="850106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1825" y="1535113"/>
            <a:ext cx="386556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1825" y="2174877"/>
            <a:ext cx="3865563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92112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3921125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379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59642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43625" y="619202"/>
            <a:ext cx="7935913" cy="5527675"/>
          </a:xfrm>
          <a:prstGeom prst="rect">
            <a:avLst/>
          </a:prstGeom>
          <a:solidFill>
            <a:srgbClr val="44449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rgbClr val="444492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27064" y="3007800"/>
            <a:ext cx="7923171" cy="8413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3134845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_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ond_150dpi_bl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15"/>
            <a:ext cx="7935912" cy="552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5089" y="2176465"/>
            <a:ext cx="6461125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88" y="4100513"/>
            <a:ext cx="6400800" cy="1752600"/>
          </a:xfrm>
        </p:spPr>
        <p:txBody>
          <a:bodyPr/>
          <a:lstStyle>
            <a:lvl1pPr marL="0" indent="0">
              <a:buFont typeface="Verdana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en-US" noProof="0"/>
          </a:p>
        </p:txBody>
      </p:sp>
      <p:pic>
        <p:nvPicPr>
          <p:cNvPr id="11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9920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3628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27152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0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7064" y="1390650"/>
            <a:ext cx="7939087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515900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33594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4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424972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7063" y="1390650"/>
            <a:ext cx="3854450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3914" y="1390650"/>
            <a:ext cx="3932237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623082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587" y="291114"/>
            <a:ext cx="7934326" cy="850106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1825" y="1535113"/>
            <a:ext cx="386556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1825" y="2174877"/>
            <a:ext cx="3865563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92112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3921125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06997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43625" y="619202"/>
            <a:ext cx="7935913" cy="5527675"/>
          </a:xfrm>
          <a:prstGeom prst="rect">
            <a:avLst/>
          </a:prstGeom>
          <a:solidFill>
            <a:srgbClr val="44449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rgbClr val="444492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27064" y="3007800"/>
            <a:ext cx="7923171" cy="8413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246494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_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ond_150dpi_bl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15"/>
            <a:ext cx="7935912" cy="552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5089" y="2176465"/>
            <a:ext cx="6461125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88" y="4100513"/>
            <a:ext cx="6400800" cy="1752600"/>
          </a:xfrm>
        </p:spPr>
        <p:txBody>
          <a:bodyPr/>
          <a:lstStyle>
            <a:lvl1pPr marL="0" indent="0">
              <a:buFont typeface="Verdana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en-US" noProof="0"/>
          </a:p>
        </p:txBody>
      </p:sp>
      <p:pic>
        <p:nvPicPr>
          <p:cNvPr id="11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9920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93031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08553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7064" y="1390650"/>
            <a:ext cx="7939087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4168061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97175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6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04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324000"/>
            <a:ext cx="8418875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Conclusion,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60000" y="1527049"/>
            <a:ext cx="8418875" cy="4727448"/>
          </a:xfrm>
          <a:solidFill>
            <a:srgbClr val="EDEDF7"/>
          </a:solidFill>
        </p:spPr>
        <p:txBody>
          <a:bodyPr/>
          <a:lstStyle>
            <a:lvl1pPr>
              <a:defRPr baseline="0"/>
            </a:lvl1pPr>
            <a:lvl2pPr marL="271463" indent="-136525">
              <a:tabLst/>
              <a:defRPr baseline="0"/>
            </a:lvl2pPr>
            <a:lvl3pPr marL="385763" indent="-131763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60000" y="799200"/>
            <a:ext cx="8362519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</p:spTree>
    <p:extLst>
      <p:ext uri="{BB962C8B-B14F-4D97-AF65-F5344CB8AC3E}">
        <p14:creationId xmlns:p14="http://schemas.microsoft.com/office/powerpoint/2010/main" val="214312403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5" pos="5760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7063" y="1390650"/>
            <a:ext cx="3854450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3914" y="1390650"/>
            <a:ext cx="3932237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976827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587" y="291114"/>
            <a:ext cx="7934326" cy="850106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1825" y="1535113"/>
            <a:ext cx="386556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1825" y="2174877"/>
            <a:ext cx="3865563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92112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3921125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816191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43625" y="619202"/>
            <a:ext cx="7935913" cy="5527675"/>
          </a:xfrm>
          <a:prstGeom prst="rect">
            <a:avLst/>
          </a:prstGeom>
          <a:solidFill>
            <a:srgbClr val="44449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rgbClr val="444492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27064" y="3007800"/>
            <a:ext cx="7923171" cy="8413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4005397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_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ond_150dpi_bl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15"/>
            <a:ext cx="7935912" cy="552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5089" y="2176465"/>
            <a:ext cx="6461125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88" y="4100513"/>
            <a:ext cx="6400800" cy="1752600"/>
          </a:xfrm>
        </p:spPr>
        <p:txBody>
          <a:bodyPr/>
          <a:lstStyle>
            <a:lvl1pPr marL="0" indent="0">
              <a:buFont typeface="Verdana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en-US" noProof="0"/>
          </a:p>
        </p:txBody>
      </p:sp>
      <p:pic>
        <p:nvPicPr>
          <p:cNvPr id="11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9920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2582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96658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8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7064" y="1390650"/>
            <a:ext cx="7939087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1381283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05057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415569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7063" y="1390650"/>
            <a:ext cx="3854450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3914" y="1390650"/>
            <a:ext cx="3932237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45684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587" y="291114"/>
            <a:ext cx="7934326" cy="850106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1825" y="1535113"/>
            <a:ext cx="386556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1825" y="2174877"/>
            <a:ext cx="3865563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92112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3921125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0760803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43625" y="619202"/>
            <a:ext cx="7935913" cy="5527675"/>
          </a:xfrm>
          <a:prstGeom prst="rect">
            <a:avLst/>
          </a:prstGeom>
          <a:solidFill>
            <a:srgbClr val="44449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rgbClr val="444492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27064" y="3007800"/>
            <a:ext cx="7923171" cy="8413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33742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_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ond_150dpi_bl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15"/>
            <a:ext cx="7935912" cy="552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5089" y="2176465"/>
            <a:ext cx="6461125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88" y="4100513"/>
            <a:ext cx="6400800" cy="1752600"/>
          </a:xfrm>
        </p:spPr>
        <p:txBody>
          <a:bodyPr/>
          <a:lstStyle>
            <a:lvl1pPr marL="0" indent="0">
              <a:buFont typeface="Verdana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en-US" noProof="0"/>
          </a:p>
        </p:txBody>
      </p:sp>
      <p:pic>
        <p:nvPicPr>
          <p:cNvPr id="11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9920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0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70366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6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58775" y="1264708"/>
            <a:ext cx="8420101" cy="498051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403225" indent="-133350">
              <a:buFont typeface="Arial" charset="0"/>
              <a:buChar char="•"/>
              <a:tabLst/>
              <a:defRPr baseline="0"/>
            </a:lvl3pPr>
          </a:lstStyle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 dirty="0"/>
              <a:t>Subtitle, 22 pts</a:t>
            </a:r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6423526" y="13539"/>
            <a:ext cx="2756986" cy="1052736"/>
            <a:chOff x="6175464" y="0"/>
            <a:chExt cx="2400123" cy="1052736"/>
          </a:xfrm>
        </p:grpSpPr>
        <p:sp>
          <p:nvSpPr>
            <p:cNvPr id="5" name="Rectangle 4"/>
            <p:cNvSpPr/>
            <p:nvPr userDrawn="1"/>
          </p:nvSpPr>
          <p:spPr>
            <a:xfrm>
              <a:off x="6193462" y="0"/>
              <a:ext cx="2337844" cy="10527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cxnSp>
          <p:nvCxnSpPr>
            <p:cNvPr id="6" name="Connecteur droit avec flèche 5"/>
            <p:cNvCxnSpPr/>
            <p:nvPr userDrawn="1"/>
          </p:nvCxnSpPr>
          <p:spPr>
            <a:xfrm>
              <a:off x="7886018" y="463133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 userDrawn="1"/>
          </p:nvCxnSpPr>
          <p:spPr>
            <a:xfrm>
              <a:off x="7886018" y="188913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 userDrawn="1"/>
          </p:nvCxnSpPr>
          <p:spPr>
            <a:xfrm>
              <a:off x="7886018" y="751165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ZoneTexte 3"/>
            <p:cNvSpPr txBox="1"/>
            <p:nvPr userDrawn="1"/>
          </p:nvSpPr>
          <p:spPr>
            <a:xfrm>
              <a:off x="6179765" y="113376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VMI </a:t>
              </a:r>
            </a:p>
          </p:txBody>
        </p:sp>
        <p:sp>
          <p:nvSpPr>
            <p:cNvPr id="11" name="ZoneTexte 10"/>
            <p:cNvSpPr txBox="1"/>
            <p:nvPr userDrawn="1"/>
          </p:nvSpPr>
          <p:spPr>
            <a:xfrm>
              <a:off x="6178217" y="401408"/>
              <a:ext cx="1689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CMI </a:t>
              </a:r>
              <a:r>
                <a:rPr lang="fr-FR" sz="1200" dirty="0" err="1"/>
                <a:t>with</a:t>
              </a:r>
              <a:r>
                <a:rPr lang="fr-FR" sz="1200" dirty="0"/>
                <a:t> </a:t>
              </a:r>
              <a:r>
                <a:rPr lang="fr-FR" sz="1200" dirty="0" err="1"/>
                <a:t>Purchase</a:t>
              </a:r>
              <a:r>
                <a:rPr lang="fr-FR" sz="1200" baseline="0" dirty="0"/>
                <a:t> Order</a:t>
              </a:r>
            </a:p>
          </p:txBody>
        </p:sp>
        <p:sp>
          <p:nvSpPr>
            <p:cNvPr id="12" name="ZoneTexte 11"/>
            <p:cNvSpPr txBox="1"/>
            <p:nvPr userDrawn="1"/>
          </p:nvSpPr>
          <p:spPr>
            <a:xfrm>
              <a:off x="6175464" y="686300"/>
              <a:ext cx="1773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CMI </a:t>
              </a:r>
              <a:r>
                <a:rPr lang="fr-FR" sz="1200" dirty="0" err="1"/>
                <a:t>with</a:t>
              </a:r>
              <a:r>
                <a:rPr lang="fr-FR" sz="1200" dirty="0"/>
                <a:t> </a:t>
              </a:r>
              <a:r>
                <a:rPr lang="fr-FR" sz="1200" dirty="0" err="1"/>
                <a:t>Blanket</a:t>
              </a:r>
              <a:r>
                <a:rPr lang="fr-FR" sz="1200" dirty="0"/>
                <a:t> Order</a:t>
              </a:r>
              <a:endParaRPr lang="fr-FR" sz="1200" baseline="0" dirty="0"/>
            </a:p>
          </p:txBody>
        </p:sp>
        <p:sp>
          <p:nvSpPr>
            <p:cNvPr id="14" name="ZoneTexte 13"/>
            <p:cNvSpPr txBox="1"/>
            <p:nvPr userDrawn="1"/>
          </p:nvSpPr>
          <p:spPr>
            <a:xfrm>
              <a:off x="7477041" y="30493"/>
              <a:ext cx="10985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b="1" dirty="0"/>
                <a:t>Plant ERP</a:t>
              </a:r>
              <a:r>
                <a:rPr lang="fr-FR" sz="700" b="1" baseline="0" dirty="0"/>
                <a:t>  /   </a:t>
              </a:r>
              <a:r>
                <a:rPr lang="fr-FR" sz="700" b="1" dirty="0"/>
                <a:t>Back Office</a:t>
              </a:r>
            </a:p>
          </p:txBody>
        </p:sp>
        <p:cxnSp>
          <p:nvCxnSpPr>
            <p:cNvPr id="15" name="Connecteur droit avec flèche 14"/>
            <p:cNvCxnSpPr/>
            <p:nvPr userDrawn="1"/>
          </p:nvCxnSpPr>
          <p:spPr>
            <a:xfrm>
              <a:off x="8262144" y="463132"/>
              <a:ext cx="0" cy="244747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 userDrawn="1"/>
          </p:nvCxnSpPr>
          <p:spPr>
            <a:xfrm>
              <a:off x="8262144" y="188912"/>
              <a:ext cx="0" cy="244747"/>
            </a:xfrm>
            <a:prstGeom prst="straightConnector1">
              <a:avLst/>
            </a:prstGeom>
            <a:ln w="28575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 userDrawn="1"/>
          </p:nvCxnSpPr>
          <p:spPr>
            <a:xfrm>
              <a:off x="8262144" y="751164"/>
              <a:ext cx="0" cy="244747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078498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32165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40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7064" y="1390650"/>
            <a:ext cx="7939087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0896375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1288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4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79360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4" y="28416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7063" y="1390650"/>
            <a:ext cx="3854450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3914" y="1390650"/>
            <a:ext cx="3932237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1571789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587" y="291114"/>
            <a:ext cx="7934326" cy="850106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1825" y="1535113"/>
            <a:ext cx="386556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1825" y="2174877"/>
            <a:ext cx="3865563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92112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3921125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813875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43625" y="619202"/>
            <a:ext cx="7935913" cy="5527675"/>
          </a:xfrm>
          <a:prstGeom prst="rect">
            <a:avLst/>
          </a:prstGeom>
          <a:solidFill>
            <a:srgbClr val="44449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solidFill>
                <a:srgbClr val="444492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27064" y="3007800"/>
            <a:ext cx="7923171" cy="8413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101107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End / Backup / 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r>
              <a:rPr lang="en-US" sz="1200" dirty="0">
                <a:solidFill>
                  <a:srgbClr val="1F65AF"/>
                </a:solidFill>
                <a:latin typeface="Century Gothic"/>
              </a:rPr>
              <a:t>The SC &amp; IA Transformation program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5" y="915161"/>
            <a:ext cx="2508509" cy="10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135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Objectives</a:t>
            </a:r>
            <a:endParaRPr lang="en-US" noProof="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3"/>
          <a:stretch/>
        </p:blipFill>
        <p:spPr bwMode="auto">
          <a:xfrm>
            <a:off x="6180084" y="3587432"/>
            <a:ext cx="2963916" cy="214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 noChangeAspect="1"/>
          </p:cNvSpPr>
          <p:nvPr/>
        </p:nvSpPr>
        <p:spPr>
          <a:xfrm rot="20171508">
            <a:off x="6943851" y="2189301"/>
            <a:ext cx="719786" cy="2482435"/>
          </a:xfrm>
          <a:custGeom>
            <a:avLst/>
            <a:gdLst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  <a:gd name="connsiteX0" fmla="*/ 244159 w 995452"/>
              <a:gd name="connsiteY0" fmla="*/ 317 h 3433157"/>
              <a:gd name="connsiteX1" fmla="*/ 497757 w 995452"/>
              <a:gd name="connsiteY1" fmla="*/ 213862 h 3433157"/>
              <a:gd name="connsiteX2" fmla="*/ 556445 w 995452"/>
              <a:gd name="connsiteY2" fmla="*/ 847606 h 3433157"/>
              <a:gd name="connsiteX3" fmla="*/ 556445 w 995452"/>
              <a:gd name="connsiteY3" fmla="*/ 909969 h 3433157"/>
              <a:gd name="connsiteX4" fmla="*/ 877640 w 995452"/>
              <a:gd name="connsiteY4" fmla="*/ 2200948 h 3433157"/>
              <a:gd name="connsiteX5" fmla="*/ 556978 w 995452"/>
              <a:gd name="connsiteY5" fmla="*/ 2879849 h 3433157"/>
              <a:gd name="connsiteX6" fmla="*/ 492168 w 995452"/>
              <a:gd name="connsiteY6" fmla="*/ 3433157 h 3433157"/>
              <a:gd name="connsiteX7" fmla="*/ 427067 w 995452"/>
              <a:gd name="connsiteY7" fmla="*/ 2877364 h 3433157"/>
              <a:gd name="connsiteX8" fmla="*/ 108347 w 995452"/>
              <a:gd name="connsiteY8" fmla="*/ 2210473 h 3433157"/>
              <a:gd name="connsiteX9" fmla="*/ 427891 w 995452"/>
              <a:gd name="connsiteY9" fmla="*/ 935102 h 3433157"/>
              <a:gd name="connsiteX10" fmla="*/ 427891 w 995452"/>
              <a:gd name="connsiteY10" fmla="*/ 839748 h 3433157"/>
              <a:gd name="connsiteX11" fmla="*/ 203295 w 995452"/>
              <a:gd name="connsiteY11" fmla="*/ 1826 h 3433157"/>
              <a:gd name="connsiteX12" fmla="*/ 244159 w 995452"/>
              <a:gd name="connsiteY12" fmla="*/ 317 h 34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452" h="3433157">
                <a:moveTo>
                  <a:pt x="244159" y="317"/>
                </a:moveTo>
                <a:cubicBezTo>
                  <a:pt x="340503" y="5259"/>
                  <a:pt x="441454" y="70307"/>
                  <a:pt x="497757" y="213862"/>
                </a:cubicBezTo>
                <a:cubicBezTo>
                  <a:pt x="699502" y="-300517"/>
                  <a:pt x="1474468" y="193049"/>
                  <a:pt x="556445" y="847606"/>
                </a:cubicBezTo>
                <a:lnTo>
                  <a:pt x="556445" y="909969"/>
                </a:lnTo>
                <a:cubicBezTo>
                  <a:pt x="679475" y="1062707"/>
                  <a:pt x="828774" y="1635686"/>
                  <a:pt x="877640" y="2200948"/>
                </a:cubicBezTo>
                <a:cubicBezTo>
                  <a:pt x="877640" y="2713261"/>
                  <a:pt x="777296" y="2860247"/>
                  <a:pt x="556978" y="2879849"/>
                </a:cubicBezTo>
                <a:cubicBezTo>
                  <a:pt x="535375" y="3064285"/>
                  <a:pt x="513599" y="3415968"/>
                  <a:pt x="492168" y="3433157"/>
                </a:cubicBezTo>
                <a:cubicBezTo>
                  <a:pt x="465353" y="3426345"/>
                  <a:pt x="448767" y="3062628"/>
                  <a:pt x="427067" y="2877364"/>
                </a:cubicBezTo>
                <a:cubicBezTo>
                  <a:pt x="209928" y="2844903"/>
                  <a:pt x="91096" y="2636620"/>
                  <a:pt x="108347" y="2210473"/>
                </a:cubicBezTo>
                <a:cubicBezTo>
                  <a:pt x="124281" y="1816870"/>
                  <a:pt x="296288" y="1144896"/>
                  <a:pt x="427891" y="935102"/>
                </a:cubicBezTo>
                <a:lnTo>
                  <a:pt x="427891" y="839748"/>
                </a:lnTo>
                <a:cubicBezTo>
                  <a:pt x="-184345" y="397559"/>
                  <a:pt x="-24780" y="30586"/>
                  <a:pt x="203295" y="1826"/>
                </a:cubicBezTo>
                <a:cubicBezTo>
                  <a:pt x="216726" y="132"/>
                  <a:pt x="230396" y="-389"/>
                  <a:pt x="244159" y="317"/>
                </a:cubicBezTo>
                <a:close/>
              </a:path>
            </a:pathLst>
          </a:custGeom>
          <a:solidFill>
            <a:schemeClr val="tx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58775" y="1765300"/>
            <a:ext cx="5962650" cy="41624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14910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Core 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775" y="324000"/>
            <a:ext cx="842089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Text slide – 1 column, 28 pts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8776" y="799200"/>
            <a:ext cx="8420100" cy="465508"/>
          </a:xfrm>
        </p:spPr>
        <p:txBody>
          <a:bodyPr/>
          <a:lstStyle>
            <a:lvl1pPr marL="0" indent="0">
              <a:buNone/>
              <a:defRPr sz="2200" b="0" baseline="0">
                <a:solidFill>
                  <a:schemeClr val="tx1"/>
                </a:solidFill>
              </a:defRPr>
            </a:lvl1pPr>
            <a:lvl2pPr marL="2667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noProof="0"/>
              <a:t>Meeting Agenda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8774" y="1765300"/>
            <a:ext cx="8420099" cy="4162425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Item 1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0"/>
            <a:r>
              <a:rPr lang="en-US"/>
              <a:t>Item 2</a:t>
            </a:r>
          </a:p>
          <a:p>
            <a:pPr lvl="1"/>
            <a:r>
              <a:rPr lang="en-US"/>
              <a:t>Sub-item a</a:t>
            </a:r>
          </a:p>
          <a:p>
            <a:pPr lvl="1"/>
            <a:r>
              <a:rPr lang="en-US"/>
              <a:t>Sub-item b</a:t>
            </a:r>
          </a:p>
          <a:p>
            <a:pPr lvl="1"/>
            <a:r>
              <a:rPr lang="en-US"/>
              <a:t>Sub-item c</a:t>
            </a:r>
          </a:p>
          <a:p>
            <a:pPr lvl="0"/>
            <a:r>
              <a:rPr lang="en-US"/>
              <a:t>Item 3</a:t>
            </a:r>
          </a:p>
          <a:p>
            <a:pPr lvl="1"/>
            <a:r>
              <a:rPr lang="en-US"/>
              <a:t>Sub-item a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775" y="2022723"/>
            <a:ext cx="8420099" cy="334370"/>
          </a:xfrm>
          <a:prstGeom prst="rect">
            <a:avLst/>
          </a:prstGeom>
          <a:solidFill>
            <a:schemeClr val="tx2">
              <a:alpha val="10196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6512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110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CCor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72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73.xml"/><Relationship Id="rId7" Type="http://schemas.openxmlformats.org/officeDocument/2006/relationships/theme" Target="../theme/theme10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oleObject" Target="../embeddings/oleObject25.bin"/><Relationship Id="rId5" Type="http://schemas.openxmlformats.org/officeDocument/2006/relationships/slideLayout" Target="../slideLayouts/slideLayout75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74.xml"/><Relationship Id="rId9" Type="http://schemas.openxmlformats.org/officeDocument/2006/relationships/tags" Target="../tags/tag2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79.xml"/><Relationship Id="rId7" Type="http://schemas.openxmlformats.org/officeDocument/2006/relationships/theme" Target="../theme/theme1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oleObject" Target="../embeddings/oleObject28.bin"/><Relationship Id="rId5" Type="http://schemas.openxmlformats.org/officeDocument/2006/relationships/slideLayout" Target="../slideLayouts/slideLayout81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80.xml"/><Relationship Id="rId9" Type="http://schemas.openxmlformats.org/officeDocument/2006/relationships/tags" Target="../tags/tag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85.xml"/><Relationship Id="rId7" Type="http://schemas.openxmlformats.org/officeDocument/2006/relationships/theme" Target="../theme/theme12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oleObject" Target="../embeddings/oleObject31.bin"/><Relationship Id="rId5" Type="http://schemas.openxmlformats.org/officeDocument/2006/relationships/slideLayout" Target="../slideLayouts/slideLayout87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86.xml"/><Relationship Id="rId9" Type="http://schemas.openxmlformats.org/officeDocument/2006/relationships/tags" Target="../tags/tag3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4.v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91.xml"/><Relationship Id="rId7" Type="http://schemas.openxmlformats.org/officeDocument/2006/relationships/theme" Target="../theme/theme13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oleObject" Target="../embeddings/oleObject34.bin"/><Relationship Id="rId5" Type="http://schemas.openxmlformats.org/officeDocument/2006/relationships/slideLayout" Target="../slideLayouts/slideLayout93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92.xml"/><Relationship Id="rId9" Type="http://schemas.openxmlformats.org/officeDocument/2006/relationships/tags" Target="../tags/tag3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oleObject" Target="../embeddings/oleObject37.bin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ags" Target="../tags/tag37.xml"/><Relationship Id="rId2" Type="http://schemas.openxmlformats.org/officeDocument/2006/relationships/slideLayout" Target="../slideLayouts/slideLayout9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vmlDrawing" Target="../drawings/vmlDrawing37.vml"/><Relationship Id="rId5" Type="http://schemas.openxmlformats.org/officeDocument/2006/relationships/slideLayout" Target="../slideLayouts/slideLayout99.xml"/><Relationship Id="rId15" Type="http://schemas.openxmlformats.org/officeDocument/2006/relationships/image" Target="../media/image2.png"/><Relationship Id="rId10" Type="http://schemas.openxmlformats.org/officeDocument/2006/relationships/theme" Target="../theme/theme1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image" Target="../media/image1.emf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tags" Target="../tags/tag4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vmlDrawing" Target="../drawings/vmlDrawing41.v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0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theme" Target="../theme/theme15.xml"/><Relationship Id="rId5" Type="http://schemas.openxmlformats.org/officeDocument/2006/relationships/slideLayout" Target="../slideLayouts/slideLayout108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oleObject" Target="../embeddings/oleObject41.bin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slideLayout" Target="../slideLayouts/slideLayout126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115.xml"/><Relationship Id="rId16" Type="http://schemas.openxmlformats.org/officeDocument/2006/relationships/tags" Target="../tags/tag45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5" Type="http://schemas.openxmlformats.org/officeDocument/2006/relationships/vmlDrawing" Target="../drawings/vmlDrawing45.vml"/><Relationship Id="rId10" Type="http://schemas.openxmlformats.org/officeDocument/2006/relationships/slideLayout" Target="../slideLayouts/slideLayout12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tags" Target="../tags/tag49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vmlDrawing" Target="../drawings/vmlDrawing49.v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2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theme" Target="../theme/theme17.xml"/><Relationship Id="rId5" Type="http://schemas.openxmlformats.org/officeDocument/2006/relationships/slideLayout" Target="../slideLayouts/slideLayout13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oleObject" Target="../embeddings/oleObject49.bin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tags" Target="../tags/tag53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vmlDrawing" Target="../drawings/vmlDrawing53.v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theme" Target="../theme/theme18.xml"/><Relationship Id="rId5" Type="http://schemas.openxmlformats.org/officeDocument/2006/relationships/slideLayout" Target="../slideLayouts/slideLayout141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oleObject" Target="../embeddings/oleObject53.bin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13" Type="http://schemas.openxmlformats.org/officeDocument/2006/relationships/vmlDrawing" Target="../drawings/vmlDrawing57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3.xml"/><Relationship Id="rId12" Type="http://schemas.openxmlformats.org/officeDocument/2006/relationships/theme" Target="../theme/theme19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8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1.xml"/><Relationship Id="rId15" Type="http://schemas.openxmlformats.org/officeDocument/2006/relationships/oleObject" Target="../embeddings/oleObject57.bin"/><Relationship Id="rId10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Relationship Id="rId14" Type="http://schemas.openxmlformats.org/officeDocument/2006/relationships/tags" Target="../tags/tag5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tags" Target="../tags/tag61.xml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vmlDrawing" Target="../drawings/vmlDrawing61.v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5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theme" Target="../theme/theme20.xml"/><Relationship Id="rId5" Type="http://schemas.openxmlformats.org/officeDocument/2006/relationships/slideLayout" Target="../slideLayouts/slideLayout16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oleObject" Target="../embeddings/oleObject61.bin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vmlDrawing" Target="../drawings/vmlDrawing65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theme" Target="../theme/theme2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9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5" Type="http://schemas.openxmlformats.org/officeDocument/2006/relationships/oleObject" Target="../embeddings/oleObject65.bin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Relationship Id="rId14" Type="http://schemas.openxmlformats.org/officeDocument/2006/relationships/tags" Target="../tags/tag65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13" Type="http://schemas.openxmlformats.org/officeDocument/2006/relationships/vmlDrawing" Target="../drawings/vmlDrawing69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theme" Target="../theme/theme2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80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5" Type="http://schemas.openxmlformats.org/officeDocument/2006/relationships/oleObject" Target="../embeddings/oleObject69.bin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tags" Target="../tags/tag69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7.xml"/><Relationship Id="rId13" Type="http://schemas.openxmlformats.org/officeDocument/2006/relationships/tags" Target="../tags/tag73.xml"/><Relationship Id="rId3" Type="http://schemas.openxmlformats.org/officeDocument/2006/relationships/slideLayout" Target="../slideLayouts/slideLayout192.xml"/><Relationship Id="rId7" Type="http://schemas.openxmlformats.org/officeDocument/2006/relationships/slideLayout" Target="../slideLayouts/slideLayout196.xml"/><Relationship Id="rId12" Type="http://schemas.openxmlformats.org/officeDocument/2006/relationships/vmlDrawing" Target="../drawings/vmlDrawing73.v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9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5.xml"/><Relationship Id="rId11" Type="http://schemas.openxmlformats.org/officeDocument/2006/relationships/theme" Target="../theme/theme23.xml"/><Relationship Id="rId5" Type="http://schemas.openxmlformats.org/officeDocument/2006/relationships/slideLayout" Target="../slideLayouts/slideLayout194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99.xml"/><Relationship Id="rId4" Type="http://schemas.openxmlformats.org/officeDocument/2006/relationships/slideLayout" Target="../slideLayouts/slideLayout193.xml"/><Relationship Id="rId9" Type="http://schemas.openxmlformats.org/officeDocument/2006/relationships/slideLayout" Target="../slideLayouts/slideLayout198.xml"/><Relationship Id="rId14" Type="http://schemas.openxmlformats.org/officeDocument/2006/relationships/oleObject" Target="../embeddings/oleObject73.bin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7.xml"/><Relationship Id="rId13" Type="http://schemas.openxmlformats.org/officeDocument/2006/relationships/vmlDrawing" Target="../drawings/vmlDrawing77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02.xml"/><Relationship Id="rId7" Type="http://schemas.openxmlformats.org/officeDocument/2006/relationships/slideLayout" Target="../slideLayouts/slideLayout206.xml"/><Relationship Id="rId12" Type="http://schemas.openxmlformats.org/officeDocument/2006/relationships/theme" Target="../theme/theme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01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00.xml"/><Relationship Id="rId6" Type="http://schemas.openxmlformats.org/officeDocument/2006/relationships/slideLayout" Target="../slideLayouts/slideLayout205.xml"/><Relationship Id="rId11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04.xml"/><Relationship Id="rId15" Type="http://schemas.openxmlformats.org/officeDocument/2006/relationships/oleObject" Target="../embeddings/oleObject77.bin"/><Relationship Id="rId10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03.xml"/><Relationship Id="rId9" Type="http://schemas.openxmlformats.org/officeDocument/2006/relationships/slideLayout" Target="../slideLayouts/slideLayout208.xml"/><Relationship Id="rId14" Type="http://schemas.openxmlformats.org/officeDocument/2006/relationships/tags" Target="../tags/tag77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8.xml"/><Relationship Id="rId13" Type="http://schemas.openxmlformats.org/officeDocument/2006/relationships/vmlDrawing" Target="../drawings/vmlDrawing81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13.xml"/><Relationship Id="rId7" Type="http://schemas.openxmlformats.org/officeDocument/2006/relationships/slideLayout" Target="../slideLayouts/slideLayout217.xml"/><Relationship Id="rId12" Type="http://schemas.openxmlformats.org/officeDocument/2006/relationships/theme" Target="../theme/theme2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1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6.xml"/><Relationship Id="rId11" Type="http://schemas.openxmlformats.org/officeDocument/2006/relationships/slideLayout" Target="../slideLayouts/slideLayout221.xml"/><Relationship Id="rId5" Type="http://schemas.openxmlformats.org/officeDocument/2006/relationships/slideLayout" Target="../slideLayouts/slideLayout215.xml"/><Relationship Id="rId15" Type="http://schemas.openxmlformats.org/officeDocument/2006/relationships/oleObject" Target="../embeddings/oleObject81.bin"/><Relationship Id="rId10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214.xml"/><Relationship Id="rId9" Type="http://schemas.openxmlformats.org/officeDocument/2006/relationships/slideLayout" Target="../slideLayouts/slideLayout219.xml"/><Relationship Id="rId14" Type="http://schemas.openxmlformats.org/officeDocument/2006/relationships/tags" Target="../tags/tag81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9.xml"/><Relationship Id="rId13" Type="http://schemas.openxmlformats.org/officeDocument/2006/relationships/vmlDrawing" Target="../drawings/vmlDrawing85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24.xml"/><Relationship Id="rId7" Type="http://schemas.openxmlformats.org/officeDocument/2006/relationships/slideLayout" Target="../slideLayouts/slideLayout228.xml"/><Relationship Id="rId12" Type="http://schemas.openxmlformats.org/officeDocument/2006/relationships/theme" Target="../theme/theme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23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22.xml"/><Relationship Id="rId6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26.xml"/><Relationship Id="rId15" Type="http://schemas.openxmlformats.org/officeDocument/2006/relationships/oleObject" Target="../embeddings/oleObject85.bin"/><Relationship Id="rId10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25.xml"/><Relationship Id="rId9" Type="http://schemas.openxmlformats.org/officeDocument/2006/relationships/slideLayout" Target="../slideLayouts/slideLayout230.xml"/><Relationship Id="rId14" Type="http://schemas.openxmlformats.org/officeDocument/2006/relationships/tags" Target="../tags/tag85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0.xml"/><Relationship Id="rId13" Type="http://schemas.openxmlformats.org/officeDocument/2006/relationships/theme" Target="../theme/theme27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235.xml"/><Relationship Id="rId7" Type="http://schemas.openxmlformats.org/officeDocument/2006/relationships/slideLayout" Target="../slideLayouts/slideLayout239.xml"/><Relationship Id="rId12" Type="http://schemas.openxmlformats.org/officeDocument/2006/relationships/slideLayout" Target="../slideLayouts/slideLayout244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34.xml"/><Relationship Id="rId16" Type="http://schemas.openxmlformats.org/officeDocument/2006/relationships/oleObject" Target="../embeddings/oleObject89.bin"/><Relationship Id="rId1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8.xml"/><Relationship Id="rId11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37.xml"/><Relationship Id="rId15" Type="http://schemas.openxmlformats.org/officeDocument/2006/relationships/tags" Target="../tags/tag89.xml"/><Relationship Id="rId10" Type="http://schemas.openxmlformats.org/officeDocument/2006/relationships/slideLayout" Target="../slideLayouts/slideLayout24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36.xml"/><Relationship Id="rId9" Type="http://schemas.openxmlformats.org/officeDocument/2006/relationships/slideLayout" Target="../slideLayouts/slideLayout241.xml"/><Relationship Id="rId14" Type="http://schemas.openxmlformats.org/officeDocument/2006/relationships/vmlDrawing" Target="../drawings/vmlDrawing89.v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2.xml"/><Relationship Id="rId13" Type="http://schemas.openxmlformats.org/officeDocument/2006/relationships/tags" Target="../tags/tag93.xml"/><Relationship Id="rId3" Type="http://schemas.openxmlformats.org/officeDocument/2006/relationships/slideLayout" Target="../slideLayouts/slideLayout247.xml"/><Relationship Id="rId7" Type="http://schemas.openxmlformats.org/officeDocument/2006/relationships/slideLayout" Target="../slideLayouts/slideLayout251.xml"/><Relationship Id="rId12" Type="http://schemas.openxmlformats.org/officeDocument/2006/relationships/vmlDrawing" Target="../drawings/vmlDrawing93.v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4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45.xml"/><Relationship Id="rId6" Type="http://schemas.openxmlformats.org/officeDocument/2006/relationships/slideLayout" Target="../slideLayouts/slideLayout250.xml"/><Relationship Id="rId11" Type="http://schemas.openxmlformats.org/officeDocument/2006/relationships/theme" Target="../theme/theme28.xml"/><Relationship Id="rId5" Type="http://schemas.openxmlformats.org/officeDocument/2006/relationships/slideLayout" Target="../slideLayouts/slideLayout249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48.xml"/><Relationship Id="rId9" Type="http://schemas.openxmlformats.org/officeDocument/2006/relationships/slideLayout" Target="../slideLayouts/slideLayout253.xml"/><Relationship Id="rId14" Type="http://schemas.openxmlformats.org/officeDocument/2006/relationships/oleObject" Target="../embeddings/oleObject93.bin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2.xml"/><Relationship Id="rId13" Type="http://schemas.openxmlformats.org/officeDocument/2006/relationships/vmlDrawing" Target="../drawings/vmlDrawing97.vml"/><Relationship Id="rId18" Type="http://schemas.openxmlformats.org/officeDocument/2006/relationships/image" Target="../media/image11.jpeg"/><Relationship Id="rId3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61.xml"/><Relationship Id="rId12" Type="http://schemas.openxmlformats.org/officeDocument/2006/relationships/theme" Target="../theme/theme29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56.xml"/><Relationship Id="rId16" Type="http://schemas.openxmlformats.org/officeDocument/2006/relationships/oleObject" Target="../embeddings/oleObject97.bin"/><Relationship Id="rId1" Type="http://schemas.openxmlformats.org/officeDocument/2006/relationships/slideLayout" Target="../slideLayouts/slideLayout255.xml"/><Relationship Id="rId6" Type="http://schemas.openxmlformats.org/officeDocument/2006/relationships/slideLayout" Target="../slideLayouts/slideLayout260.xml"/><Relationship Id="rId11" Type="http://schemas.openxmlformats.org/officeDocument/2006/relationships/slideLayout" Target="../slideLayouts/slideLayout265.xml"/><Relationship Id="rId5" Type="http://schemas.openxmlformats.org/officeDocument/2006/relationships/slideLayout" Target="../slideLayouts/slideLayout259.xml"/><Relationship Id="rId15" Type="http://schemas.openxmlformats.org/officeDocument/2006/relationships/image" Target="../media/image10.jpeg"/><Relationship Id="rId10" Type="http://schemas.openxmlformats.org/officeDocument/2006/relationships/slideLayout" Target="../slideLayouts/slideLayout264.xml"/><Relationship Id="rId19" Type="http://schemas.openxmlformats.org/officeDocument/2006/relationships/image" Target="../media/image12.png"/><Relationship Id="rId4" Type="http://schemas.openxmlformats.org/officeDocument/2006/relationships/slideLayout" Target="../slideLayouts/slideLayout258.xml"/><Relationship Id="rId9" Type="http://schemas.openxmlformats.org/officeDocument/2006/relationships/slideLayout" Target="../slideLayouts/slideLayout263.xml"/><Relationship Id="rId14" Type="http://schemas.openxmlformats.org/officeDocument/2006/relationships/tags" Target="../tags/tag9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oleObject" Target="../embeddings/oleObject5.bin"/><Relationship Id="rId3" Type="http://schemas.openxmlformats.org/officeDocument/2006/relationships/slideLayout" Target="../slideLayouts/slideLayout17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6" Type="http://schemas.openxmlformats.org/officeDocument/2006/relationships/tags" Target="../tags/tag5.xml"/><Relationship Id="rId20" Type="http://schemas.openxmlformats.org/officeDocument/2006/relationships/image" Target="../media/image1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vmlDrawing" Target="../drawings/vmlDrawing5.v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7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oleObject" Target="../embeddings/oleObject11.bin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ags" Target="../tags/tag11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vmlDrawing" Target="../drawings/vmlDrawing11.v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2.png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55.xml"/><Relationship Id="rId7" Type="http://schemas.openxmlformats.org/officeDocument/2006/relationships/theme" Target="../theme/theme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oleObject" Target="../embeddings/oleObject16.bin"/><Relationship Id="rId5" Type="http://schemas.openxmlformats.org/officeDocument/2006/relationships/slideLayout" Target="../slideLayouts/slideLayout57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56.xml"/><Relationship Id="rId9" Type="http://schemas.openxmlformats.org/officeDocument/2006/relationships/tags" Target="../tags/tag1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61.xml"/><Relationship Id="rId7" Type="http://schemas.openxmlformats.org/officeDocument/2006/relationships/theme" Target="../theme/theme8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oleObject" Target="../embeddings/oleObject19.bin"/><Relationship Id="rId5" Type="http://schemas.openxmlformats.org/officeDocument/2006/relationships/slideLayout" Target="../slideLayouts/slideLayout63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62.xml"/><Relationship Id="rId9" Type="http://schemas.openxmlformats.org/officeDocument/2006/relationships/tags" Target="../tags/tag1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67.xml"/><Relationship Id="rId7" Type="http://schemas.openxmlformats.org/officeDocument/2006/relationships/theme" Target="../theme/theme9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oleObject" Target="../embeddings/oleObject22.bin"/><Relationship Id="rId5" Type="http://schemas.openxmlformats.org/officeDocument/2006/relationships/slideLayout" Target="../slideLayouts/slideLayout69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68.xml"/><Relationship Id="rId9" Type="http://schemas.openxmlformats.org/officeDocument/2006/relationships/tags" Target="../tags/tag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1888123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4" name="Diapositive think-cell" r:id="rId15" imgW="270" imgH="270" progId="TCLayout.ActiveDocument.1">
                  <p:embed/>
                </p:oleObj>
              </mc:Choice>
              <mc:Fallback>
                <p:oleObj name="Diapositive think-cell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3850"/>
            <a:ext cx="84201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 dirty="0"/>
              <a:t>Text slide – 1 column, 28 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05469"/>
            <a:ext cx="8420100" cy="4982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pic>
        <p:nvPicPr>
          <p:cNvPr id="11" name="Picture 5" descr="C:\Users\i0199532\Desktop\g4459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0" t="10412" r="11496" b="33701"/>
          <a:stretch/>
        </p:blipFill>
        <p:spPr bwMode="auto">
          <a:xfrm>
            <a:off x="0" y="2386701"/>
            <a:ext cx="4252848" cy="4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58775" y="746240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1" y="6377954"/>
            <a:ext cx="876082" cy="35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469" y="6411143"/>
            <a:ext cx="303929" cy="30008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3C81DF27-2F2F-49F8-A3DA-1D3DA720743F}" type="slidenum">
              <a:rPr lang="es-ES" smtClean="0">
                <a:latin typeface="Century Gothic" panose="020B0502020202020204" pitchFamily="34" charset="0"/>
              </a:rPr>
              <a:pPr algn="r"/>
              <a:t>‹#›</a:t>
            </a:fld>
            <a:endParaRPr lang="es-E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1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6" r:id="rId9"/>
    <p:sldLayoutId id="2147483802" r:id="rId10"/>
    <p:sldLayoutId id="214748399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2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orient="horz" pos="1147" userDrawn="1">
          <p15:clr>
            <a:srgbClr val="F26B43"/>
          </p15:clr>
        </p15:guide>
        <p15:guide id="8" orient="horz" pos="958" userDrawn="1">
          <p15:clr>
            <a:srgbClr val="F26B43"/>
          </p15:clr>
        </p15:guide>
        <p15:guide id="9" orient="horz" pos="3934" userDrawn="1">
          <p15:clr>
            <a:srgbClr val="F26B43"/>
          </p15:clr>
        </p15:guide>
        <p15:guide id="10" pos="374" userDrawn="1">
          <p15:clr>
            <a:srgbClr val="F26B43"/>
          </p15:clr>
        </p15:guide>
        <p15:guide id="11" orient="horz" pos="1094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8674078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6" name="Diapositive think-cell" r:id="rId11" imgW="270" imgH="270" progId="TCLayout.ActiveDocument.1">
                  <p:embed/>
                </p:oleObj>
              </mc:Choice>
              <mc:Fallback>
                <p:oleObj name="Diapositive think-cell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7064" y="284165"/>
            <a:ext cx="785812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4" y="1390650"/>
            <a:ext cx="786288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8" name="Rectangle 174"/>
          <p:cNvSpPr>
            <a:spLocks noChangeArrowheads="1"/>
          </p:cNvSpPr>
          <p:nvPr userDrawn="1"/>
        </p:nvSpPr>
        <p:spPr bwMode="auto">
          <a:xfrm>
            <a:off x="539750" y="6019800"/>
            <a:ext cx="7329488" cy="36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3152" tIns="73152" rIns="73152" bIns="73152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i="1">
                <a:solidFill>
                  <a:srgbClr val="000000"/>
                </a:solidFill>
              </a:rPr>
              <a:t>CONFIDENTIAL. Do not distribute. Working draft for discussion purposes only. Information contained in this document does not imply that decisions have been made to take specific action. Any decisions/implantation actions will take place within the required social and legal processes </a:t>
            </a:r>
            <a:endParaRPr lang="en-US">
              <a:solidFill>
                <a:srgbClr val="444492"/>
              </a:solidFill>
            </a:endParaRPr>
          </a:p>
        </p:txBody>
      </p:sp>
      <p:pic>
        <p:nvPicPr>
          <p:cNvPr id="10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9920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8485189" y="6491387"/>
            <a:ext cx="3998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BAD49BFB-1B9F-4DEC-A3FC-EFADB1903A70}" type="slidenum">
              <a:rPr lang="fr-FR" sz="1000" smtClean="0">
                <a:solidFill>
                  <a:srgbClr val="444492"/>
                </a:solidFill>
                <a:latin typeface="Calibri" pitchFamily="34" charset="0"/>
                <a:ea typeface="ï¼­ï¼³ ï¼°ã‚´ã‚·ãƒƒã‚¯" charset="-128"/>
                <a:cs typeface="Calibri" pitchFamily="34" charset="0"/>
              </a:rPr>
              <a:pPr/>
              <a:t>‹#›</a:t>
            </a:fld>
            <a:endParaRPr lang="en-GB" sz="1000" dirty="0">
              <a:solidFill>
                <a:srgbClr val="444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38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30000"/>
        <a:buFont typeface="Verdana" pitchFamily="34" charset="0"/>
        <a:buChar char="●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●"/>
        <a:defRPr sz="1600" b="1">
          <a:solidFill>
            <a:srgbClr val="989898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rgbClr val="989898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1235172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8" name="Diapositive think-cell" r:id="rId11" imgW="270" imgH="270" progId="TCLayout.ActiveDocument.1">
                  <p:embed/>
                </p:oleObj>
              </mc:Choice>
              <mc:Fallback>
                <p:oleObj name="Diapositive think-cell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7064" y="284165"/>
            <a:ext cx="785812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4" y="1390650"/>
            <a:ext cx="786288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8" name="Rectangle 174"/>
          <p:cNvSpPr>
            <a:spLocks noChangeArrowheads="1"/>
          </p:cNvSpPr>
          <p:nvPr userDrawn="1"/>
        </p:nvSpPr>
        <p:spPr bwMode="auto">
          <a:xfrm>
            <a:off x="539750" y="6019800"/>
            <a:ext cx="7329488" cy="36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3152" tIns="73152" rIns="73152" bIns="73152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i="1">
                <a:solidFill>
                  <a:srgbClr val="000000"/>
                </a:solidFill>
              </a:rPr>
              <a:t>CONFIDENTIAL. Do not distribute. Working draft for discussion purposes only. Information contained in this document does not imply that decisions have been made to take specific action. Any decisions/implantation actions will take place within the required social and legal processes </a:t>
            </a:r>
            <a:endParaRPr lang="en-US">
              <a:solidFill>
                <a:srgbClr val="444492"/>
              </a:solidFill>
            </a:endParaRPr>
          </a:p>
        </p:txBody>
      </p:sp>
      <p:pic>
        <p:nvPicPr>
          <p:cNvPr id="10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9920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8485189" y="6491387"/>
            <a:ext cx="3998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BAD49BFB-1B9F-4DEC-A3FC-EFADB1903A70}" type="slidenum">
              <a:rPr lang="fr-FR" sz="1000" smtClean="0">
                <a:solidFill>
                  <a:srgbClr val="444492"/>
                </a:solidFill>
                <a:latin typeface="Calibri" pitchFamily="34" charset="0"/>
                <a:ea typeface="ï¼­ï¼³ ï¼°ã‚´ã‚·ãƒƒã‚¯" charset="-128"/>
                <a:cs typeface="Calibri" pitchFamily="34" charset="0"/>
              </a:rPr>
              <a:pPr/>
              <a:t>‹#›</a:t>
            </a:fld>
            <a:endParaRPr lang="en-GB" sz="1000" dirty="0">
              <a:solidFill>
                <a:srgbClr val="444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9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30000"/>
        <a:buFont typeface="Verdana" pitchFamily="34" charset="0"/>
        <a:buChar char="●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●"/>
        <a:defRPr sz="1600" b="1">
          <a:solidFill>
            <a:srgbClr val="989898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rgbClr val="989898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0534574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4" name="Diapositive think-cell" r:id="rId11" imgW="270" imgH="270" progId="TCLayout.ActiveDocument.1">
                  <p:embed/>
                </p:oleObj>
              </mc:Choice>
              <mc:Fallback>
                <p:oleObj name="Diapositive think-cell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7064" y="284165"/>
            <a:ext cx="785812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4" y="1390650"/>
            <a:ext cx="786288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8" name="Rectangle 174"/>
          <p:cNvSpPr>
            <a:spLocks noChangeArrowheads="1"/>
          </p:cNvSpPr>
          <p:nvPr userDrawn="1"/>
        </p:nvSpPr>
        <p:spPr bwMode="auto">
          <a:xfrm>
            <a:off x="539750" y="6019800"/>
            <a:ext cx="7329488" cy="36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3152" tIns="73152" rIns="73152" bIns="73152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i="1">
                <a:solidFill>
                  <a:srgbClr val="000000"/>
                </a:solidFill>
              </a:rPr>
              <a:t>CONFIDENTIAL. Do not distribute. Working draft for discussion purposes only. Information contained in this document does not imply that decisions have been made to take specific action. Any decisions/implantation actions will take place within the required social and legal processes </a:t>
            </a:r>
            <a:endParaRPr lang="en-US">
              <a:solidFill>
                <a:srgbClr val="444492"/>
              </a:solidFill>
            </a:endParaRPr>
          </a:p>
        </p:txBody>
      </p:sp>
      <p:pic>
        <p:nvPicPr>
          <p:cNvPr id="10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9920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8485189" y="6491387"/>
            <a:ext cx="3998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BAD49BFB-1B9F-4DEC-A3FC-EFADB1903A70}" type="slidenum">
              <a:rPr lang="fr-FR" sz="1000" smtClean="0">
                <a:solidFill>
                  <a:srgbClr val="444492"/>
                </a:solidFill>
                <a:latin typeface="Calibri" pitchFamily="34" charset="0"/>
                <a:ea typeface="ï¼­ï¼³ ï¼°ã‚´ã‚·ãƒƒã‚¯" charset="-128"/>
                <a:cs typeface="Calibri" pitchFamily="34" charset="0"/>
              </a:rPr>
              <a:pPr/>
              <a:t>‹#›</a:t>
            </a:fld>
            <a:endParaRPr lang="en-GB" sz="1000" dirty="0">
              <a:solidFill>
                <a:srgbClr val="444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8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30000"/>
        <a:buFont typeface="Verdana" pitchFamily="34" charset="0"/>
        <a:buChar char="●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●"/>
        <a:defRPr sz="1600" b="1">
          <a:solidFill>
            <a:srgbClr val="989898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rgbClr val="989898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5919560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6" name="Diapositive think-cell" r:id="rId11" imgW="270" imgH="270" progId="TCLayout.ActiveDocument.1">
                  <p:embed/>
                </p:oleObj>
              </mc:Choice>
              <mc:Fallback>
                <p:oleObj name="Diapositive think-cell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7064" y="284165"/>
            <a:ext cx="785812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4" y="1390650"/>
            <a:ext cx="786288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8" name="Rectangle 174"/>
          <p:cNvSpPr>
            <a:spLocks noChangeArrowheads="1"/>
          </p:cNvSpPr>
          <p:nvPr userDrawn="1"/>
        </p:nvSpPr>
        <p:spPr bwMode="auto">
          <a:xfrm>
            <a:off x="539750" y="6019800"/>
            <a:ext cx="7329488" cy="36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3152" tIns="73152" rIns="73152" bIns="73152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i="1">
                <a:solidFill>
                  <a:srgbClr val="000000"/>
                </a:solidFill>
              </a:rPr>
              <a:t>CONFIDENTIAL. Do not distribute. Working draft for discussion purposes only. Information contained in this document does not imply that decisions have been made to take specific action. Any decisions/implantation actions will take place within the required social and legal processes </a:t>
            </a:r>
            <a:endParaRPr lang="en-US">
              <a:solidFill>
                <a:srgbClr val="444492"/>
              </a:solidFill>
            </a:endParaRPr>
          </a:p>
        </p:txBody>
      </p:sp>
      <p:pic>
        <p:nvPicPr>
          <p:cNvPr id="10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9920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8485189" y="6491387"/>
            <a:ext cx="3998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BAD49BFB-1B9F-4DEC-A3FC-EFADB1903A70}" type="slidenum">
              <a:rPr lang="fr-FR" sz="1000" smtClean="0">
                <a:solidFill>
                  <a:srgbClr val="444492"/>
                </a:solidFill>
                <a:latin typeface="Calibri" pitchFamily="34" charset="0"/>
                <a:ea typeface="ï¼­ï¼³ ï¼°ã‚´ã‚·ãƒƒã‚¯" charset="-128"/>
                <a:cs typeface="Calibri" pitchFamily="34" charset="0"/>
              </a:rPr>
              <a:pPr/>
              <a:t>‹#›</a:t>
            </a:fld>
            <a:endParaRPr lang="en-GB" sz="1000" dirty="0">
              <a:solidFill>
                <a:srgbClr val="444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1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30000"/>
        <a:buFont typeface="Verdana" pitchFamily="34" charset="0"/>
        <a:buChar char="●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●"/>
        <a:defRPr sz="1600" b="1">
          <a:solidFill>
            <a:srgbClr val="989898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rgbClr val="989898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0004727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1" name="Diapositive think-cell" r:id="rId13" imgW="270" imgH="270" progId="TCLayout.ActiveDocument.1">
                  <p:embed/>
                </p:oleObj>
              </mc:Choice>
              <mc:Fallback>
                <p:oleObj name="Diapositive think-cell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3850"/>
            <a:ext cx="84201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 dirty="0"/>
              <a:t>Text slide – 1 column, 28 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05469"/>
            <a:ext cx="8420100" cy="4982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pic>
        <p:nvPicPr>
          <p:cNvPr id="11" name="Picture 5" descr="C:\Users\i0199532\Desktop\g4459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0" t="10412" r="11496" b="33701"/>
          <a:stretch/>
        </p:blipFill>
        <p:spPr bwMode="auto">
          <a:xfrm>
            <a:off x="0" y="2386701"/>
            <a:ext cx="4252848" cy="4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58775" y="746240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1" y="6377954"/>
            <a:ext cx="876082" cy="35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469" y="6411143"/>
            <a:ext cx="303929" cy="30008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3C81DF27-2F2F-49F8-A3DA-1D3DA720743F}" type="slidenum">
              <a:rPr lang="es-ES" smtClean="0">
                <a:solidFill>
                  <a:srgbClr val="6B747B"/>
                </a:solidFill>
                <a:latin typeface="Century Gothic" panose="020B0502020202020204" pitchFamily="34" charset="0"/>
              </a:rPr>
              <a:pPr algn="r"/>
              <a:t>‹#›</a:t>
            </a:fld>
            <a:endParaRPr lang="es-ES">
              <a:solidFill>
                <a:srgbClr val="6B747B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36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2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orient="horz" pos="1147" userDrawn="1">
          <p15:clr>
            <a:srgbClr val="F26B43"/>
          </p15:clr>
        </p15:guide>
        <p15:guide id="8" orient="horz" pos="958" userDrawn="1">
          <p15:clr>
            <a:srgbClr val="F26B43"/>
          </p15:clr>
        </p15:guide>
        <p15:guide id="9" orient="horz" pos="3934" userDrawn="1">
          <p15:clr>
            <a:srgbClr val="F26B43"/>
          </p15:clr>
        </p15:guide>
        <p15:guide id="10" pos="374" userDrawn="1">
          <p15:clr>
            <a:srgbClr val="F26B43"/>
          </p15:clr>
        </p15:guide>
        <p15:guide id="11" orient="horz" pos="1094" userDrawn="1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155739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5" name="Diapositive think-cell" r:id="rId14" imgW="270" imgH="270" progId="TCLayout.ActiveDocument.1">
                  <p:embed/>
                </p:oleObj>
              </mc:Choice>
              <mc:Fallback>
                <p:oleObj name="Diapositive think-cell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3850"/>
            <a:ext cx="84201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 dirty="0"/>
              <a:t>Text slide – 1 column, 28 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05469"/>
            <a:ext cx="8420100" cy="4982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pic>
        <p:nvPicPr>
          <p:cNvPr id="11" name="Picture 5" descr="C:\Users\i0199532\Desktop\g4459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0" t="10412" r="11496" b="33701"/>
          <a:stretch/>
        </p:blipFill>
        <p:spPr bwMode="auto">
          <a:xfrm>
            <a:off x="0" y="2386701"/>
            <a:ext cx="4252848" cy="4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58775" y="746240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1" y="6377954"/>
            <a:ext cx="876082" cy="35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469" y="6411143"/>
            <a:ext cx="303929" cy="30008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3C81DF27-2F2F-49F8-A3DA-1D3DA720743F}" type="slidenum">
              <a:rPr lang="es-ES" smtClean="0">
                <a:solidFill>
                  <a:srgbClr val="6B747B"/>
                </a:solidFill>
                <a:latin typeface="Century Gothic" panose="020B0502020202020204" pitchFamily="34" charset="0"/>
              </a:rPr>
              <a:pPr algn="r"/>
              <a:t>‹#›</a:t>
            </a:fld>
            <a:endParaRPr lang="es-ES">
              <a:solidFill>
                <a:srgbClr val="6B747B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1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2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orient="horz" pos="1147" userDrawn="1">
          <p15:clr>
            <a:srgbClr val="F26B43"/>
          </p15:clr>
        </p15:guide>
        <p15:guide id="8" orient="horz" pos="958" userDrawn="1">
          <p15:clr>
            <a:srgbClr val="F26B43"/>
          </p15:clr>
        </p15:guide>
        <p15:guide id="9" orient="horz" pos="3934" userDrawn="1">
          <p15:clr>
            <a:srgbClr val="F26B43"/>
          </p15:clr>
        </p15:guide>
        <p15:guide id="10" pos="374" userDrawn="1">
          <p15:clr>
            <a:srgbClr val="F26B43"/>
          </p15:clr>
        </p15:guide>
        <p15:guide id="11" orient="horz" pos="1094" userDrawn="1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16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21" name="Diapositive think-cell" r:id="rId17" imgW="270" imgH="270" progId="TCLayout.ActiveDocument.1">
                  <p:embed/>
                </p:oleObj>
              </mc:Choice>
              <mc:Fallback>
                <p:oleObj name="Diapositive think-cell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3850"/>
            <a:ext cx="84201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 dirty="0"/>
              <a:t>Text slide – 1 column, 28 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05469"/>
            <a:ext cx="8420100" cy="4982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pic>
        <p:nvPicPr>
          <p:cNvPr id="11" name="Picture 5" descr="C:\Users\i0199532\Desktop\g4459.png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0" t="10412" r="11496" b="33701"/>
          <a:stretch/>
        </p:blipFill>
        <p:spPr bwMode="auto">
          <a:xfrm>
            <a:off x="0" y="2386701"/>
            <a:ext cx="4252848" cy="4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58775" y="746240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1" y="6377954"/>
            <a:ext cx="876082" cy="35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469" y="6411143"/>
            <a:ext cx="303929" cy="30008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3C81DF27-2F2F-49F8-A3DA-1D3DA720743F}" type="slidenum">
              <a:rPr lang="es-ES" smtClean="0">
                <a:solidFill>
                  <a:srgbClr val="6B747B"/>
                </a:solidFill>
                <a:latin typeface="Century Gothic" panose="020B0502020202020204" pitchFamily="34" charset="0"/>
              </a:rPr>
              <a:pPr algn="r"/>
              <a:t>‹#›</a:t>
            </a:fld>
            <a:endParaRPr lang="es-ES">
              <a:solidFill>
                <a:srgbClr val="6B747B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20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2">
          <p15:clr>
            <a:srgbClr val="F26B43"/>
          </p15:clr>
        </p15:guide>
        <p15:guide id="2" pos="226">
          <p15:clr>
            <a:srgbClr val="F26B43"/>
          </p15:clr>
        </p15:guide>
        <p15:guide id="3" pos="5530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147">
          <p15:clr>
            <a:srgbClr val="F26B43"/>
          </p15:clr>
        </p15:guide>
        <p15:guide id="6" orient="horz" pos="958">
          <p15:clr>
            <a:srgbClr val="F26B43"/>
          </p15:clr>
        </p15:guide>
        <p15:guide id="7" orient="horz" pos="3934">
          <p15:clr>
            <a:srgbClr val="F26B43"/>
          </p15:clr>
        </p15:guide>
        <p15:guide id="8" pos="374">
          <p15:clr>
            <a:srgbClr val="F26B43"/>
          </p15:clr>
        </p15:guide>
        <p15:guide id="9" orient="horz" pos="1094">
          <p15:clr>
            <a:srgbClr val="F26B43"/>
          </p15:clr>
        </p15:guide>
      </p15:sldGuideLst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2025520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6" name="Diapositive think-cell" r:id="rId14" imgW="270" imgH="270" progId="TCLayout.ActiveDocument.1">
                  <p:embed/>
                </p:oleObj>
              </mc:Choice>
              <mc:Fallback>
                <p:oleObj name="Diapositive think-cell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3850"/>
            <a:ext cx="84201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 dirty="0"/>
              <a:t>Text slide – 1 column, 28 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05469"/>
            <a:ext cx="8420100" cy="4982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pic>
        <p:nvPicPr>
          <p:cNvPr id="11" name="Picture 5" descr="C:\Users\i0199532\Desktop\g4459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0" t="10412" r="11496" b="33701"/>
          <a:stretch/>
        </p:blipFill>
        <p:spPr bwMode="auto">
          <a:xfrm>
            <a:off x="0" y="2386701"/>
            <a:ext cx="4252848" cy="4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58775" y="746240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1" y="6377954"/>
            <a:ext cx="876082" cy="35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469" y="6411143"/>
            <a:ext cx="303929" cy="30008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3C81DF27-2F2F-49F8-A3DA-1D3DA720743F}" type="slidenum">
              <a:rPr lang="es-ES" smtClean="0">
                <a:solidFill>
                  <a:srgbClr val="6B747B"/>
                </a:solidFill>
                <a:latin typeface="Century Gothic" panose="020B0502020202020204" pitchFamily="34" charset="0"/>
              </a:rPr>
              <a:pPr algn="r"/>
              <a:t>‹#›</a:t>
            </a:fld>
            <a:endParaRPr lang="es-ES">
              <a:solidFill>
                <a:srgbClr val="6B747B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3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2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orient="horz" pos="1147" userDrawn="1">
          <p15:clr>
            <a:srgbClr val="F26B43"/>
          </p15:clr>
        </p15:guide>
        <p15:guide id="8" orient="horz" pos="958" userDrawn="1">
          <p15:clr>
            <a:srgbClr val="F26B43"/>
          </p15:clr>
        </p15:guide>
        <p15:guide id="9" orient="horz" pos="3934" userDrawn="1">
          <p15:clr>
            <a:srgbClr val="F26B43"/>
          </p15:clr>
        </p15:guide>
        <p15:guide id="10" pos="374" userDrawn="1">
          <p15:clr>
            <a:srgbClr val="F26B43"/>
          </p15:clr>
        </p15:guide>
        <p15:guide id="11" orient="horz" pos="1094" userDrawn="1">
          <p15:clr>
            <a:srgbClr val="F26B43"/>
          </p15:clr>
        </p15:guide>
      </p15:sldGuideLst>
    </p:ext>
  </p:ext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6844598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2" name="Diapositive think-cell" r:id="rId14" imgW="270" imgH="270" progId="TCLayout.ActiveDocument.1">
                  <p:embed/>
                </p:oleObj>
              </mc:Choice>
              <mc:Fallback>
                <p:oleObj name="Diapositive think-cell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3850"/>
            <a:ext cx="84201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 dirty="0"/>
              <a:t>Text slide – 1 column, 28 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05469"/>
            <a:ext cx="8420100" cy="4982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pic>
        <p:nvPicPr>
          <p:cNvPr id="11" name="Picture 5" descr="C:\Users\i0199532\Desktop\g4459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0" t="10412" r="11496" b="33701"/>
          <a:stretch/>
        </p:blipFill>
        <p:spPr bwMode="auto">
          <a:xfrm>
            <a:off x="0" y="2386701"/>
            <a:ext cx="4252848" cy="4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58775" y="746240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1" y="6377954"/>
            <a:ext cx="876082" cy="35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469" y="6411143"/>
            <a:ext cx="303929" cy="30008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3C81DF27-2F2F-49F8-A3DA-1D3DA720743F}" type="slidenum">
              <a:rPr lang="es-ES" smtClean="0">
                <a:solidFill>
                  <a:srgbClr val="6B747B"/>
                </a:solidFill>
                <a:latin typeface="Century Gothic" panose="020B0502020202020204" pitchFamily="34" charset="0"/>
              </a:rPr>
              <a:pPr algn="r"/>
              <a:t>‹#›</a:t>
            </a:fld>
            <a:endParaRPr lang="es-ES">
              <a:solidFill>
                <a:srgbClr val="6B747B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5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2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orient="horz" pos="1147" userDrawn="1">
          <p15:clr>
            <a:srgbClr val="F26B43"/>
          </p15:clr>
        </p15:guide>
        <p15:guide id="8" orient="horz" pos="958" userDrawn="1">
          <p15:clr>
            <a:srgbClr val="F26B43"/>
          </p15:clr>
        </p15:guide>
        <p15:guide id="9" orient="horz" pos="3934" userDrawn="1">
          <p15:clr>
            <a:srgbClr val="F26B43"/>
          </p15:clr>
        </p15:guide>
        <p15:guide id="10" pos="374" userDrawn="1">
          <p15:clr>
            <a:srgbClr val="F26B43"/>
          </p15:clr>
        </p15:guide>
        <p15:guide id="11" orient="horz" pos="1094" userDrawn="1">
          <p15:clr>
            <a:srgbClr val="F26B43"/>
          </p15:clr>
        </p15:guide>
      </p15:sldGuideLst>
    </p:ext>
  </p:ext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3813880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5" name="Diapositive think-cell" r:id="rId15" imgW="270" imgH="270" progId="TCLayout.ActiveDocument.1">
                  <p:embed/>
                </p:oleObj>
              </mc:Choice>
              <mc:Fallback>
                <p:oleObj name="Diapositive think-cell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3850"/>
            <a:ext cx="84201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 dirty="0"/>
              <a:t>Text slide – 1 column, 28 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05469"/>
            <a:ext cx="8420100" cy="4982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pic>
        <p:nvPicPr>
          <p:cNvPr id="11" name="Picture 5" descr="C:\Users\i0199532\Desktop\g4459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0" t="10412" r="11496" b="33701"/>
          <a:stretch/>
        </p:blipFill>
        <p:spPr bwMode="auto">
          <a:xfrm>
            <a:off x="0" y="2386701"/>
            <a:ext cx="4252848" cy="4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58775" y="746240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1" y="6377954"/>
            <a:ext cx="876082" cy="35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469" y="6411143"/>
            <a:ext cx="303929" cy="30008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3C81DF27-2F2F-49F8-A3DA-1D3DA720743F}" type="slidenum">
              <a:rPr lang="es-ES" smtClean="0">
                <a:solidFill>
                  <a:srgbClr val="6B747B"/>
                </a:solidFill>
                <a:latin typeface="Century Gothic" panose="020B0502020202020204" pitchFamily="34" charset="0"/>
              </a:rPr>
              <a:pPr algn="r"/>
              <a:t>‹#›</a:t>
            </a:fld>
            <a:endParaRPr lang="es-ES">
              <a:solidFill>
                <a:srgbClr val="6B747B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3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2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orient="horz" pos="1147" userDrawn="1">
          <p15:clr>
            <a:srgbClr val="F26B43"/>
          </p15:clr>
        </p15:guide>
        <p15:guide id="8" orient="horz" pos="958" userDrawn="1">
          <p15:clr>
            <a:srgbClr val="F26B43"/>
          </p15:clr>
        </p15:guide>
        <p15:guide id="9" orient="horz" pos="3934" userDrawn="1">
          <p15:clr>
            <a:srgbClr val="F26B43"/>
          </p15:clr>
        </p15:guide>
        <p15:guide id="10" pos="374" userDrawn="1">
          <p15:clr>
            <a:srgbClr val="F26B43"/>
          </p15:clr>
        </p15:guide>
        <p15:guide id="11" orient="horz" pos="109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0" name="Imagem 9" descr="Logo_sanofi_BN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95016" y="754763"/>
            <a:ext cx="1503741" cy="11795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93737" y="182563"/>
            <a:ext cx="8756526" cy="5863395"/>
          </a:xfrm>
          <a:prstGeom prst="rect">
            <a:avLst/>
          </a:prstGeom>
          <a:solidFill>
            <a:srgbClr val="444492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fr-FR" sz="1800" kern="0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4" name="Picture 13" descr="C:\Users\i0199532\Desktop\g463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854" y="914401"/>
            <a:ext cx="25082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466971" y="1174530"/>
            <a:ext cx="1172914" cy="489390"/>
          </a:xfrm>
          <a:prstGeom prst="rect">
            <a:avLst/>
          </a:prstGeom>
          <a:noFill/>
        </p:spPr>
        <p:txBody>
          <a:bodyPr wrap="square" lIns="72000" tIns="0" rIns="0" bIns="0" rtlCol="0" anchor="ctr">
            <a:noAutofit/>
          </a:bodyPr>
          <a:lstStyle/>
          <a:p>
            <a:pPr defTabSz="914400"/>
            <a:r>
              <a:rPr lang="es-ES" sz="1200" dirty="0" err="1">
                <a:solidFill>
                  <a:prstClr val="white"/>
                </a:solidFill>
                <a:latin typeface="Century Gothic"/>
              </a:rPr>
              <a:t>The</a:t>
            </a:r>
            <a:r>
              <a:rPr lang="es-ES" sz="1200">
                <a:solidFill>
                  <a:prstClr val="white"/>
                </a:solidFill>
                <a:latin typeface="Century Gothic"/>
              </a:rPr>
              <a:t> SC &amp; IA Transformation program</a:t>
            </a:r>
          </a:p>
        </p:txBody>
      </p:sp>
      <p:pic>
        <p:nvPicPr>
          <p:cNvPr id="17" name="Picture 2" descr="http://aff-indus.sanofi-aventis.com/uDocuments/industrial_network/0_Strategy/logos/2013_AI_Supply_Chain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7" y="6276553"/>
            <a:ext cx="2544202" cy="3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586" y="3429000"/>
            <a:ext cx="9143414" cy="1496298"/>
          </a:xfrm>
          <a:prstGeom prst="rect">
            <a:avLst/>
          </a:prstGeom>
          <a:solidFill>
            <a:srgbClr val="B6C0E4">
              <a:alpha val="50000"/>
            </a:srgbClr>
          </a:solidFill>
          <a:ln w="12700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lvl="0">
              <a:defRPr/>
            </a:pPr>
            <a:r>
              <a:rPr lang="en-US" sz="3200" cap="small"/>
              <a:t>Title (Small Caps 32pts)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85524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lang="es-ES" sz="3200" kern="1200" cap="small" baseline="0" smtClean="0">
          <a:solidFill>
            <a:prstClr val="white"/>
          </a:solidFill>
          <a:latin typeface="Century Gothic" panose="020B0502020202020204" pitchFamily="34" charset="0"/>
          <a:ea typeface="MS PGothic" pitchFamily="34" charset="-128"/>
          <a:cs typeface="+mn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2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orient="horz" pos="1147" userDrawn="1">
          <p15:clr>
            <a:srgbClr val="F26B43"/>
          </p15:clr>
        </p15:guide>
        <p15:guide id="8" orient="horz" pos="958" userDrawn="1">
          <p15:clr>
            <a:srgbClr val="F26B43"/>
          </p15:clr>
        </p15:guide>
        <p15:guide id="9" orient="horz" pos="3934" userDrawn="1">
          <p15:clr>
            <a:srgbClr val="F26B43"/>
          </p15:clr>
        </p15:guide>
        <p15:guide id="10" pos="374" userDrawn="1">
          <p15:clr>
            <a:srgbClr val="F26B43"/>
          </p15:clr>
        </p15:guide>
        <p15:guide id="11" orient="horz" pos="1094" userDrawn="1">
          <p15:clr>
            <a:srgbClr val="F26B43"/>
          </p15:clr>
        </p15:guide>
      </p15:sldGuideLst>
    </p:ext>
  </p:ext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7779153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1" name="Diapositive think-cell" r:id="rId14" imgW="270" imgH="270" progId="TCLayout.ActiveDocument.1">
                  <p:embed/>
                </p:oleObj>
              </mc:Choice>
              <mc:Fallback>
                <p:oleObj name="Diapositive think-cell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3850"/>
            <a:ext cx="84201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 dirty="0"/>
              <a:t>Text slide – 1 column, 28 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05469"/>
            <a:ext cx="8420100" cy="4982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pic>
        <p:nvPicPr>
          <p:cNvPr id="11" name="Picture 5" descr="C:\Users\i0199532\Desktop\g4459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0" t="10412" r="11496" b="33701"/>
          <a:stretch/>
        </p:blipFill>
        <p:spPr bwMode="auto">
          <a:xfrm>
            <a:off x="0" y="2386701"/>
            <a:ext cx="4252848" cy="4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58775" y="746240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1" y="6377954"/>
            <a:ext cx="876082" cy="35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469" y="6411143"/>
            <a:ext cx="303929" cy="30008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3C81DF27-2F2F-49F8-A3DA-1D3DA720743F}" type="slidenum">
              <a:rPr lang="es-ES" smtClean="0">
                <a:solidFill>
                  <a:srgbClr val="6B747B"/>
                </a:solidFill>
                <a:latin typeface="Century Gothic" panose="020B0502020202020204" pitchFamily="34" charset="0"/>
              </a:rPr>
              <a:pPr algn="r"/>
              <a:t>‹#›</a:t>
            </a:fld>
            <a:endParaRPr lang="es-ES">
              <a:solidFill>
                <a:srgbClr val="6B747B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41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2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orient="horz" pos="1147" userDrawn="1">
          <p15:clr>
            <a:srgbClr val="F26B43"/>
          </p15:clr>
        </p15:guide>
        <p15:guide id="8" orient="horz" pos="958" userDrawn="1">
          <p15:clr>
            <a:srgbClr val="F26B43"/>
          </p15:clr>
        </p15:guide>
        <p15:guide id="9" orient="horz" pos="3934" userDrawn="1">
          <p15:clr>
            <a:srgbClr val="F26B43"/>
          </p15:clr>
        </p15:guide>
        <p15:guide id="10" pos="374" userDrawn="1">
          <p15:clr>
            <a:srgbClr val="F26B43"/>
          </p15:clr>
        </p15:guide>
        <p15:guide id="11" orient="horz" pos="1094" userDrawn="1">
          <p15:clr>
            <a:srgbClr val="F26B43"/>
          </p15:clr>
        </p15:guide>
      </p15:sldGuideLst>
    </p:ext>
  </p:ext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165938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7" name="Diapositive think-cell" r:id="rId15" imgW="270" imgH="270" progId="TCLayout.ActiveDocument.1">
                  <p:embed/>
                </p:oleObj>
              </mc:Choice>
              <mc:Fallback>
                <p:oleObj name="Diapositive think-cell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3850"/>
            <a:ext cx="84201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 dirty="0"/>
              <a:t>Text slide – 1 column, 28 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05469"/>
            <a:ext cx="8420100" cy="4982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pic>
        <p:nvPicPr>
          <p:cNvPr id="11" name="Picture 5" descr="C:\Users\i0199532\Desktop\g4459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0" t="10412" r="11496" b="33701"/>
          <a:stretch/>
        </p:blipFill>
        <p:spPr bwMode="auto">
          <a:xfrm>
            <a:off x="0" y="2386701"/>
            <a:ext cx="4252848" cy="4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58775" y="746240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1" y="6377954"/>
            <a:ext cx="876082" cy="35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469" y="6411143"/>
            <a:ext cx="303929" cy="30008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3C81DF27-2F2F-49F8-A3DA-1D3DA720743F}" type="slidenum">
              <a:rPr lang="es-ES" smtClean="0">
                <a:solidFill>
                  <a:srgbClr val="6B747B"/>
                </a:solidFill>
                <a:latin typeface="Century Gothic" panose="020B0502020202020204" pitchFamily="34" charset="0"/>
              </a:rPr>
              <a:pPr algn="r"/>
              <a:t>‹#›</a:t>
            </a:fld>
            <a:endParaRPr lang="es-ES">
              <a:solidFill>
                <a:srgbClr val="6B747B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2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2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orient="horz" pos="1147" userDrawn="1">
          <p15:clr>
            <a:srgbClr val="F26B43"/>
          </p15:clr>
        </p15:guide>
        <p15:guide id="8" orient="horz" pos="958" userDrawn="1">
          <p15:clr>
            <a:srgbClr val="F26B43"/>
          </p15:clr>
        </p15:guide>
        <p15:guide id="9" orient="horz" pos="3934" userDrawn="1">
          <p15:clr>
            <a:srgbClr val="F26B43"/>
          </p15:clr>
        </p15:guide>
        <p15:guide id="10" pos="374" userDrawn="1">
          <p15:clr>
            <a:srgbClr val="F26B43"/>
          </p15:clr>
        </p15:guide>
        <p15:guide id="11" orient="horz" pos="1094" userDrawn="1">
          <p15:clr>
            <a:srgbClr val="F26B43"/>
          </p15:clr>
        </p15:guide>
      </p15:sldGuideLst>
    </p:ext>
  </p:extLst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020135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8" name="Diapositive think-cell" r:id="rId15" imgW="270" imgH="270" progId="TCLayout.ActiveDocument.1">
                  <p:embed/>
                </p:oleObj>
              </mc:Choice>
              <mc:Fallback>
                <p:oleObj name="Diapositive think-cell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3850"/>
            <a:ext cx="84201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 dirty="0"/>
              <a:t>Text slide – 1 column, 28 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05469"/>
            <a:ext cx="8420100" cy="4982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pic>
        <p:nvPicPr>
          <p:cNvPr id="11" name="Picture 5" descr="C:\Users\i0199532\Desktop\g4459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0" t="10412" r="11496" b="33701"/>
          <a:stretch/>
        </p:blipFill>
        <p:spPr bwMode="auto">
          <a:xfrm>
            <a:off x="0" y="2386701"/>
            <a:ext cx="4252848" cy="4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58775" y="746240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1" y="6377954"/>
            <a:ext cx="876082" cy="35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469" y="6411143"/>
            <a:ext cx="303929" cy="30008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3C81DF27-2F2F-49F8-A3DA-1D3DA720743F}" type="slidenum">
              <a:rPr lang="es-ES" smtClean="0">
                <a:solidFill>
                  <a:srgbClr val="6B747B"/>
                </a:solidFill>
                <a:latin typeface="Century Gothic" panose="020B0502020202020204" pitchFamily="34" charset="0"/>
              </a:rPr>
              <a:pPr algn="r"/>
              <a:t>‹#›</a:t>
            </a:fld>
            <a:endParaRPr lang="es-ES">
              <a:solidFill>
                <a:srgbClr val="6B747B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7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2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orient="horz" pos="1147" userDrawn="1">
          <p15:clr>
            <a:srgbClr val="F26B43"/>
          </p15:clr>
        </p15:guide>
        <p15:guide id="8" orient="horz" pos="958" userDrawn="1">
          <p15:clr>
            <a:srgbClr val="F26B43"/>
          </p15:clr>
        </p15:guide>
        <p15:guide id="9" orient="horz" pos="3934" userDrawn="1">
          <p15:clr>
            <a:srgbClr val="F26B43"/>
          </p15:clr>
        </p15:guide>
        <p15:guide id="10" pos="374" userDrawn="1">
          <p15:clr>
            <a:srgbClr val="F26B43"/>
          </p15:clr>
        </p15:guide>
        <p15:guide id="11" orient="horz" pos="1094" userDrawn="1">
          <p15:clr>
            <a:srgbClr val="F26B43"/>
          </p15:clr>
        </p15:guide>
      </p15:sldGuideLst>
    </p:ext>
  </p:extLst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1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23" name="Diapositive think-cell" r:id="rId14" imgW="270" imgH="270" progId="TCLayout.ActiveDocument.1">
                  <p:embed/>
                </p:oleObj>
              </mc:Choice>
              <mc:Fallback>
                <p:oleObj name="Diapositive think-cell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3850"/>
            <a:ext cx="84201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 dirty="0"/>
              <a:t>Text slide – 1 column, 28 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05469"/>
            <a:ext cx="8420100" cy="4982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pic>
        <p:nvPicPr>
          <p:cNvPr id="11" name="Picture 5" descr="C:\Users\i0199532\Desktop\g4459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0" t="10412" r="11496" b="33701"/>
          <a:stretch/>
        </p:blipFill>
        <p:spPr bwMode="auto">
          <a:xfrm>
            <a:off x="0" y="2386701"/>
            <a:ext cx="4252848" cy="4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58775" y="746240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1" y="6377954"/>
            <a:ext cx="876082" cy="35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469" y="6411143"/>
            <a:ext cx="303929" cy="30008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3C81DF27-2F2F-49F8-A3DA-1D3DA720743F}" type="slidenum">
              <a:rPr lang="es-ES" smtClean="0">
                <a:solidFill>
                  <a:srgbClr val="6B747B"/>
                </a:solidFill>
                <a:latin typeface="Century Gothic" panose="020B0502020202020204" pitchFamily="34" charset="0"/>
              </a:rPr>
              <a:pPr algn="r"/>
              <a:t>‹#›</a:t>
            </a:fld>
            <a:endParaRPr lang="es-ES">
              <a:solidFill>
                <a:srgbClr val="6B747B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2">
          <p15:clr>
            <a:srgbClr val="F26B43"/>
          </p15:clr>
        </p15:guide>
        <p15:guide id="2" pos="226">
          <p15:clr>
            <a:srgbClr val="F26B43"/>
          </p15:clr>
        </p15:guide>
        <p15:guide id="5" pos="5530">
          <p15:clr>
            <a:srgbClr val="F26B43"/>
          </p15:clr>
        </p15:guide>
        <p15:guide id="6" pos="2880">
          <p15:clr>
            <a:srgbClr val="F26B43"/>
          </p15:clr>
        </p15:guide>
        <p15:guide id="7" orient="horz" pos="1147">
          <p15:clr>
            <a:srgbClr val="F26B43"/>
          </p15:clr>
        </p15:guide>
        <p15:guide id="8" orient="horz" pos="958">
          <p15:clr>
            <a:srgbClr val="F26B43"/>
          </p15:clr>
        </p15:guide>
        <p15:guide id="9" orient="horz" pos="3934">
          <p15:clr>
            <a:srgbClr val="F26B43"/>
          </p15:clr>
        </p15:guide>
        <p15:guide id="10" pos="374">
          <p15:clr>
            <a:srgbClr val="F26B43"/>
          </p15:clr>
        </p15:guide>
        <p15:guide id="11" orient="horz" pos="1094">
          <p15:clr>
            <a:srgbClr val="F26B43"/>
          </p15:clr>
        </p15:guide>
      </p15:sldGuideLst>
    </p:ext>
  </p:extLst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0762430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0" name="Diapositive think-cell" r:id="rId15" imgW="270" imgH="270" progId="TCLayout.ActiveDocument.1">
                  <p:embed/>
                </p:oleObj>
              </mc:Choice>
              <mc:Fallback>
                <p:oleObj name="Diapositive think-cell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3850"/>
            <a:ext cx="84201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 dirty="0"/>
              <a:t>Text slide – 1 column, 28 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05469"/>
            <a:ext cx="8420100" cy="4982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pic>
        <p:nvPicPr>
          <p:cNvPr id="11" name="Picture 5" descr="C:\Users\i0199532\Desktop\g4459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0" t="10412" r="11496" b="33701"/>
          <a:stretch/>
        </p:blipFill>
        <p:spPr bwMode="auto">
          <a:xfrm>
            <a:off x="0" y="2386701"/>
            <a:ext cx="4252848" cy="4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58775" y="746240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1" y="6377954"/>
            <a:ext cx="876082" cy="35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469" y="6411143"/>
            <a:ext cx="303929" cy="30008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3C81DF27-2F2F-49F8-A3DA-1D3DA720743F}" type="slidenum">
              <a:rPr lang="es-ES" smtClean="0">
                <a:solidFill>
                  <a:srgbClr val="6B747B"/>
                </a:solidFill>
                <a:latin typeface="Century Gothic" panose="020B0502020202020204" pitchFamily="34" charset="0"/>
              </a:rPr>
              <a:pPr algn="r"/>
              <a:t>‹#›</a:t>
            </a:fld>
            <a:endParaRPr lang="es-ES">
              <a:solidFill>
                <a:srgbClr val="6B747B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83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2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orient="horz" pos="1147" userDrawn="1">
          <p15:clr>
            <a:srgbClr val="F26B43"/>
          </p15:clr>
        </p15:guide>
        <p15:guide id="8" orient="horz" pos="958" userDrawn="1">
          <p15:clr>
            <a:srgbClr val="F26B43"/>
          </p15:clr>
        </p15:guide>
        <p15:guide id="9" orient="horz" pos="3934" userDrawn="1">
          <p15:clr>
            <a:srgbClr val="F26B43"/>
          </p15:clr>
        </p15:guide>
        <p15:guide id="10" pos="374" userDrawn="1">
          <p15:clr>
            <a:srgbClr val="F26B43"/>
          </p15:clr>
        </p15:guide>
        <p15:guide id="11" orient="horz" pos="1094" userDrawn="1">
          <p15:clr>
            <a:srgbClr val="F26B43"/>
          </p15:clr>
        </p15:guide>
      </p15:sldGuideLst>
    </p:ext>
  </p:extLst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3456263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6" name="Diapositive think-cell" r:id="rId15" imgW="270" imgH="270" progId="TCLayout.ActiveDocument.1">
                  <p:embed/>
                </p:oleObj>
              </mc:Choice>
              <mc:Fallback>
                <p:oleObj name="Diapositive think-cell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3850"/>
            <a:ext cx="84201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 dirty="0"/>
              <a:t>Text slide – 1 column, 28 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05469"/>
            <a:ext cx="8420100" cy="4982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pic>
        <p:nvPicPr>
          <p:cNvPr id="11" name="Picture 5" descr="C:\Users\i0199532\Desktop\g4459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0" t="10412" r="11496" b="33701"/>
          <a:stretch/>
        </p:blipFill>
        <p:spPr bwMode="auto">
          <a:xfrm>
            <a:off x="0" y="2386701"/>
            <a:ext cx="4252848" cy="4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58775" y="746240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1" y="6377954"/>
            <a:ext cx="876082" cy="35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469" y="6411143"/>
            <a:ext cx="303929" cy="30008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3C81DF27-2F2F-49F8-A3DA-1D3DA720743F}" type="slidenum">
              <a:rPr lang="es-ES" smtClean="0">
                <a:solidFill>
                  <a:srgbClr val="6B747B"/>
                </a:solidFill>
                <a:latin typeface="Century Gothic" panose="020B0502020202020204" pitchFamily="34" charset="0"/>
              </a:rPr>
              <a:pPr algn="r"/>
              <a:t>‹#›</a:t>
            </a:fld>
            <a:endParaRPr lang="es-ES">
              <a:solidFill>
                <a:srgbClr val="6B747B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2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orient="horz" pos="1147" userDrawn="1">
          <p15:clr>
            <a:srgbClr val="F26B43"/>
          </p15:clr>
        </p15:guide>
        <p15:guide id="8" orient="horz" pos="958" userDrawn="1">
          <p15:clr>
            <a:srgbClr val="F26B43"/>
          </p15:clr>
        </p15:guide>
        <p15:guide id="9" orient="horz" pos="3934" userDrawn="1">
          <p15:clr>
            <a:srgbClr val="F26B43"/>
          </p15:clr>
        </p15:guide>
        <p15:guide id="10" pos="374" userDrawn="1">
          <p15:clr>
            <a:srgbClr val="F26B43"/>
          </p15:clr>
        </p15:guide>
        <p15:guide id="11" orient="horz" pos="1094" userDrawn="1">
          <p15:clr>
            <a:srgbClr val="F26B43"/>
          </p15:clr>
        </p15:guide>
      </p15:sldGuideLst>
    </p:ext>
  </p:extLst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4425423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01" name="Diapositive think-cell" r:id="rId15" imgW="270" imgH="270" progId="TCLayout.ActiveDocument.1">
                  <p:embed/>
                </p:oleObj>
              </mc:Choice>
              <mc:Fallback>
                <p:oleObj name="Diapositive think-cell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3850"/>
            <a:ext cx="84201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 dirty="0"/>
              <a:t>Text slide – 1 column, 28 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05469"/>
            <a:ext cx="8420100" cy="4982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pic>
        <p:nvPicPr>
          <p:cNvPr id="11" name="Picture 5" descr="C:\Users\i0199532\Desktop\g4459.pn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0" t="10412" r="11496" b="33701"/>
          <a:stretch/>
        </p:blipFill>
        <p:spPr bwMode="auto">
          <a:xfrm>
            <a:off x="0" y="2386701"/>
            <a:ext cx="4252848" cy="4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58775" y="746240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1" y="6377954"/>
            <a:ext cx="876082" cy="35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469" y="6411143"/>
            <a:ext cx="303929" cy="30008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3C81DF27-2F2F-49F8-A3DA-1D3DA720743F}" type="slidenum">
              <a:rPr lang="es-ES" smtClean="0">
                <a:solidFill>
                  <a:srgbClr val="6B747B"/>
                </a:solidFill>
                <a:latin typeface="Century Gothic" panose="020B0502020202020204" pitchFamily="34" charset="0"/>
              </a:rPr>
              <a:pPr algn="r"/>
              <a:t>‹#›</a:t>
            </a:fld>
            <a:endParaRPr lang="es-ES">
              <a:solidFill>
                <a:srgbClr val="6B747B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2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2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orient="horz" pos="1147" userDrawn="1">
          <p15:clr>
            <a:srgbClr val="F26B43"/>
          </p15:clr>
        </p15:guide>
        <p15:guide id="8" orient="horz" pos="958" userDrawn="1">
          <p15:clr>
            <a:srgbClr val="F26B43"/>
          </p15:clr>
        </p15:guide>
        <p15:guide id="9" orient="horz" pos="3934" userDrawn="1">
          <p15:clr>
            <a:srgbClr val="F26B43"/>
          </p15:clr>
        </p15:guide>
        <p15:guide id="10" pos="374" userDrawn="1">
          <p15:clr>
            <a:srgbClr val="F26B43"/>
          </p15:clr>
        </p15:guide>
        <p15:guide id="11" orient="horz" pos="1094" userDrawn="1">
          <p15:clr>
            <a:srgbClr val="F26B43"/>
          </p15:clr>
        </p15:guide>
      </p15:sldGuideLst>
    </p:ext>
  </p:extLst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8" name="Diapositive think-cell" r:id="rId16" imgW="270" imgH="270" progId="TCLayout.ActiveDocument.1">
                  <p:embed/>
                </p:oleObj>
              </mc:Choice>
              <mc:Fallback>
                <p:oleObj name="Diapositive think-cell" r:id="rId16" imgW="270" imgH="270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3850"/>
            <a:ext cx="84201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 dirty="0"/>
              <a:t>Text slide – 1 column, 28 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05469"/>
            <a:ext cx="8420100" cy="4982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pic>
        <p:nvPicPr>
          <p:cNvPr id="11" name="Picture 5" descr="C:\Users\i0199532\Desktop\g4459.pn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0" t="10412" r="11496" b="33701"/>
          <a:stretch/>
        </p:blipFill>
        <p:spPr bwMode="auto">
          <a:xfrm>
            <a:off x="0" y="2386701"/>
            <a:ext cx="4252848" cy="4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58775" y="746240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1" y="6377954"/>
            <a:ext cx="876082" cy="35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469" y="6411143"/>
            <a:ext cx="303929" cy="30008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3C81DF27-2F2F-49F8-A3DA-1D3DA720743F}" type="slidenum">
              <a:rPr lang="es-ES" smtClean="0">
                <a:latin typeface="Century Gothic" panose="020B0502020202020204" pitchFamily="34" charset="0"/>
              </a:rPr>
              <a:pPr algn="r"/>
              <a:t>‹#›</a:t>
            </a:fld>
            <a:endParaRPr lang="es-E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0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2">
          <p15:clr>
            <a:srgbClr val="F26B43"/>
          </p15:clr>
        </p15:guide>
        <p15:guide id="2" pos="226">
          <p15:clr>
            <a:srgbClr val="F26B43"/>
          </p15:clr>
        </p15:guide>
        <p15:guide id="5" pos="5530">
          <p15:clr>
            <a:srgbClr val="F26B43"/>
          </p15:clr>
        </p15:guide>
        <p15:guide id="6" pos="2880">
          <p15:clr>
            <a:srgbClr val="F26B43"/>
          </p15:clr>
        </p15:guide>
        <p15:guide id="7" orient="horz" pos="1147">
          <p15:clr>
            <a:srgbClr val="F26B43"/>
          </p15:clr>
        </p15:guide>
        <p15:guide id="8" orient="horz" pos="958">
          <p15:clr>
            <a:srgbClr val="F26B43"/>
          </p15:clr>
        </p15:guide>
        <p15:guide id="9" orient="horz" pos="3934">
          <p15:clr>
            <a:srgbClr val="F26B43"/>
          </p15:clr>
        </p15:guide>
        <p15:guide id="10" pos="374">
          <p15:clr>
            <a:srgbClr val="F26B43"/>
          </p15:clr>
        </p15:guide>
        <p15:guide id="11" orient="horz" pos="1094">
          <p15:clr>
            <a:srgbClr val="F26B43"/>
          </p15:clr>
        </p15:guide>
      </p15:sldGuideLst>
    </p:ext>
  </p:extLst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1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8" name="Diapositive think-cell" r:id="rId14" imgW="270" imgH="270" progId="TCLayout.ActiveDocument.1">
                  <p:embed/>
                </p:oleObj>
              </mc:Choice>
              <mc:Fallback>
                <p:oleObj name="Diapositive think-cell" r:id="rId14" imgW="270" imgH="270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3850"/>
            <a:ext cx="84201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 dirty="0"/>
              <a:t>Text slide – 1 column, 28 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05469"/>
            <a:ext cx="8420100" cy="4982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pic>
        <p:nvPicPr>
          <p:cNvPr id="11" name="Picture 5" descr="C:\Users\i0199532\Desktop\g4459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0" t="10412" r="11496" b="33701"/>
          <a:stretch/>
        </p:blipFill>
        <p:spPr bwMode="auto">
          <a:xfrm>
            <a:off x="0" y="2386701"/>
            <a:ext cx="4252848" cy="4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58775" y="746240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1" y="6377954"/>
            <a:ext cx="876082" cy="35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469" y="6411143"/>
            <a:ext cx="303929" cy="30008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3C81DF27-2F2F-49F8-A3DA-1D3DA720743F}" type="slidenum">
              <a:rPr lang="es-ES" smtClean="0">
                <a:solidFill>
                  <a:srgbClr val="6B747B"/>
                </a:solidFill>
                <a:latin typeface="Century Gothic" panose="020B0502020202020204" pitchFamily="34" charset="0"/>
              </a:rPr>
              <a:pPr algn="r"/>
              <a:t>‹#›</a:t>
            </a:fld>
            <a:endParaRPr lang="es-ES">
              <a:solidFill>
                <a:srgbClr val="6B747B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91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2">
          <p15:clr>
            <a:srgbClr val="F26B43"/>
          </p15:clr>
        </p15:guide>
        <p15:guide id="2" pos="226">
          <p15:clr>
            <a:srgbClr val="F26B43"/>
          </p15:clr>
        </p15:guide>
        <p15:guide id="5" pos="5530">
          <p15:clr>
            <a:srgbClr val="F26B43"/>
          </p15:clr>
        </p15:guide>
        <p15:guide id="6" pos="2880">
          <p15:clr>
            <a:srgbClr val="F26B43"/>
          </p15:clr>
        </p15:guide>
        <p15:guide id="7" orient="horz" pos="1147">
          <p15:clr>
            <a:srgbClr val="F26B43"/>
          </p15:clr>
        </p15:guide>
        <p15:guide id="8" orient="horz" pos="958">
          <p15:clr>
            <a:srgbClr val="F26B43"/>
          </p15:clr>
        </p15:guide>
        <p15:guide id="9" orient="horz" pos="3934">
          <p15:clr>
            <a:srgbClr val="F26B43"/>
          </p15:clr>
        </p15:guide>
        <p15:guide id="10" pos="374">
          <p15:clr>
            <a:srgbClr val="F26B43"/>
          </p15:clr>
        </p15:guide>
        <p15:guide id="11" orient="horz" pos="1094">
          <p15:clr>
            <a:srgbClr val="F26B43"/>
          </p15:clr>
        </p15:guide>
      </p15:sldGuideLst>
    </p:ext>
  </p:extLst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7" name="Diapositive think-cell" r:id="rId16" imgW="270" imgH="270" progId="TCLayout.ActiveDocument.1">
                  <p:embed/>
                </p:oleObj>
              </mc:Choice>
              <mc:Fallback>
                <p:oleObj name="Diapositive think-cell" r:id="rId16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7064" y="284165"/>
            <a:ext cx="675569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4" y="1390650"/>
            <a:ext cx="786288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8" name="Rectangle 174"/>
          <p:cNvSpPr>
            <a:spLocks noChangeArrowheads="1"/>
          </p:cNvSpPr>
          <p:nvPr userDrawn="1"/>
        </p:nvSpPr>
        <p:spPr bwMode="auto">
          <a:xfrm>
            <a:off x="539750" y="6019800"/>
            <a:ext cx="7329488" cy="36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3152" tIns="73152" rIns="73152" bIns="73152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i="1">
                <a:solidFill>
                  <a:srgbClr val="000000"/>
                </a:solidFill>
              </a:rPr>
              <a:t>CONFIDENTIAL. Do not distribute. Working draft for discussion purposes only. Information contained in this document does not imply that decisions have been made to take specific action. Any decisions/implantation actions will take place within the required social and legal processes </a:t>
            </a:r>
            <a:endParaRPr lang="en-US">
              <a:solidFill>
                <a:srgbClr val="444492"/>
              </a:solidFill>
            </a:endParaRPr>
          </a:p>
        </p:txBody>
      </p:sp>
      <p:pic>
        <p:nvPicPr>
          <p:cNvPr id="10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9920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8485189" y="6491387"/>
            <a:ext cx="3998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BAD49BFB-1B9F-4DEC-A3FC-EFADB1903A70}" type="slidenum">
              <a:rPr lang="fr-FR" sz="1000" smtClean="0">
                <a:solidFill>
                  <a:srgbClr val="444492"/>
                </a:solidFill>
                <a:latin typeface="Calibri" pitchFamily="34" charset="0"/>
                <a:ea typeface="ï¼­ï¼³ ï¼°ã‚´ã‚·ãƒƒã‚¯" charset="-128"/>
                <a:cs typeface="Calibri" pitchFamily="34" charset="0"/>
              </a:rPr>
              <a:pPr/>
              <a:t>‹#›</a:t>
            </a:fld>
            <a:endParaRPr lang="en-GB" sz="1000" dirty="0">
              <a:solidFill>
                <a:srgbClr val="44449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59" y="246743"/>
            <a:ext cx="1412888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4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30000"/>
        <a:buFont typeface="Verdana" pitchFamily="34" charset="0"/>
        <a:buChar char="●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●"/>
        <a:defRPr sz="1600" b="1">
          <a:solidFill>
            <a:srgbClr val="989898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rgbClr val="989898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5604566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5" name="Diapositive think-cell" r:id="rId18" imgW="270" imgH="270" progId="TCLayout.ActiveDocument.1">
                  <p:embed/>
                </p:oleObj>
              </mc:Choice>
              <mc:Fallback>
                <p:oleObj name="Diapositive think-cell" r:id="rId1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7064" y="284165"/>
            <a:ext cx="675569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4" y="1390650"/>
            <a:ext cx="786288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8" name="Rectangle 174"/>
          <p:cNvSpPr>
            <a:spLocks noChangeArrowheads="1"/>
          </p:cNvSpPr>
          <p:nvPr userDrawn="1"/>
        </p:nvSpPr>
        <p:spPr bwMode="auto">
          <a:xfrm>
            <a:off x="539750" y="6019800"/>
            <a:ext cx="7329488" cy="36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3152" tIns="73152" rIns="73152" bIns="73152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i="1">
                <a:solidFill>
                  <a:srgbClr val="000000"/>
                </a:solidFill>
              </a:rPr>
              <a:t>CONFIDENTIAL. Do not distribute. Working draft for discussion purposes only. Information contained in this document does not imply that decisions have been made to take specific action. Any decisions/implantation actions will take place within the required social and legal processes </a:t>
            </a:r>
            <a:endParaRPr lang="en-US">
              <a:solidFill>
                <a:srgbClr val="444492"/>
              </a:solidFill>
            </a:endParaRPr>
          </a:p>
        </p:txBody>
      </p:sp>
      <p:pic>
        <p:nvPicPr>
          <p:cNvPr id="10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9920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8485189" y="6491387"/>
            <a:ext cx="3998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BAD49BFB-1B9F-4DEC-A3FC-EFADB1903A70}" type="slidenum">
              <a:rPr lang="fr-FR" sz="1000" smtClean="0">
                <a:solidFill>
                  <a:srgbClr val="444492"/>
                </a:solidFill>
                <a:latin typeface="Calibri" pitchFamily="34" charset="0"/>
                <a:ea typeface="ï¼­ï¼³ ï¼°ã‚´ã‚·ãƒƒã‚¯" charset="-128"/>
                <a:cs typeface="Calibri" pitchFamily="34" charset="0"/>
              </a:rPr>
              <a:pPr/>
              <a:t>‹#›</a:t>
            </a:fld>
            <a:endParaRPr lang="en-GB" sz="1000" dirty="0">
              <a:solidFill>
                <a:srgbClr val="44449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59" y="246743"/>
            <a:ext cx="1412888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17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9" r:id="rId11"/>
    <p:sldLayoutId id="2147483995" r:id="rId12"/>
    <p:sldLayoutId id="2147483996" r:id="rId1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30000"/>
        <a:buFont typeface="Verdana" pitchFamily="34" charset="0"/>
        <a:buChar char="●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●"/>
        <a:defRPr sz="1600" b="1">
          <a:solidFill>
            <a:srgbClr val="989898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rgbClr val="989898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3850"/>
            <a:ext cx="84201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 dirty="0"/>
              <a:t>Text slide – 1 column, 28 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05469"/>
            <a:ext cx="8420100" cy="4982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pic>
        <p:nvPicPr>
          <p:cNvPr id="11" name="Picture 5" descr="C:\Users\i0199532\Desktop\g4459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0" t="10412" r="11496" b="33701"/>
          <a:stretch/>
        </p:blipFill>
        <p:spPr bwMode="auto">
          <a:xfrm flipH="1">
            <a:off x="4894417" y="2372732"/>
            <a:ext cx="4252848" cy="4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58775" y="746240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128" y="6411143"/>
            <a:ext cx="876082" cy="35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469" y="6411143"/>
            <a:ext cx="303929" cy="30008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 defTabSz="685800"/>
            <a:fld id="{3C81DF27-2F2F-49F8-A3DA-1D3DA720743F}" type="slidenum">
              <a:rPr lang="es-ES" sz="1350" smtClean="0">
                <a:solidFill>
                  <a:srgbClr val="6B747B"/>
                </a:solidFill>
                <a:latin typeface="Century Gothic" panose="020B0502020202020204" pitchFamily="34" charset="0"/>
              </a:rPr>
              <a:pPr algn="r" defTabSz="685800"/>
              <a:t>‹#›</a:t>
            </a:fld>
            <a:endParaRPr lang="es-ES" sz="1350">
              <a:solidFill>
                <a:srgbClr val="6B747B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52" descr="SANOFI_Logo_H_2011_Quadri copi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6450569"/>
            <a:ext cx="1188000" cy="27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20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2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orient="horz" pos="1147" userDrawn="1">
          <p15:clr>
            <a:srgbClr val="F26B43"/>
          </p15:clr>
        </p15:guide>
        <p15:guide id="8" orient="horz" pos="958" userDrawn="1">
          <p15:clr>
            <a:srgbClr val="F26B43"/>
          </p15:clr>
        </p15:guide>
        <p15:guide id="9" orient="horz" pos="3934" userDrawn="1">
          <p15:clr>
            <a:srgbClr val="F26B43"/>
          </p15:clr>
        </p15:guide>
        <p15:guide id="10" pos="374" userDrawn="1">
          <p15:clr>
            <a:srgbClr val="F26B43"/>
          </p15:clr>
        </p15:guide>
        <p15:guide id="11" orient="horz" pos="109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5204409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" name="Diapositive think-cell" r:id="rId13" imgW="270" imgH="270" progId="TCLayout.ActiveDocument.1">
                  <p:embed/>
                </p:oleObj>
              </mc:Choice>
              <mc:Fallback>
                <p:oleObj name="Diapositive think-cell" r:id="rId1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23850"/>
            <a:ext cx="8420100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noProof="0" dirty="0"/>
              <a:t>Text slide – 1 column, 28 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105469"/>
            <a:ext cx="8420100" cy="4982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Text 1st level, 20 pts</a:t>
            </a:r>
          </a:p>
          <a:p>
            <a:pPr lvl="1"/>
            <a:r>
              <a:rPr lang="en-US" noProof="0" dirty="0"/>
              <a:t>Text 2nd level, 18 pts</a:t>
            </a:r>
          </a:p>
          <a:p>
            <a:pPr lvl="2"/>
            <a:r>
              <a:rPr lang="en-US" noProof="0" dirty="0"/>
              <a:t>Text 3tf level, 16 pts</a:t>
            </a:r>
          </a:p>
        </p:txBody>
      </p:sp>
      <p:pic>
        <p:nvPicPr>
          <p:cNvPr id="11" name="Picture 5" descr="C:\Users\i0199532\Desktop\g4459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0" t="10412" r="11496" b="33701"/>
          <a:stretch/>
        </p:blipFill>
        <p:spPr bwMode="auto">
          <a:xfrm>
            <a:off x="0" y="2386701"/>
            <a:ext cx="4252848" cy="447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358775" y="746240"/>
            <a:ext cx="8420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1" y="6377954"/>
            <a:ext cx="876082" cy="3526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2469" y="6411143"/>
            <a:ext cx="303929" cy="30008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r"/>
            <a:fld id="{3C81DF27-2F2F-49F8-A3DA-1D3DA720743F}" type="slidenum">
              <a:rPr lang="es-ES" smtClean="0">
                <a:solidFill>
                  <a:srgbClr val="6B747B"/>
                </a:solidFill>
                <a:latin typeface="Century Gothic" panose="020B0502020202020204" pitchFamily="34" charset="0"/>
              </a:rPr>
              <a:pPr algn="r"/>
              <a:t>‹#›</a:t>
            </a:fld>
            <a:endParaRPr lang="es-ES">
              <a:solidFill>
                <a:srgbClr val="6B747B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5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6858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charset="0"/>
        <a:buChar char="•"/>
        <a:tabLst/>
        <a:defRPr sz="2000" b="1" strike="noStrike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71463" indent="-136525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06400" indent="-134938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charset="0"/>
        <a:buChar char="•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32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orient="horz" pos="1147" userDrawn="1">
          <p15:clr>
            <a:srgbClr val="F26B43"/>
          </p15:clr>
        </p15:guide>
        <p15:guide id="8" orient="horz" pos="958" userDrawn="1">
          <p15:clr>
            <a:srgbClr val="F26B43"/>
          </p15:clr>
        </p15:guide>
        <p15:guide id="9" orient="horz" pos="3934" userDrawn="1">
          <p15:clr>
            <a:srgbClr val="F26B43"/>
          </p15:clr>
        </p15:guide>
        <p15:guide id="10" pos="374" userDrawn="1">
          <p15:clr>
            <a:srgbClr val="F26B43"/>
          </p15:clr>
        </p15:guide>
        <p15:guide id="11" orient="horz" pos="1094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66700"/>
            <a:ext cx="788035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98588"/>
            <a:ext cx="78803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1328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666666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666666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666666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666666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6666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6666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6666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666666"/>
          </a:solidFill>
          <a:latin typeface="Arial" charset="0"/>
          <a:cs typeface="Arial" charset="0"/>
        </a:defRPr>
      </a:lvl9pPr>
    </p:titleStyle>
    <p:bodyStyle>
      <a:lvl1pPr marL="222250" indent="-222250" algn="l" rtl="0" eaLnBrk="0" fontAlgn="base" hangingPunct="0">
        <a:spcBef>
          <a:spcPct val="80000"/>
        </a:spcBef>
        <a:spcAft>
          <a:spcPct val="30000"/>
        </a:spcAft>
        <a:buClr>
          <a:schemeClr val="bg2"/>
        </a:buClr>
        <a:buSzPct val="130000"/>
        <a:buFont typeface="Verdana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●"/>
        <a:defRPr sz="1600" b="1">
          <a:solidFill>
            <a:srgbClr val="000000"/>
          </a:solidFill>
          <a:latin typeface="+mn-lt"/>
          <a:cs typeface="+mn-cs"/>
        </a:defRPr>
      </a:lvl2pPr>
      <a:lvl3pPr marL="546100" indent="-127000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defRPr sz="1600">
          <a:solidFill>
            <a:srgbClr val="000000"/>
          </a:solidFill>
          <a:latin typeface="+mn-lt"/>
          <a:cs typeface="+mn-cs"/>
        </a:defRPr>
      </a:lvl3pPr>
      <a:lvl4pPr marL="692150" indent="-114300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cs typeface="+mn-cs"/>
        </a:defRPr>
      </a:lvl4pPr>
      <a:lvl5pPr marL="857250" indent="-1143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600">
          <a:solidFill>
            <a:srgbClr val="000000"/>
          </a:solidFill>
          <a:latin typeface="+mn-lt"/>
          <a:cs typeface="+mn-cs"/>
        </a:defRPr>
      </a:lvl5pPr>
      <a:lvl6pPr marL="1314450" indent="-1143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-"/>
        <a:defRPr sz="1600">
          <a:solidFill>
            <a:srgbClr val="000000"/>
          </a:solidFill>
          <a:latin typeface="+mn-lt"/>
          <a:cs typeface="+mn-cs"/>
        </a:defRPr>
      </a:lvl6pPr>
      <a:lvl7pPr marL="1771650" indent="-1143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-"/>
        <a:defRPr sz="1600">
          <a:solidFill>
            <a:srgbClr val="000000"/>
          </a:solidFill>
          <a:latin typeface="+mn-lt"/>
          <a:cs typeface="+mn-cs"/>
        </a:defRPr>
      </a:lvl7pPr>
      <a:lvl8pPr marL="2228850" indent="-1143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-"/>
        <a:defRPr sz="1600">
          <a:solidFill>
            <a:srgbClr val="000000"/>
          </a:solidFill>
          <a:latin typeface="+mn-lt"/>
          <a:cs typeface="+mn-cs"/>
        </a:defRPr>
      </a:lvl8pPr>
      <a:lvl9pPr marL="2686050" indent="-1143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-"/>
        <a:defRPr sz="16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924730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0" name="Diapositive think-cell" r:id="rId11" imgW="270" imgH="270" progId="TCLayout.ActiveDocument.1">
                  <p:embed/>
                </p:oleObj>
              </mc:Choice>
              <mc:Fallback>
                <p:oleObj name="Diapositive think-cell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7064" y="284165"/>
            <a:ext cx="785812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4" y="1390650"/>
            <a:ext cx="786288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8" name="Rectangle 174"/>
          <p:cNvSpPr>
            <a:spLocks noChangeArrowheads="1"/>
          </p:cNvSpPr>
          <p:nvPr userDrawn="1"/>
        </p:nvSpPr>
        <p:spPr bwMode="auto">
          <a:xfrm>
            <a:off x="539750" y="6019800"/>
            <a:ext cx="7329488" cy="36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3152" tIns="73152" rIns="73152" bIns="73152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i="1">
                <a:solidFill>
                  <a:srgbClr val="000000"/>
                </a:solidFill>
              </a:rPr>
              <a:t>CONFIDENTIAL. Do not distribute. Working draft for discussion purposes only. Information contained in this document does not imply that decisions have been made to take specific action. Any decisions/implantation actions will take place within the required social and legal processes </a:t>
            </a:r>
            <a:endParaRPr lang="en-US">
              <a:solidFill>
                <a:srgbClr val="444492"/>
              </a:solidFill>
            </a:endParaRPr>
          </a:p>
        </p:txBody>
      </p:sp>
      <p:pic>
        <p:nvPicPr>
          <p:cNvPr id="10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9920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8485189" y="6491387"/>
            <a:ext cx="3998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BAD49BFB-1B9F-4DEC-A3FC-EFADB1903A70}" type="slidenum">
              <a:rPr lang="fr-FR" sz="1000" smtClean="0">
                <a:solidFill>
                  <a:srgbClr val="444492"/>
                </a:solidFill>
                <a:latin typeface="Calibri" pitchFamily="34" charset="0"/>
                <a:ea typeface="ï¼­ï¼³ ï¼°ã‚´ã‚·ãƒƒã‚¯" charset="-128"/>
                <a:cs typeface="Calibri" pitchFamily="34" charset="0"/>
              </a:rPr>
              <a:pPr/>
              <a:t>‹#›</a:t>
            </a:fld>
            <a:endParaRPr lang="en-GB" sz="1000" dirty="0">
              <a:solidFill>
                <a:srgbClr val="444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9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30000"/>
        <a:buFont typeface="Verdana" pitchFamily="34" charset="0"/>
        <a:buChar char="●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●"/>
        <a:defRPr sz="1600" b="1">
          <a:solidFill>
            <a:srgbClr val="989898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rgbClr val="989898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0248695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2" name="Diapositive think-cell" r:id="rId11" imgW="270" imgH="270" progId="TCLayout.ActiveDocument.1">
                  <p:embed/>
                </p:oleObj>
              </mc:Choice>
              <mc:Fallback>
                <p:oleObj name="Diapositive think-cell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7064" y="284165"/>
            <a:ext cx="785812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4" y="1390650"/>
            <a:ext cx="786288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8" name="Rectangle 174"/>
          <p:cNvSpPr>
            <a:spLocks noChangeArrowheads="1"/>
          </p:cNvSpPr>
          <p:nvPr userDrawn="1"/>
        </p:nvSpPr>
        <p:spPr bwMode="auto">
          <a:xfrm>
            <a:off x="539750" y="6019800"/>
            <a:ext cx="7329488" cy="36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3152" tIns="73152" rIns="73152" bIns="73152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i="1">
                <a:solidFill>
                  <a:srgbClr val="000000"/>
                </a:solidFill>
              </a:rPr>
              <a:t>CONFIDENTIAL. Do not distribute. Working draft for discussion purposes only. Information contained in this document does not imply that decisions have been made to take specific action. Any decisions/implantation actions will take place within the required social and legal processes </a:t>
            </a:r>
            <a:endParaRPr lang="en-US">
              <a:solidFill>
                <a:srgbClr val="444492"/>
              </a:solidFill>
            </a:endParaRPr>
          </a:p>
        </p:txBody>
      </p:sp>
      <p:pic>
        <p:nvPicPr>
          <p:cNvPr id="10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9920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8485189" y="6491387"/>
            <a:ext cx="3998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BAD49BFB-1B9F-4DEC-A3FC-EFADB1903A70}" type="slidenum">
              <a:rPr lang="fr-FR" sz="1000" smtClean="0">
                <a:solidFill>
                  <a:srgbClr val="444492"/>
                </a:solidFill>
                <a:latin typeface="Calibri" pitchFamily="34" charset="0"/>
                <a:ea typeface="ï¼­ï¼³ ï¼°ã‚´ã‚·ãƒƒã‚¯" charset="-128"/>
                <a:cs typeface="Calibri" pitchFamily="34" charset="0"/>
              </a:rPr>
              <a:pPr/>
              <a:t>‹#›</a:t>
            </a:fld>
            <a:endParaRPr lang="en-GB" sz="1000" dirty="0">
              <a:solidFill>
                <a:srgbClr val="444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3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30000"/>
        <a:buFont typeface="Verdana" pitchFamily="34" charset="0"/>
        <a:buChar char="●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●"/>
        <a:defRPr sz="1600" b="1">
          <a:solidFill>
            <a:srgbClr val="989898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rgbClr val="989898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3614940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4" name="Diapositive think-cell" r:id="rId11" imgW="270" imgH="270" progId="TCLayout.ActiveDocument.1">
                  <p:embed/>
                </p:oleObj>
              </mc:Choice>
              <mc:Fallback>
                <p:oleObj name="Diapositive think-cell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7064" y="284165"/>
            <a:ext cx="785812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4" y="1390650"/>
            <a:ext cx="786288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8" name="Rectangle 174"/>
          <p:cNvSpPr>
            <a:spLocks noChangeArrowheads="1"/>
          </p:cNvSpPr>
          <p:nvPr userDrawn="1"/>
        </p:nvSpPr>
        <p:spPr bwMode="auto">
          <a:xfrm>
            <a:off x="539750" y="6019800"/>
            <a:ext cx="7329488" cy="36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3152" tIns="73152" rIns="73152" bIns="73152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i="1">
                <a:solidFill>
                  <a:srgbClr val="000000"/>
                </a:solidFill>
              </a:rPr>
              <a:t>CONFIDENTIAL. Do not distribute. Working draft for discussion purposes only. Information contained in this document does not imply that decisions have been made to take specific action. Any decisions/implantation actions will take place within the required social and legal processes </a:t>
            </a:r>
            <a:endParaRPr lang="en-US">
              <a:solidFill>
                <a:srgbClr val="444492"/>
              </a:solidFill>
            </a:endParaRPr>
          </a:p>
        </p:txBody>
      </p:sp>
      <p:pic>
        <p:nvPicPr>
          <p:cNvPr id="10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9920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8485189" y="6491387"/>
            <a:ext cx="3998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BAD49BFB-1B9F-4DEC-A3FC-EFADB1903A70}" type="slidenum">
              <a:rPr lang="fr-FR" sz="1000" smtClean="0">
                <a:solidFill>
                  <a:srgbClr val="444492"/>
                </a:solidFill>
                <a:latin typeface="Calibri" pitchFamily="34" charset="0"/>
                <a:ea typeface="ï¼­ï¼³ ï¼°ã‚´ã‚·ãƒƒã‚¯" charset="-128"/>
                <a:cs typeface="Calibri" pitchFamily="34" charset="0"/>
              </a:rPr>
              <a:pPr/>
              <a:t>‹#›</a:t>
            </a:fld>
            <a:endParaRPr lang="en-GB" sz="1000" dirty="0">
              <a:solidFill>
                <a:srgbClr val="444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8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30000"/>
        <a:buFont typeface="Verdana" pitchFamily="34" charset="0"/>
        <a:buChar char="●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●"/>
        <a:defRPr sz="1600" b="1">
          <a:solidFill>
            <a:srgbClr val="989898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rgbClr val="989898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01.vml"/><Relationship Id="rId5" Type="http://schemas.openxmlformats.org/officeDocument/2006/relationships/image" Target="../media/image19.w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Sccore</a:t>
            </a:r>
            <a:r>
              <a:rPr lang="en-US" dirty="0" smtClean="0"/>
              <a:t> Planning &amp; CCM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SHIFT Interfaces in </a:t>
            </a:r>
            <a:r>
              <a:rPr lang="en-US" dirty="0" err="1"/>
              <a:t>mvp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62373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Version</a:t>
            </a:r>
            <a:r>
              <a:rPr lang="es-ES" dirty="0"/>
              <a:t> 1</a:t>
            </a:r>
          </a:p>
        </p:txBody>
      </p:sp>
      <p:sp>
        <p:nvSpPr>
          <p:cNvPr id="5" name="TextBox 4"/>
          <p:cNvSpPr txBox="1"/>
          <p:nvPr/>
        </p:nvSpPr>
        <p:spPr>
          <a:xfrm rot="20172272">
            <a:off x="7039689" y="157116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9721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dirty="0"/>
              <a:t>of interfaces requirements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Discuss </a:t>
            </a:r>
            <a:r>
              <a:rPr lang="en-US" dirty="0"/>
              <a:t>on the support from SHIFT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 err="1" smtClean="0"/>
              <a:t>SCPlanning</a:t>
            </a:r>
            <a:r>
              <a:rPr lang="fr-FR" dirty="0" smtClean="0"/>
              <a:t> Roadmap and </a:t>
            </a:r>
            <a:r>
              <a:rPr lang="fr-FR" dirty="0" err="1" smtClean="0"/>
              <a:t>list</a:t>
            </a:r>
            <a:r>
              <a:rPr lang="fr-FR" dirty="0" smtClean="0"/>
              <a:t> of interfaces</a:t>
            </a:r>
          </a:p>
          <a:p>
            <a:r>
              <a:rPr lang="fr-FR" dirty="0" smtClean="0"/>
              <a:t>CCM Roadmap and </a:t>
            </a:r>
            <a:r>
              <a:rPr lang="fr-FR" dirty="0" err="1" smtClean="0"/>
              <a:t>list</a:t>
            </a:r>
            <a:r>
              <a:rPr lang="fr-FR" dirty="0" smtClean="0"/>
              <a:t> of interfaces </a:t>
            </a:r>
          </a:p>
          <a:p>
            <a:r>
              <a:rPr lang="fr-FR" dirty="0"/>
              <a:t>SCCore Roadmap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94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/>
          <p:cNvGrpSpPr/>
          <p:nvPr/>
        </p:nvGrpSpPr>
        <p:grpSpPr>
          <a:xfrm>
            <a:off x="249901" y="1267488"/>
            <a:ext cx="8681374" cy="5453131"/>
            <a:chOff x="230233" y="1273636"/>
            <a:chExt cx="8681374" cy="5453131"/>
          </a:xfrm>
        </p:grpSpPr>
        <p:sp>
          <p:nvSpPr>
            <p:cNvPr id="306" name="Rectangle 7"/>
            <p:cNvSpPr>
              <a:spLocks noChangeArrowheads="1"/>
            </p:cNvSpPr>
            <p:nvPr/>
          </p:nvSpPr>
          <p:spPr bwMode="auto">
            <a:xfrm>
              <a:off x="8470034" y="1273636"/>
              <a:ext cx="441573" cy="5443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s-ES" sz="1800">
                <a:solidFill>
                  <a:srgbClr val="6B747B"/>
                </a:solidFill>
              </a:endParaRPr>
            </a:p>
          </p:txBody>
        </p:sp>
        <p:sp>
          <p:nvSpPr>
            <p:cNvPr id="309" name="Rectangle 7"/>
            <p:cNvSpPr>
              <a:spLocks noChangeArrowheads="1"/>
            </p:cNvSpPr>
            <p:nvPr/>
          </p:nvSpPr>
          <p:spPr bwMode="auto">
            <a:xfrm>
              <a:off x="230233" y="1283418"/>
              <a:ext cx="403548" cy="54433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s-ES" sz="1800">
                <a:solidFill>
                  <a:srgbClr val="6B747B"/>
                </a:solidFill>
              </a:endParaRPr>
            </a:p>
          </p:txBody>
        </p:sp>
        <p:sp>
          <p:nvSpPr>
            <p:cNvPr id="315" name="Rectangle 7"/>
            <p:cNvSpPr>
              <a:spLocks noChangeArrowheads="1"/>
            </p:cNvSpPr>
            <p:nvPr/>
          </p:nvSpPr>
          <p:spPr bwMode="auto">
            <a:xfrm>
              <a:off x="633781" y="1283161"/>
              <a:ext cx="451098" cy="5443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s-ES" sz="1800">
                <a:solidFill>
                  <a:srgbClr val="6B747B"/>
                </a:solidFill>
              </a:endParaRPr>
            </a:p>
          </p:txBody>
        </p:sp>
        <p:sp>
          <p:nvSpPr>
            <p:cNvPr id="317" name="Rectangle 7"/>
            <p:cNvSpPr>
              <a:spLocks noChangeArrowheads="1"/>
            </p:cNvSpPr>
            <p:nvPr/>
          </p:nvSpPr>
          <p:spPr bwMode="auto">
            <a:xfrm>
              <a:off x="1088450" y="1283161"/>
              <a:ext cx="433809" cy="54433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s-ES" sz="1800">
                <a:solidFill>
                  <a:srgbClr val="6B747B"/>
                </a:solidFill>
              </a:endParaRPr>
            </a:p>
          </p:txBody>
        </p:sp>
        <p:sp>
          <p:nvSpPr>
            <p:cNvPr id="320" name="Rectangle 7"/>
            <p:cNvSpPr>
              <a:spLocks noChangeArrowheads="1"/>
            </p:cNvSpPr>
            <p:nvPr/>
          </p:nvSpPr>
          <p:spPr bwMode="auto">
            <a:xfrm>
              <a:off x="1522260" y="1283161"/>
              <a:ext cx="441573" cy="5443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s-ES" sz="1800" dirty="0">
                <a:solidFill>
                  <a:srgbClr val="6B747B"/>
                </a:solidFill>
              </a:endParaRPr>
            </a:p>
          </p:txBody>
        </p:sp>
        <p:sp>
          <p:nvSpPr>
            <p:cNvPr id="321" name="Rectangle 7"/>
            <p:cNvSpPr>
              <a:spLocks noChangeArrowheads="1"/>
            </p:cNvSpPr>
            <p:nvPr/>
          </p:nvSpPr>
          <p:spPr bwMode="auto">
            <a:xfrm>
              <a:off x="1968025" y="1283418"/>
              <a:ext cx="403548" cy="54433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s-ES" sz="1800">
                <a:solidFill>
                  <a:srgbClr val="6B747B"/>
                </a:solidFill>
              </a:endParaRPr>
            </a:p>
          </p:txBody>
        </p:sp>
        <p:sp>
          <p:nvSpPr>
            <p:cNvPr id="322" name="Rectangle 7"/>
            <p:cNvSpPr>
              <a:spLocks noChangeArrowheads="1"/>
            </p:cNvSpPr>
            <p:nvPr/>
          </p:nvSpPr>
          <p:spPr bwMode="auto">
            <a:xfrm>
              <a:off x="2371573" y="1283161"/>
              <a:ext cx="451098" cy="5443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s-ES" sz="1800">
                <a:solidFill>
                  <a:srgbClr val="6B747B"/>
                </a:solidFill>
              </a:endParaRPr>
            </a:p>
          </p:txBody>
        </p:sp>
        <p:sp>
          <p:nvSpPr>
            <p:cNvPr id="323" name="Rectangle 7"/>
            <p:cNvSpPr>
              <a:spLocks noChangeArrowheads="1"/>
            </p:cNvSpPr>
            <p:nvPr/>
          </p:nvSpPr>
          <p:spPr bwMode="auto">
            <a:xfrm>
              <a:off x="2826242" y="1283161"/>
              <a:ext cx="433809" cy="54433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s-ES" sz="1800">
                <a:solidFill>
                  <a:srgbClr val="6B747B"/>
                </a:solidFill>
              </a:endParaRPr>
            </a:p>
          </p:txBody>
        </p:sp>
        <p:sp>
          <p:nvSpPr>
            <p:cNvPr id="324" name="Rectangle 7"/>
            <p:cNvSpPr>
              <a:spLocks noChangeArrowheads="1"/>
            </p:cNvSpPr>
            <p:nvPr/>
          </p:nvSpPr>
          <p:spPr bwMode="auto">
            <a:xfrm>
              <a:off x="3260052" y="1283161"/>
              <a:ext cx="441573" cy="5443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s-ES" sz="1800">
                <a:solidFill>
                  <a:srgbClr val="6B747B"/>
                </a:solidFill>
              </a:endParaRPr>
            </a:p>
          </p:txBody>
        </p:sp>
        <p:sp>
          <p:nvSpPr>
            <p:cNvPr id="325" name="Rectangle 7"/>
            <p:cNvSpPr>
              <a:spLocks noChangeArrowheads="1"/>
            </p:cNvSpPr>
            <p:nvPr/>
          </p:nvSpPr>
          <p:spPr bwMode="auto">
            <a:xfrm>
              <a:off x="3705667" y="1273893"/>
              <a:ext cx="403548" cy="54433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s-ES" sz="1800">
                <a:solidFill>
                  <a:srgbClr val="6B747B"/>
                </a:solidFill>
              </a:endParaRPr>
            </a:p>
          </p:txBody>
        </p:sp>
        <p:sp>
          <p:nvSpPr>
            <p:cNvPr id="326" name="Rectangle 7"/>
            <p:cNvSpPr>
              <a:spLocks noChangeArrowheads="1"/>
            </p:cNvSpPr>
            <p:nvPr/>
          </p:nvSpPr>
          <p:spPr bwMode="auto">
            <a:xfrm>
              <a:off x="4109215" y="1273636"/>
              <a:ext cx="451098" cy="5443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s-ES" sz="1800">
                <a:solidFill>
                  <a:srgbClr val="6B747B"/>
                </a:solidFill>
              </a:endParaRPr>
            </a:p>
          </p:txBody>
        </p:sp>
        <p:sp>
          <p:nvSpPr>
            <p:cNvPr id="328" name="Rectangle 7"/>
            <p:cNvSpPr>
              <a:spLocks noChangeArrowheads="1"/>
            </p:cNvSpPr>
            <p:nvPr/>
          </p:nvSpPr>
          <p:spPr bwMode="auto">
            <a:xfrm>
              <a:off x="4563884" y="1273636"/>
              <a:ext cx="433809" cy="54433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s-ES" sz="1800">
                <a:solidFill>
                  <a:srgbClr val="6B747B"/>
                </a:solidFill>
              </a:endParaRPr>
            </a:p>
          </p:txBody>
        </p:sp>
        <p:sp>
          <p:nvSpPr>
            <p:cNvPr id="329" name="Rectangle 7"/>
            <p:cNvSpPr>
              <a:spLocks noChangeArrowheads="1"/>
            </p:cNvSpPr>
            <p:nvPr/>
          </p:nvSpPr>
          <p:spPr bwMode="auto">
            <a:xfrm>
              <a:off x="4997694" y="1273636"/>
              <a:ext cx="441573" cy="5443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s-ES" sz="1800">
                <a:solidFill>
                  <a:srgbClr val="6B747B"/>
                </a:solidFill>
              </a:endParaRPr>
            </a:p>
          </p:txBody>
        </p:sp>
        <p:sp>
          <p:nvSpPr>
            <p:cNvPr id="330" name="Rectangle 7"/>
            <p:cNvSpPr>
              <a:spLocks noChangeArrowheads="1"/>
            </p:cNvSpPr>
            <p:nvPr/>
          </p:nvSpPr>
          <p:spPr bwMode="auto">
            <a:xfrm>
              <a:off x="5443384" y="1273893"/>
              <a:ext cx="403548" cy="54433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s-ES" sz="1800">
                <a:solidFill>
                  <a:srgbClr val="6B747B"/>
                </a:solidFill>
              </a:endParaRPr>
            </a:p>
          </p:txBody>
        </p:sp>
        <p:sp>
          <p:nvSpPr>
            <p:cNvPr id="336" name="Rectangle 7"/>
            <p:cNvSpPr>
              <a:spLocks noChangeArrowheads="1"/>
            </p:cNvSpPr>
            <p:nvPr/>
          </p:nvSpPr>
          <p:spPr bwMode="auto">
            <a:xfrm>
              <a:off x="5846932" y="1273636"/>
              <a:ext cx="451098" cy="5443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s-ES" sz="1800">
                <a:solidFill>
                  <a:srgbClr val="6B747B"/>
                </a:solidFill>
              </a:endParaRPr>
            </a:p>
          </p:txBody>
        </p:sp>
        <p:sp>
          <p:nvSpPr>
            <p:cNvPr id="338" name="Rectangle 7"/>
            <p:cNvSpPr>
              <a:spLocks noChangeArrowheads="1"/>
            </p:cNvSpPr>
            <p:nvPr/>
          </p:nvSpPr>
          <p:spPr bwMode="auto">
            <a:xfrm>
              <a:off x="6301601" y="1273636"/>
              <a:ext cx="433809" cy="54433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s-ES" sz="1800">
                <a:solidFill>
                  <a:srgbClr val="6B747B"/>
                </a:solidFill>
              </a:endParaRPr>
            </a:p>
          </p:txBody>
        </p:sp>
        <p:sp>
          <p:nvSpPr>
            <p:cNvPr id="339" name="Rectangle 7"/>
            <p:cNvSpPr>
              <a:spLocks noChangeArrowheads="1"/>
            </p:cNvSpPr>
            <p:nvPr/>
          </p:nvSpPr>
          <p:spPr bwMode="auto">
            <a:xfrm>
              <a:off x="6735411" y="1273636"/>
              <a:ext cx="441573" cy="5443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s-ES" sz="1800">
                <a:solidFill>
                  <a:srgbClr val="6B747B"/>
                </a:solidFill>
              </a:endParaRPr>
            </a:p>
          </p:txBody>
        </p:sp>
        <p:sp>
          <p:nvSpPr>
            <p:cNvPr id="341" name="Rectangle 7"/>
            <p:cNvSpPr>
              <a:spLocks noChangeArrowheads="1"/>
            </p:cNvSpPr>
            <p:nvPr/>
          </p:nvSpPr>
          <p:spPr bwMode="auto">
            <a:xfrm>
              <a:off x="7178007" y="1273893"/>
              <a:ext cx="403548" cy="54433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s-ES" sz="1800">
                <a:solidFill>
                  <a:srgbClr val="6B747B"/>
                </a:solidFill>
              </a:endParaRPr>
            </a:p>
          </p:txBody>
        </p:sp>
        <p:sp>
          <p:nvSpPr>
            <p:cNvPr id="342" name="Rectangle 7"/>
            <p:cNvSpPr>
              <a:spLocks noChangeArrowheads="1"/>
            </p:cNvSpPr>
            <p:nvPr/>
          </p:nvSpPr>
          <p:spPr bwMode="auto">
            <a:xfrm>
              <a:off x="7581555" y="1273636"/>
              <a:ext cx="451098" cy="5443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s-ES" sz="1800">
                <a:solidFill>
                  <a:srgbClr val="6B747B"/>
                </a:solidFill>
              </a:endParaRPr>
            </a:p>
          </p:txBody>
        </p:sp>
        <p:sp>
          <p:nvSpPr>
            <p:cNvPr id="343" name="Rectangle 7"/>
            <p:cNvSpPr>
              <a:spLocks noChangeArrowheads="1"/>
            </p:cNvSpPr>
            <p:nvPr/>
          </p:nvSpPr>
          <p:spPr bwMode="auto">
            <a:xfrm>
              <a:off x="8036224" y="1273636"/>
              <a:ext cx="433809" cy="54433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s-ES" sz="1800">
                <a:solidFill>
                  <a:srgbClr val="6B747B"/>
                </a:solidFill>
              </a:endParaRPr>
            </a:p>
          </p:txBody>
        </p: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5776" y="855761"/>
            <a:ext cx="6945534" cy="196751"/>
          </a:xfrm>
          <a:prstGeom prst="rect">
            <a:avLst/>
          </a:prstGeom>
          <a:solidFill>
            <a:srgbClr val="403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s-ES" sz="1800" dirty="0">
              <a:solidFill>
                <a:srgbClr val="6B747B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45777" y="1054994"/>
            <a:ext cx="6955060" cy="219600"/>
          </a:xfrm>
          <a:prstGeom prst="rect">
            <a:avLst/>
          </a:prstGeom>
          <a:solidFill>
            <a:srgbClr val="6049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s-ES" sz="1800" dirty="0">
              <a:solidFill>
                <a:srgbClr val="6B747B"/>
              </a:solidFill>
            </a:endParaRPr>
          </a:p>
        </p:txBody>
      </p:sp>
      <p:sp>
        <p:nvSpPr>
          <p:cNvPr id="12" name="Line 66"/>
          <p:cNvSpPr>
            <a:spLocks noChangeShapeType="1"/>
          </p:cNvSpPr>
          <p:nvPr/>
        </p:nvSpPr>
        <p:spPr bwMode="auto">
          <a:xfrm>
            <a:off x="1097118" y="846236"/>
            <a:ext cx="0" cy="437182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s-ES" sz="1800" dirty="0">
              <a:solidFill>
                <a:srgbClr val="6B747B"/>
              </a:solidFill>
            </a:endParaRPr>
          </a:p>
        </p:txBody>
      </p:sp>
      <p:sp>
        <p:nvSpPr>
          <p:cNvPr id="13" name="Line 66"/>
          <p:cNvSpPr>
            <a:spLocks noChangeShapeType="1"/>
          </p:cNvSpPr>
          <p:nvPr/>
        </p:nvSpPr>
        <p:spPr bwMode="auto">
          <a:xfrm>
            <a:off x="6327297" y="855762"/>
            <a:ext cx="0" cy="418331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s-ES" sz="1800" dirty="0">
              <a:solidFill>
                <a:srgbClr val="6B747B"/>
              </a:solidFill>
            </a:endParaRPr>
          </a:p>
        </p:txBody>
      </p:sp>
      <p:sp>
        <p:nvSpPr>
          <p:cNvPr id="17" name="Line 66"/>
          <p:cNvSpPr>
            <a:spLocks noChangeShapeType="1"/>
          </p:cNvSpPr>
          <p:nvPr/>
        </p:nvSpPr>
        <p:spPr bwMode="auto">
          <a:xfrm flipH="1">
            <a:off x="4576668" y="846236"/>
            <a:ext cx="1" cy="437181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s-ES" sz="1800" dirty="0">
              <a:solidFill>
                <a:srgbClr val="6B747B"/>
              </a:solidFill>
            </a:endParaRPr>
          </a:p>
        </p:txBody>
      </p:sp>
      <p:sp>
        <p:nvSpPr>
          <p:cNvPr id="19" name="Line 66"/>
          <p:cNvSpPr>
            <a:spLocks noChangeShapeType="1"/>
          </p:cNvSpPr>
          <p:nvPr/>
        </p:nvSpPr>
        <p:spPr bwMode="auto">
          <a:xfrm>
            <a:off x="2830643" y="846237"/>
            <a:ext cx="0" cy="437181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s-ES" sz="1800" dirty="0">
              <a:solidFill>
                <a:srgbClr val="6B747B"/>
              </a:solidFill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1772872" y="855663"/>
            <a:ext cx="31418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200" b="1" dirty="0" smtClean="0">
                <a:solidFill>
                  <a:srgbClr val="FFFFFF"/>
                </a:solidFill>
                <a:latin typeface="Calibri" pitchFamily="34" charset="0"/>
              </a:rPr>
              <a:t>2018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3506397" y="855762"/>
            <a:ext cx="31418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200" b="1" dirty="0" smtClean="0">
                <a:solidFill>
                  <a:srgbClr val="FFFFFF"/>
                </a:solidFill>
                <a:latin typeface="Calibri" pitchFamily="34" charset="0"/>
              </a:rPr>
              <a:t>2019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5259568" y="855762"/>
            <a:ext cx="31418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200" b="1" dirty="0" smtClean="0">
                <a:solidFill>
                  <a:srgbClr val="FFFFFF"/>
                </a:solidFill>
                <a:latin typeface="Calibri" pitchFamily="34" charset="0"/>
              </a:rPr>
              <a:t>2020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358775" y="351700"/>
            <a:ext cx="8420894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i="1" dirty="0" smtClean="0">
                <a:solidFill>
                  <a:srgbClr val="1F65AF"/>
                </a:solidFill>
              </a:rPr>
              <a:t>SCCORE </a:t>
            </a:r>
            <a:r>
              <a:rPr lang="es-ES" sz="2400" b="1" i="1" dirty="0" err="1" smtClean="0">
                <a:solidFill>
                  <a:srgbClr val="1F65AF"/>
                </a:solidFill>
              </a:rPr>
              <a:t>Roadmap</a:t>
            </a:r>
            <a:r>
              <a:rPr lang="es-ES" sz="2400" b="1" i="1" dirty="0" smtClean="0">
                <a:solidFill>
                  <a:srgbClr val="1F65AF"/>
                </a:solidFill>
              </a:rPr>
              <a:t>: SHIFT &amp; SCCORE &amp; ATHENA</a:t>
            </a:r>
            <a:endParaRPr lang="es-ES" sz="2400" b="1" i="1" dirty="0">
              <a:solidFill>
                <a:srgbClr val="1F65AF"/>
              </a:solidFill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299101" y="1069975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000" dirty="0" smtClean="0">
                <a:solidFill>
                  <a:srgbClr val="FFFFFF"/>
                </a:solidFill>
                <a:latin typeface="Calibri" pitchFamily="34" charset="0"/>
              </a:rPr>
              <a:t>Q3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710264" y="1069975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000" dirty="0" smtClean="0">
                <a:solidFill>
                  <a:srgbClr val="FFFFFF"/>
                </a:solidFill>
                <a:latin typeface="Calibri" pitchFamily="34" charset="0"/>
              </a:rPr>
              <a:t>Q4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1246144" y="1062261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000" dirty="0" smtClean="0">
                <a:solidFill>
                  <a:srgbClr val="FFFFFF"/>
                </a:solidFill>
                <a:latin typeface="Calibri" pitchFamily="34" charset="0"/>
              </a:rPr>
              <a:t>Q1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1666831" y="1062261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000" dirty="0" smtClean="0">
                <a:solidFill>
                  <a:srgbClr val="FFFFFF"/>
                </a:solidFill>
                <a:latin typeface="Calibri" pitchFamily="34" charset="0"/>
              </a:rPr>
              <a:t>Q2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081665" y="1062261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000" dirty="0" smtClean="0">
                <a:solidFill>
                  <a:srgbClr val="FFFFFF"/>
                </a:solidFill>
                <a:latin typeface="Calibri" pitchFamily="34" charset="0"/>
              </a:rPr>
              <a:t>Q3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2492828" y="1062261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000" dirty="0" smtClean="0">
                <a:solidFill>
                  <a:srgbClr val="FFFFFF"/>
                </a:solidFill>
                <a:latin typeface="Calibri" pitchFamily="34" charset="0"/>
              </a:rPr>
              <a:t>Q4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2974336" y="1062261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000" dirty="0" smtClean="0">
                <a:solidFill>
                  <a:srgbClr val="FFFFFF"/>
                </a:solidFill>
                <a:latin typeface="Calibri" pitchFamily="34" charset="0"/>
              </a:rPr>
              <a:t>Q1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3395023" y="1062261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000" dirty="0" smtClean="0">
                <a:solidFill>
                  <a:srgbClr val="FFFFFF"/>
                </a:solidFill>
                <a:latin typeface="Calibri" pitchFamily="34" charset="0"/>
              </a:rPr>
              <a:t>Q2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3809857" y="1062261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000" dirty="0" smtClean="0">
                <a:solidFill>
                  <a:srgbClr val="FFFFFF"/>
                </a:solidFill>
                <a:latin typeface="Calibri" pitchFamily="34" charset="0"/>
              </a:rPr>
              <a:t>Q3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4221020" y="1062261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000" dirty="0" smtClean="0">
                <a:solidFill>
                  <a:srgbClr val="FFFFFF"/>
                </a:solidFill>
                <a:latin typeface="Calibri" pitchFamily="34" charset="0"/>
              </a:rPr>
              <a:t>Q4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40" name="Rectangle 23"/>
          <p:cNvSpPr>
            <a:spLocks noChangeArrowheads="1"/>
          </p:cNvSpPr>
          <p:nvPr/>
        </p:nvSpPr>
        <p:spPr bwMode="auto">
          <a:xfrm>
            <a:off x="4732840" y="1062261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000" dirty="0" smtClean="0">
                <a:solidFill>
                  <a:srgbClr val="FFFFFF"/>
                </a:solidFill>
                <a:latin typeface="Calibri" pitchFamily="34" charset="0"/>
              </a:rPr>
              <a:t>Q1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5153527" y="1062261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000" dirty="0" smtClean="0">
                <a:solidFill>
                  <a:srgbClr val="FFFFFF"/>
                </a:solidFill>
                <a:latin typeface="Calibri" pitchFamily="34" charset="0"/>
              </a:rPr>
              <a:t>Q2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5568361" y="1062261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000" dirty="0" smtClean="0">
                <a:solidFill>
                  <a:srgbClr val="FFFFFF"/>
                </a:solidFill>
                <a:latin typeface="Calibri" pitchFamily="34" charset="0"/>
              </a:rPr>
              <a:t>Q3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43" name="Rectangle 26"/>
          <p:cNvSpPr>
            <a:spLocks noChangeArrowheads="1"/>
          </p:cNvSpPr>
          <p:nvPr/>
        </p:nvSpPr>
        <p:spPr bwMode="auto">
          <a:xfrm>
            <a:off x="5979524" y="1062261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000" dirty="0" smtClean="0">
                <a:solidFill>
                  <a:srgbClr val="FFFFFF"/>
                </a:solidFill>
                <a:latin typeface="Calibri" pitchFamily="34" charset="0"/>
              </a:rPr>
              <a:t>Q4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7559079" y="1062261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073726" y="1302668"/>
            <a:ext cx="549027" cy="43204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400"/>
            <a:r>
              <a:rPr lang="en-GB" sz="800" dirty="0" smtClean="0">
                <a:solidFill>
                  <a:srgbClr val="FFFFFF"/>
                </a:solidFill>
              </a:rPr>
              <a:t>DETAILED</a:t>
            </a:r>
          </a:p>
          <a:p>
            <a:pPr algn="ctr" defTabSz="914400"/>
            <a:r>
              <a:rPr lang="en-GB" sz="800" dirty="0" smtClean="0">
                <a:solidFill>
                  <a:srgbClr val="FFFFFF"/>
                </a:solidFill>
              </a:rPr>
              <a:t>DESIGN &amp; BUILD</a:t>
            </a:r>
            <a:endParaRPr lang="en-GB" sz="800" dirty="0">
              <a:solidFill>
                <a:srgbClr val="FFFFFF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7011" y="1889544"/>
            <a:ext cx="348479" cy="70879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914400"/>
            <a:r>
              <a:rPr lang="en-GB" sz="1100" dirty="0" smtClean="0">
                <a:solidFill>
                  <a:srgbClr val="BCBC1C">
                    <a:lumMod val="50000"/>
                  </a:srgbClr>
                </a:solidFill>
              </a:rPr>
              <a:t>HUB</a:t>
            </a:r>
          </a:p>
          <a:p>
            <a:pPr algn="ctr" defTabSz="914400"/>
            <a:r>
              <a:rPr lang="en-GB" sz="1100" dirty="0" smtClean="0">
                <a:solidFill>
                  <a:srgbClr val="BCBC1C">
                    <a:lumMod val="50000"/>
                  </a:srgbClr>
                </a:solidFill>
              </a:rPr>
              <a:t>EU1</a:t>
            </a:r>
          </a:p>
        </p:txBody>
      </p:sp>
      <p:sp>
        <p:nvSpPr>
          <p:cNvPr id="166" name="Rectangle 24"/>
          <p:cNvSpPr>
            <a:spLocks noChangeArrowheads="1"/>
          </p:cNvSpPr>
          <p:nvPr/>
        </p:nvSpPr>
        <p:spPr bwMode="auto">
          <a:xfrm>
            <a:off x="7550612" y="1062261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170" name="Rectangle 23"/>
          <p:cNvSpPr>
            <a:spLocks noChangeArrowheads="1"/>
          </p:cNvSpPr>
          <p:nvPr/>
        </p:nvSpPr>
        <p:spPr bwMode="auto">
          <a:xfrm>
            <a:off x="6459487" y="1062261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000" dirty="0" smtClean="0">
                <a:solidFill>
                  <a:srgbClr val="FFFFFF"/>
                </a:solidFill>
                <a:latin typeface="Calibri" pitchFamily="34" charset="0"/>
              </a:rPr>
              <a:t>Q1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171" name="Rectangle 24"/>
          <p:cNvSpPr>
            <a:spLocks noChangeArrowheads="1"/>
          </p:cNvSpPr>
          <p:nvPr/>
        </p:nvSpPr>
        <p:spPr bwMode="auto">
          <a:xfrm>
            <a:off x="6880174" y="1062261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000" dirty="0" smtClean="0">
                <a:solidFill>
                  <a:srgbClr val="FFFFFF"/>
                </a:solidFill>
                <a:latin typeface="Calibri" pitchFamily="34" charset="0"/>
              </a:rPr>
              <a:t>Q2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172" name="Rectangle 25"/>
          <p:cNvSpPr>
            <a:spLocks noChangeArrowheads="1"/>
          </p:cNvSpPr>
          <p:nvPr/>
        </p:nvSpPr>
        <p:spPr bwMode="auto">
          <a:xfrm>
            <a:off x="7295008" y="1062261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000" dirty="0" smtClean="0">
                <a:solidFill>
                  <a:srgbClr val="FFFFFF"/>
                </a:solidFill>
                <a:latin typeface="Calibri" pitchFamily="34" charset="0"/>
              </a:rPr>
              <a:t>Q3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173" name="Rectangle 26"/>
          <p:cNvSpPr>
            <a:spLocks noChangeArrowheads="1"/>
          </p:cNvSpPr>
          <p:nvPr/>
        </p:nvSpPr>
        <p:spPr bwMode="auto">
          <a:xfrm>
            <a:off x="7706171" y="1062261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000" dirty="0" smtClean="0">
                <a:solidFill>
                  <a:srgbClr val="FFFFFF"/>
                </a:solidFill>
                <a:latin typeface="Calibri" pitchFamily="34" charset="0"/>
              </a:rPr>
              <a:t>Q4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182" name="Rectangle 181"/>
          <p:cNvSpPr>
            <a:spLocks noChangeArrowheads="1"/>
          </p:cNvSpPr>
          <p:nvPr/>
        </p:nvSpPr>
        <p:spPr bwMode="auto">
          <a:xfrm>
            <a:off x="7188003" y="853141"/>
            <a:ext cx="1752616" cy="216000"/>
          </a:xfrm>
          <a:prstGeom prst="rect">
            <a:avLst/>
          </a:prstGeom>
          <a:solidFill>
            <a:srgbClr val="4031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s-ES" sz="1800" dirty="0">
              <a:solidFill>
                <a:srgbClr val="6B747B"/>
              </a:solidFill>
            </a:endParaRPr>
          </a:p>
        </p:txBody>
      </p:sp>
      <p:sp>
        <p:nvSpPr>
          <p:cNvPr id="183" name="Rectangle 39"/>
          <p:cNvSpPr>
            <a:spLocks noChangeArrowheads="1"/>
          </p:cNvSpPr>
          <p:nvPr/>
        </p:nvSpPr>
        <p:spPr bwMode="auto">
          <a:xfrm>
            <a:off x="6999674" y="853646"/>
            <a:ext cx="31418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200" b="1" dirty="0" smtClean="0">
                <a:solidFill>
                  <a:srgbClr val="FFFFFF"/>
                </a:solidFill>
                <a:latin typeface="Calibri" pitchFamily="34" charset="0"/>
              </a:rPr>
              <a:t>2021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184" name="Rectangle 6"/>
          <p:cNvSpPr>
            <a:spLocks noChangeArrowheads="1"/>
          </p:cNvSpPr>
          <p:nvPr/>
        </p:nvSpPr>
        <p:spPr bwMode="auto">
          <a:xfrm>
            <a:off x="7197096" y="1060200"/>
            <a:ext cx="1752489" cy="219600"/>
          </a:xfrm>
          <a:prstGeom prst="rect">
            <a:avLst/>
          </a:prstGeom>
          <a:solidFill>
            <a:srgbClr val="6049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s-ES" sz="1800" dirty="0">
              <a:solidFill>
                <a:srgbClr val="6B747B"/>
              </a:solidFill>
            </a:endParaRPr>
          </a:p>
        </p:txBody>
      </p:sp>
      <p:sp>
        <p:nvSpPr>
          <p:cNvPr id="187" name="Rectangle 25"/>
          <p:cNvSpPr>
            <a:spLocks noChangeArrowheads="1"/>
          </p:cNvSpPr>
          <p:nvPr/>
        </p:nvSpPr>
        <p:spPr bwMode="auto">
          <a:xfrm>
            <a:off x="7292034" y="1058151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000" dirty="0" smtClean="0">
                <a:solidFill>
                  <a:srgbClr val="FFFFFF"/>
                </a:solidFill>
                <a:latin typeface="Calibri" pitchFamily="34" charset="0"/>
              </a:rPr>
              <a:t>Q3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188" name="Rectangle 26"/>
          <p:cNvSpPr>
            <a:spLocks noChangeArrowheads="1"/>
          </p:cNvSpPr>
          <p:nvPr/>
        </p:nvSpPr>
        <p:spPr bwMode="auto">
          <a:xfrm>
            <a:off x="7703197" y="1058151"/>
            <a:ext cx="19685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000" dirty="0" smtClean="0">
                <a:solidFill>
                  <a:srgbClr val="FFFFFF"/>
                </a:solidFill>
                <a:latin typeface="Calibri" pitchFamily="34" charset="0"/>
              </a:rPr>
              <a:t>Q4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8858" y="846236"/>
            <a:ext cx="8698150" cy="5880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s-ES" sz="1800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63134" y="3016726"/>
            <a:ext cx="353535" cy="705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914400"/>
            <a:r>
              <a:rPr lang="en-GB" sz="1100" dirty="0">
                <a:solidFill>
                  <a:srgbClr val="BCBC1C">
                    <a:lumMod val="50000"/>
                  </a:srgbClr>
                </a:solidFill>
              </a:rPr>
              <a:t>HUB</a:t>
            </a:r>
          </a:p>
          <a:p>
            <a:pPr algn="ctr" defTabSz="914400"/>
            <a:r>
              <a:rPr lang="en-GB" sz="1100" dirty="0">
                <a:solidFill>
                  <a:srgbClr val="BCBC1C">
                    <a:lumMod val="50000"/>
                  </a:srgbClr>
                </a:solidFill>
              </a:rPr>
              <a:t>EU2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470353" y="1927665"/>
            <a:ext cx="952440" cy="682429"/>
            <a:chOff x="1470353" y="1927665"/>
            <a:chExt cx="952440" cy="682429"/>
          </a:xfrm>
        </p:grpSpPr>
        <p:sp>
          <p:nvSpPr>
            <p:cNvPr id="71" name="Rectangle 70"/>
            <p:cNvSpPr/>
            <p:nvPr/>
          </p:nvSpPr>
          <p:spPr>
            <a:xfrm>
              <a:off x="1470353" y="2018724"/>
              <a:ext cx="933204" cy="53276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defTabSz="914400"/>
              <a:r>
                <a:rPr lang="en-GB" sz="700" dirty="0">
                  <a:solidFill>
                    <a:srgbClr val="FFFFFF"/>
                  </a:solidFill>
                </a:rPr>
                <a:t>PILOT1</a:t>
              </a:r>
            </a:p>
            <a:p>
              <a:pPr defTabSz="914400"/>
              <a:r>
                <a:rPr lang="en-GB" sz="700" dirty="0">
                  <a:solidFill>
                    <a:srgbClr val="FFFFFF"/>
                  </a:solidFill>
                </a:rPr>
                <a:t>IBERIA</a:t>
              </a:r>
            </a:p>
            <a:p>
              <a:pPr defTabSz="914400"/>
              <a:r>
                <a:rPr lang="en-GB" sz="700" dirty="0">
                  <a:solidFill>
                    <a:srgbClr val="FFFFFF"/>
                  </a:solidFill>
                </a:rPr>
                <a:t>Spain +</a:t>
              </a:r>
            </a:p>
            <a:p>
              <a:pPr defTabSz="914400"/>
              <a:r>
                <a:rPr lang="en-GB" sz="700" dirty="0">
                  <a:solidFill>
                    <a:srgbClr val="FFFFFF"/>
                  </a:solidFill>
                </a:rPr>
                <a:t>Portugal 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921451" y="2018723"/>
              <a:ext cx="447319" cy="14400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921451" y="2374829"/>
              <a:ext cx="447319" cy="1712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SHIFT</a:t>
              </a:r>
            </a:p>
          </p:txBody>
        </p:sp>
        <p:sp>
          <p:nvSpPr>
            <p:cNvPr id="220" name="5-Point Star 219"/>
            <p:cNvSpPr/>
            <p:nvPr/>
          </p:nvSpPr>
          <p:spPr>
            <a:xfrm>
              <a:off x="2307908" y="2307204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21" name="5-Point Star 220"/>
            <p:cNvSpPr/>
            <p:nvPr/>
          </p:nvSpPr>
          <p:spPr>
            <a:xfrm>
              <a:off x="2307352" y="2466094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24" name="5-Point Star 223"/>
            <p:cNvSpPr/>
            <p:nvPr/>
          </p:nvSpPr>
          <p:spPr>
            <a:xfrm>
              <a:off x="2314793" y="1927665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622753" y="2733317"/>
            <a:ext cx="952440" cy="666345"/>
            <a:chOff x="1622753" y="2733317"/>
            <a:chExt cx="952440" cy="666345"/>
          </a:xfrm>
        </p:grpSpPr>
        <p:sp>
          <p:nvSpPr>
            <p:cNvPr id="208" name="Rectangle 207"/>
            <p:cNvSpPr/>
            <p:nvPr/>
          </p:nvSpPr>
          <p:spPr>
            <a:xfrm>
              <a:off x="1622753" y="2796165"/>
              <a:ext cx="933204" cy="53319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defTabSz="914400"/>
              <a:r>
                <a:rPr lang="en-GB" sz="700" dirty="0">
                  <a:solidFill>
                    <a:srgbClr val="FFFFFF"/>
                  </a:solidFill>
                </a:rPr>
                <a:t>PILOT2</a:t>
              </a:r>
            </a:p>
            <a:p>
              <a:pPr defTabSz="914400"/>
              <a:r>
                <a:rPr lang="en-GB" sz="700" dirty="0">
                  <a:solidFill>
                    <a:srgbClr val="FFFFFF"/>
                  </a:solidFill>
                </a:rPr>
                <a:t>BENELUX</a:t>
              </a:r>
            </a:p>
            <a:p>
              <a:pPr defTabSz="914400"/>
              <a:r>
                <a:rPr lang="en-GB" sz="700" dirty="0">
                  <a:solidFill>
                    <a:srgbClr val="FFFFFF"/>
                  </a:solidFill>
                </a:rPr>
                <a:t>Belgium +</a:t>
              </a:r>
            </a:p>
            <a:p>
              <a:pPr defTabSz="914400"/>
              <a:r>
                <a:rPr lang="en-GB" sz="700" dirty="0">
                  <a:solidFill>
                    <a:srgbClr val="FFFFFF"/>
                  </a:solidFill>
                </a:rPr>
                <a:t>Netherland 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073851" y="2796164"/>
              <a:ext cx="447319" cy="14400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073851" y="3160221"/>
              <a:ext cx="447319" cy="1712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SHIFT</a:t>
              </a:r>
            </a:p>
          </p:txBody>
        </p:sp>
        <p:sp>
          <p:nvSpPr>
            <p:cNvPr id="225" name="5-Point Star 224"/>
            <p:cNvSpPr/>
            <p:nvPr/>
          </p:nvSpPr>
          <p:spPr>
            <a:xfrm>
              <a:off x="2458809" y="3101757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26" name="5-Point Star 225"/>
            <p:cNvSpPr/>
            <p:nvPr/>
          </p:nvSpPr>
          <p:spPr>
            <a:xfrm>
              <a:off x="2458809" y="3255662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27" name="5-Point Star 226"/>
            <p:cNvSpPr/>
            <p:nvPr/>
          </p:nvSpPr>
          <p:spPr>
            <a:xfrm>
              <a:off x="2467193" y="2733317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383" name="5-Point Star 382"/>
          <p:cNvSpPr/>
          <p:nvPr/>
        </p:nvSpPr>
        <p:spPr>
          <a:xfrm>
            <a:off x="5334937" y="3238716"/>
            <a:ext cx="108000" cy="144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7016528" y="1990994"/>
            <a:ext cx="633400" cy="589282"/>
            <a:chOff x="6697366" y="1990994"/>
            <a:chExt cx="633400" cy="589282"/>
          </a:xfrm>
        </p:grpSpPr>
        <p:grpSp>
          <p:nvGrpSpPr>
            <p:cNvPr id="44" name="Group 43"/>
            <p:cNvGrpSpPr/>
            <p:nvPr/>
          </p:nvGrpSpPr>
          <p:grpSpPr>
            <a:xfrm>
              <a:off x="6697366" y="2044923"/>
              <a:ext cx="632670" cy="535353"/>
              <a:chOff x="6453733" y="2052647"/>
              <a:chExt cx="632670" cy="535353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6453733" y="2052648"/>
                <a:ext cx="613433" cy="53149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Ins="0" rtlCol="0" anchor="t"/>
              <a:lstStyle/>
              <a:p>
                <a:pPr algn="ctr" defTabSz="914400"/>
                <a:r>
                  <a:rPr lang="en-GB" sz="700" dirty="0" smtClean="0">
                    <a:solidFill>
                      <a:srgbClr val="FFFFFF"/>
                    </a:solidFill>
                  </a:rPr>
                  <a:t>POLAND</a:t>
                </a:r>
                <a:endParaRPr lang="en-GB" sz="7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6585061" y="2052647"/>
                <a:ext cx="447319" cy="14400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lang="es-ES" sz="600" dirty="0">
                    <a:solidFill>
                      <a:srgbClr val="FFFFFF"/>
                    </a:solidFill>
                  </a:rPr>
                  <a:t>ATHENA</a:t>
                </a: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6585061" y="2416704"/>
                <a:ext cx="447319" cy="171296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lang="es-ES" sz="600" dirty="0">
                    <a:solidFill>
                      <a:srgbClr val="FFFFFF"/>
                    </a:solidFill>
                  </a:rPr>
                  <a:t>SHIFT</a:t>
                </a:r>
                <a:endParaRPr lang="es-E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0" name="5-Point Star 419"/>
              <p:cNvSpPr/>
              <p:nvPr/>
            </p:nvSpPr>
            <p:spPr>
              <a:xfrm>
                <a:off x="6978403" y="2393237"/>
                <a:ext cx="108000" cy="144000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21" name="5-Point Star 420"/>
            <p:cNvSpPr/>
            <p:nvPr/>
          </p:nvSpPr>
          <p:spPr>
            <a:xfrm>
              <a:off x="7222766" y="1990994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63226" y="2790125"/>
            <a:ext cx="513819" cy="543847"/>
            <a:chOff x="6736709" y="3445750"/>
            <a:chExt cx="513819" cy="543847"/>
          </a:xfrm>
        </p:grpSpPr>
        <p:sp>
          <p:nvSpPr>
            <p:cNvPr id="422" name="Rectangle 421"/>
            <p:cNvSpPr/>
            <p:nvPr/>
          </p:nvSpPr>
          <p:spPr>
            <a:xfrm>
              <a:off x="6736709" y="3445750"/>
              <a:ext cx="465159" cy="5438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rIns="0" rtlCol="0" anchor="t"/>
            <a:lstStyle/>
            <a:p>
              <a:pPr algn="ctr" defTabSz="914400"/>
              <a:r>
                <a:rPr lang="en-GB" sz="500" dirty="0" smtClean="0">
                  <a:solidFill>
                    <a:srgbClr val="FFFFFF"/>
                  </a:solidFill>
                </a:rPr>
                <a:t>UK, IRELAND</a:t>
              </a:r>
              <a:endParaRPr lang="en-GB" sz="700" dirty="0" smtClean="0">
                <a:solidFill>
                  <a:srgbClr val="FFFFFF"/>
                </a:solidFill>
              </a:endParaRPr>
            </a:p>
            <a:p>
              <a:pPr algn="ctr" defTabSz="914400"/>
              <a:endParaRPr lang="en-GB" sz="900" dirty="0">
                <a:solidFill>
                  <a:srgbClr val="FFFFFF"/>
                </a:solidFill>
              </a:endParaRPr>
            </a:p>
            <a:p>
              <a:pPr algn="ctr" defTabSz="914400"/>
              <a:endParaRPr lang="en-GB" sz="300" dirty="0" smtClean="0">
                <a:solidFill>
                  <a:srgbClr val="FFFFFF"/>
                </a:solidFill>
              </a:endParaRPr>
            </a:p>
            <a:p>
              <a:pPr algn="ctr" defTabSz="914400"/>
              <a:r>
                <a:rPr lang="en-GB" sz="600" dirty="0" smtClean="0">
                  <a:solidFill>
                    <a:srgbClr val="FFFFFF"/>
                  </a:solidFill>
                </a:rPr>
                <a:t>SLOV, LITH</a:t>
              </a:r>
              <a:endParaRPr lang="en-GB" sz="600" dirty="0">
                <a:solidFill>
                  <a:srgbClr val="FFFFFF"/>
                </a:solidFill>
              </a:endParaRPr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6749186" y="3610734"/>
              <a:ext cx="447319" cy="13109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SHIFT</a:t>
              </a:r>
            </a:p>
          </p:txBody>
        </p:sp>
        <p:sp>
          <p:nvSpPr>
            <p:cNvPr id="429" name="5-Point Star 428"/>
            <p:cNvSpPr/>
            <p:nvPr/>
          </p:nvSpPr>
          <p:spPr>
            <a:xfrm>
              <a:off x="7142528" y="3552763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473" name="Rectangle 472"/>
          <p:cNvSpPr/>
          <p:nvPr/>
        </p:nvSpPr>
        <p:spPr>
          <a:xfrm>
            <a:off x="2831623" y="1297335"/>
            <a:ext cx="847726" cy="43204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400"/>
            <a:r>
              <a:rPr lang="en-GB" sz="800" dirty="0" smtClean="0">
                <a:solidFill>
                  <a:srgbClr val="FFFFFF"/>
                </a:solidFill>
              </a:rPr>
              <a:t>DEPLOYMENT ACCELERATORS &amp; TOOLKITS</a:t>
            </a:r>
            <a:endParaRPr lang="en-GB" sz="800" dirty="0">
              <a:solidFill>
                <a:srgbClr val="FFFFFF"/>
              </a:solidFill>
            </a:endParaRPr>
          </a:p>
        </p:txBody>
      </p:sp>
      <p:sp>
        <p:nvSpPr>
          <p:cNvPr id="431" name="Right Arrow 430"/>
          <p:cNvSpPr/>
          <p:nvPr/>
        </p:nvSpPr>
        <p:spPr>
          <a:xfrm>
            <a:off x="5404738" y="1769572"/>
            <a:ext cx="866222" cy="198967"/>
          </a:xfrm>
          <a:prstGeom prst="rightArrow">
            <a:avLst>
              <a:gd name="adj1" fmla="val 95834"/>
              <a:gd name="adj2" fmla="val 10170"/>
            </a:avLst>
          </a:prstGeom>
          <a:solidFill>
            <a:srgbClr val="354D1E">
              <a:alpha val="3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0" rtlCol="0" anchor="ctr"/>
          <a:lstStyle/>
          <a:p>
            <a:pPr algn="ctr" defTabSz="914400"/>
            <a:r>
              <a:rPr lang="es-ES" sz="900" b="1" dirty="0" smtClean="0">
                <a:solidFill>
                  <a:srgbClr val="6B747B">
                    <a:lumMod val="50000"/>
                  </a:srgbClr>
                </a:solidFill>
              </a:rPr>
              <a:t>VACCINES FR</a:t>
            </a:r>
            <a:endParaRPr lang="es-ES" sz="900" b="1" dirty="0">
              <a:solidFill>
                <a:srgbClr val="6B747B">
                  <a:lumMod val="50000"/>
                </a:srgbClr>
              </a:solidFill>
            </a:endParaRPr>
          </a:p>
        </p:txBody>
      </p:sp>
      <p:sp>
        <p:nvSpPr>
          <p:cNvPr id="334" name="Right Arrow 333"/>
          <p:cNvSpPr/>
          <p:nvPr/>
        </p:nvSpPr>
        <p:spPr>
          <a:xfrm>
            <a:off x="6391179" y="1791079"/>
            <a:ext cx="1630392" cy="162464"/>
          </a:xfrm>
          <a:prstGeom prst="rightArrow">
            <a:avLst>
              <a:gd name="adj1" fmla="val 95834"/>
              <a:gd name="adj2" fmla="val 10170"/>
            </a:avLst>
          </a:prstGeom>
          <a:solidFill>
            <a:srgbClr val="354D1E">
              <a:alpha val="3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0" rtlCol="0" anchor="ctr"/>
          <a:lstStyle/>
          <a:p>
            <a:pPr algn="ctr" defTabSz="914400"/>
            <a:r>
              <a:rPr lang="en-US" sz="900" b="1" dirty="0">
                <a:solidFill>
                  <a:srgbClr val="6B747B">
                    <a:lumMod val="50000"/>
                  </a:srgbClr>
                </a:solidFill>
              </a:rPr>
              <a:t>Plants VACCINES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58401" y="3416900"/>
            <a:ext cx="626227" cy="583173"/>
            <a:chOff x="8024578" y="3408640"/>
            <a:chExt cx="626227" cy="583173"/>
          </a:xfrm>
        </p:grpSpPr>
        <p:sp>
          <p:nvSpPr>
            <p:cNvPr id="369" name="Rectangle 368"/>
            <p:cNvSpPr/>
            <p:nvPr/>
          </p:nvSpPr>
          <p:spPr>
            <a:xfrm>
              <a:off x="8024578" y="3447966"/>
              <a:ext cx="613433" cy="5438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Ins="0" rtlCol="0" anchor="t"/>
            <a:lstStyle/>
            <a:p>
              <a:pPr algn="ctr" defTabSz="914400"/>
              <a:r>
                <a:rPr lang="en-GB" sz="600" dirty="0" smtClean="0">
                  <a:solidFill>
                    <a:srgbClr val="FFFFFF"/>
                  </a:solidFill>
                </a:rPr>
                <a:t>MOROCCO</a:t>
              </a:r>
              <a:endParaRPr lang="en-GB" sz="600" dirty="0">
                <a:solidFill>
                  <a:srgbClr val="FFFFFF"/>
                </a:solidFill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8155906" y="3461614"/>
              <a:ext cx="447319" cy="14400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8155906" y="3819974"/>
              <a:ext cx="447319" cy="17129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SHIFT</a:t>
              </a:r>
              <a:endParaRPr lang="es-ES" sz="1600" dirty="0">
                <a:solidFill>
                  <a:srgbClr val="FFFFFF"/>
                </a:solidFill>
              </a:endParaRPr>
            </a:p>
          </p:txBody>
        </p:sp>
        <p:sp>
          <p:nvSpPr>
            <p:cNvPr id="462" name="5-Point Star 461"/>
            <p:cNvSpPr/>
            <p:nvPr/>
          </p:nvSpPr>
          <p:spPr>
            <a:xfrm>
              <a:off x="8528634" y="3408640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463" name="5-Point Star 462"/>
            <p:cNvSpPr/>
            <p:nvPr/>
          </p:nvSpPr>
          <p:spPr>
            <a:xfrm>
              <a:off x="8542805" y="3781841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485" name="Rectangle 484"/>
          <p:cNvSpPr/>
          <p:nvPr/>
        </p:nvSpPr>
        <p:spPr>
          <a:xfrm>
            <a:off x="3337850" y="5675028"/>
            <a:ext cx="353535" cy="705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914400"/>
            <a:r>
              <a:rPr lang="en-GB" sz="1100" dirty="0">
                <a:solidFill>
                  <a:srgbClr val="BCBC1C">
                    <a:lumMod val="50000"/>
                  </a:srgbClr>
                </a:solidFill>
              </a:rPr>
              <a:t>HUB</a:t>
            </a:r>
          </a:p>
          <a:p>
            <a:pPr algn="ctr" defTabSz="914400"/>
            <a:r>
              <a:rPr lang="en-GB" sz="1100" dirty="0">
                <a:solidFill>
                  <a:srgbClr val="BCBC1C">
                    <a:lumMod val="50000"/>
                  </a:srgbClr>
                </a:solidFill>
              </a:rPr>
              <a:t>AP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977416" y="5406001"/>
            <a:ext cx="664475" cy="592553"/>
            <a:chOff x="3942912" y="5406001"/>
            <a:chExt cx="664475" cy="592553"/>
          </a:xfrm>
        </p:grpSpPr>
        <p:sp>
          <p:nvSpPr>
            <p:cNvPr id="486" name="Rectangle 485"/>
            <p:cNvSpPr/>
            <p:nvPr/>
          </p:nvSpPr>
          <p:spPr>
            <a:xfrm>
              <a:off x="3942912" y="5485241"/>
              <a:ext cx="648000" cy="5133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Ins="0" rtlCol="0" anchor="t"/>
            <a:lstStyle/>
            <a:p>
              <a:pPr algn="ctr" defTabSz="914400"/>
              <a:r>
                <a:rPr lang="en-GB" sz="700" dirty="0" smtClean="0">
                  <a:solidFill>
                    <a:srgbClr val="FFFFFF"/>
                  </a:solidFill>
                </a:rPr>
                <a:t>CHINA</a:t>
              </a: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106045" y="5485241"/>
              <a:ext cx="447319" cy="14400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4106045" y="5825445"/>
              <a:ext cx="447319" cy="1712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SHIFT</a:t>
              </a:r>
              <a:endParaRPr lang="es-ES" sz="1600" dirty="0">
                <a:solidFill>
                  <a:srgbClr val="FFFFFF"/>
                </a:solidFill>
              </a:endParaRPr>
            </a:p>
          </p:txBody>
        </p:sp>
        <p:sp>
          <p:nvSpPr>
            <p:cNvPr id="490" name="5-Point Star 489"/>
            <p:cNvSpPr/>
            <p:nvPr/>
          </p:nvSpPr>
          <p:spPr>
            <a:xfrm>
              <a:off x="4499387" y="5801978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100">
                <a:solidFill>
                  <a:srgbClr val="FFFFFF"/>
                </a:solidFill>
              </a:endParaRPr>
            </a:p>
          </p:txBody>
        </p:sp>
        <p:sp>
          <p:nvSpPr>
            <p:cNvPr id="491" name="5-Point Star 490"/>
            <p:cNvSpPr/>
            <p:nvPr/>
          </p:nvSpPr>
          <p:spPr>
            <a:xfrm>
              <a:off x="4473450" y="5406001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492" name="5-Point Star 491"/>
            <p:cNvSpPr/>
            <p:nvPr/>
          </p:nvSpPr>
          <p:spPr>
            <a:xfrm>
              <a:off x="4478773" y="5558401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45710" y="5406001"/>
            <a:ext cx="687150" cy="614593"/>
            <a:chOff x="4949222" y="5406001"/>
            <a:chExt cx="687150" cy="614593"/>
          </a:xfrm>
        </p:grpSpPr>
        <p:sp>
          <p:nvSpPr>
            <p:cNvPr id="493" name="Rectangle 492"/>
            <p:cNvSpPr/>
            <p:nvPr/>
          </p:nvSpPr>
          <p:spPr>
            <a:xfrm>
              <a:off x="4949222" y="5485242"/>
              <a:ext cx="648000" cy="5327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Ins="0" rtlCol="0" anchor="t"/>
            <a:lstStyle/>
            <a:p>
              <a:pPr algn="ctr" defTabSz="914400"/>
              <a:r>
                <a:rPr lang="en-GB" sz="700" dirty="0" smtClean="0">
                  <a:solidFill>
                    <a:srgbClr val="FFFFFF"/>
                  </a:solidFill>
                </a:rPr>
                <a:t>JAPAN</a:t>
              </a: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5135030" y="5485241"/>
              <a:ext cx="447319" cy="14400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5135030" y="5849298"/>
              <a:ext cx="447319" cy="1712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SHIFT</a:t>
              </a:r>
              <a:endParaRPr lang="es-ES" sz="1600" dirty="0">
                <a:solidFill>
                  <a:srgbClr val="FFFFFF"/>
                </a:solidFill>
              </a:endParaRPr>
            </a:p>
          </p:txBody>
        </p:sp>
        <p:sp>
          <p:nvSpPr>
            <p:cNvPr id="497" name="5-Point Star 496"/>
            <p:cNvSpPr/>
            <p:nvPr/>
          </p:nvSpPr>
          <p:spPr>
            <a:xfrm>
              <a:off x="5528372" y="5825831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498" name="5-Point Star 497"/>
            <p:cNvSpPr/>
            <p:nvPr/>
          </p:nvSpPr>
          <p:spPr>
            <a:xfrm>
              <a:off x="5502435" y="5406001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742607" y="5406001"/>
            <a:ext cx="648572" cy="614593"/>
            <a:chOff x="5802989" y="5406001"/>
            <a:chExt cx="648572" cy="614593"/>
          </a:xfrm>
        </p:grpSpPr>
        <p:sp>
          <p:nvSpPr>
            <p:cNvPr id="499" name="Rectangle 498"/>
            <p:cNvSpPr/>
            <p:nvPr/>
          </p:nvSpPr>
          <p:spPr>
            <a:xfrm>
              <a:off x="5802989" y="5485242"/>
              <a:ext cx="613433" cy="5327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Ins="0" rtlCol="0" anchor="t"/>
            <a:lstStyle/>
            <a:p>
              <a:pPr algn="ctr" defTabSz="914400"/>
              <a:r>
                <a:rPr lang="en-GB" sz="600" dirty="0" smtClean="0">
                  <a:solidFill>
                    <a:srgbClr val="FFFFFF"/>
                  </a:solidFill>
                </a:rPr>
                <a:t>AUSTRALIA</a:t>
              </a:r>
              <a:endParaRPr lang="en-GB" sz="600" dirty="0">
                <a:solidFill>
                  <a:srgbClr val="FFFFFF"/>
                </a:solidFill>
              </a:endParaRP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5950219" y="5485241"/>
              <a:ext cx="447319" cy="1440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5950219" y="5849298"/>
              <a:ext cx="447319" cy="17129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SHIFT</a:t>
              </a:r>
              <a:endParaRPr lang="es-ES" sz="1600" dirty="0">
                <a:solidFill>
                  <a:srgbClr val="FFFFFF"/>
                </a:solidFill>
              </a:endParaRPr>
            </a:p>
          </p:txBody>
        </p:sp>
        <p:sp>
          <p:nvSpPr>
            <p:cNvPr id="503" name="5-Point Star 502"/>
            <p:cNvSpPr/>
            <p:nvPr/>
          </p:nvSpPr>
          <p:spPr>
            <a:xfrm>
              <a:off x="6343561" y="5825831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504" name="5-Point Star 503"/>
            <p:cNvSpPr/>
            <p:nvPr/>
          </p:nvSpPr>
          <p:spPr>
            <a:xfrm>
              <a:off x="6317624" y="5406001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09" name="Right Arrow 508"/>
          <p:cNvSpPr/>
          <p:nvPr/>
        </p:nvSpPr>
        <p:spPr>
          <a:xfrm>
            <a:off x="6368927" y="6004566"/>
            <a:ext cx="1635406" cy="134041"/>
          </a:xfrm>
          <a:prstGeom prst="rightArrow">
            <a:avLst>
              <a:gd name="adj1" fmla="val 95834"/>
              <a:gd name="adj2" fmla="val 10170"/>
            </a:avLst>
          </a:prstGeom>
          <a:solidFill>
            <a:srgbClr val="354D1E">
              <a:alpha val="3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0" rtlCol="0" anchor="ctr"/>
          <a:lstStyle/>
          <a:p>
            <a:pPr algn="ctr" defTabSz="914400"/>
            <a:r>
              <a:rPr lang="en-US" sz="900" b="1" dirty="0" smtClean="0">
                <a:solidFill>
                  <a:srgbClr val="6B747B">
                    <a:lumMod val="50000"/>
                  </a:srgbClr>
                </a:solidFill>
              </a:rPr>
              <a:t>Plants VACCINES</a:t>
            </a:r>
            <a:endParaRPr lang="en-US" sz="900" b="1" dirty="0">
              <a:solidFill>
                <a:srgbClr val="6B747B">
                  <a:lumMod val="50000"/>
                </a:srgbClr>
              </a:solidFill>
            </a:endParaRPr>
          </a:p>
        </p:txBody>
      </p:sp>
      <p:sp>
        <p:nvSpPr>
          <p:cNvPr id="511" name="Rectangle 510"/>
          <p:cNvSpPr/>
          <p:nvPr/>
        </p:nvSpPr>
        <p:spPr>
          <a:xfrm>
            <a:off x="667011" y="4385352"/>
            <a:ext cx="348479" cy="70879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914400"/>
            <a:r>
              <a:rPr lang="en-GB" sz="1100" dirty="0">
                <a:solidFill>
                  <a:srgbClr val="BCBC1C">
                    <a:lumMod val="50000"/>
                  </a:srgbClr>
                </a:solidFill>
              </a:rPr>
              <a:t>HUB</a:t>
            </a:r>
          </a:p>
          <a:p>
            <a:pPr algn="ctr" defTabSz="914400"/>
            <a:r>
              <a:rPr lang="en-GB" sz="1100" dirty="0">
                <a:solidFill>
                  <a:srgbClr val="BCBC1C">
                    <a:lumMod val="50000"/>
                  </a:srgbClr>
                </a:solidFill>
              </a:rPr>
              <a:t>NA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67956" y="4064691"/>
            <a:ext cx="682524" cy="599846"/>
            <a:chOff x="4424901" y="4701607"/>
            <a:chExt cx="682524" cy="599846"/>
          </a:xfrm>
        </p:grpSpPr>
        <p:sp>
          <p:nvSpPr>
            <p:cNvPr id="512" name="Rectangle 511"/>
            <p:cNvSpPr/>
            <p:nvPr/>
          </p:nvSpPr>
          <p:spPr>
            <a:xfrm>
              <a:off x="4424901" y="4757397"/>
              <a:ext cx="669229" cy="54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Ins="0" rtlCol="0" anchor="t"/>
            <a:lstStyle/>
            <a:p>
              <a:pPr defTabSz="914400"/>
              <a:r>
                <a:rPr lang="en-GB" sz="700" dirty="0" smtClean="0">
                  <a:solidFill>
                    <a:srgbClr val="FFFFFF"/>
                  </a:solidFill>
                </a:rPr>
                <a:t>CHATTEM </a:t>
              </a: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4612024" y="4757396"/>
              <a:ext cx="46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4612024" y="5121453"/>
              <a:ext cx="468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SHIFT</a:t>
              </a:r>
              <a:endParaRPr lang="es-ES" sz="1600" dirty="0">
                <a:solidFill>
                  <a:srgbClr val="FFFFFF"/>
                </a:solidFill>
              </a:endParaRPr>
            </a:p>
          </p:txBody>
        </p:sp>
        <p:sp>
          <p:nvSpPr>
            <p:cNvPr id="516" name="5-Point Star 515"/>
            <p:cNvSpPr/>
            <p:nvPr/>
          </p:nvSpPr>
          <p:spPr>
            <a:xfrm>
              <a:off x="4981364" y="4701607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517" name="5-Point Star 516"/>
            <p:cNvSpPr/>
            <p:nvPr/>
          </p:nvSpPr>
          <p:spPr>
            <a:xfrm>
              <a:off x="4999425" y="5113486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100">
                <a:solidFill>
                  <a:srgbClr val="FFFFFF"/>
                </a:solidFill>
              </a:endParaRPr>
            </a:p>
          </p:txBody>
        </p:sp>
      </p:grpSp>
      <p:sp>
        <p:nvSpPr>
          <p:cNvPr id="540" name="Right Arrow 539"/>
          <p:cNvSpPr/>
          <p:nvPr/>
        </p:nvSpPr>
        <p:spPr>
          <a:xfrm>
            <a:off x="5742184" y="4126393"/>
            <a:ext cx="554754" cy="523817"/>
          </a:xfrm>
          <a:prstGeom prst="rightArrow">
            <a:avLst>
              <a:gd name="adj1" fmla="val 95834"/>
              <a:gd name="adj2" fmla="val 10170"/>
            </a:avLst>
          </a:prstGeom>
          <a:solidFill>
            <a:srgbClr val="354D1E">
              <a:alpha val="3019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0" rtlCol="0" anchor="ctr"/>
          <a:lstStyle/>
          <a:p>
            <a:pPr algn="ctr" defTabSz="914400"/>
            <a:r>
              <a:rPr lang="es-ES" sz="700" b="1" dirty="0" smtClean="0">
                <a:solidFill>
                  <a:srgbClr val="6B747B">
                    <a:lumMod val="50000"/>
                  </a:srgbClr>
                </a:solidFill>
              </a:rPr>
              <a:t>US VACCINES</a:t>
            </a:r>
            <a:endParaRPr lang="es-ES" sz="700" b="1" dirty="0">
              <a:solidFill>
                <a:srgbClr val="6B747B">
                  <a:lumMod val="50000"/>
                </a:srgbClr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299420" y="4764086"/>
            <a:ext cx="551386" cy="532769"/>
            <a:chOff x="6385679" y="4764086"/>
            <a:chExt cx="642607" cy="532769"/>
          </a:xfrm>
        </p:grpSpPr>
        <p:sp>
          <p:nvSpPr>
            <p:cNvPr id="549" name="Rectangle 548"/>
            <p:cNvSpPr/>
            <p:nvPr/>
          </p:nvSpPr>
          <p:spPr>
            <a:xfrm>
              <a:off x="6385679" y="4764087"/>
              <a:ext cx="642607" cy="5327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Ins="0" rtlCol="0" anchor="t"/>
            <a:lstStyle/>
            <a:p>
              <a:pPr algn="ctr" defTabSz="914400"/>
              <a:r>
                <a:rPr lang="en-GB" sz="600" dirty="0" smtClean="0">
                  <a:solidFill>
                    <a:srgbClr val="FFFFFF"/>
                  </a:solidFill>
                </a:rPr>
                <a:t>COLOMBIA</a:t>
              </a:r>
              <a:endParaRPr lang="en-GB" sz="600" dirty="0">
                <a:solidFill>
                  <a:srgbClr val="FFFFFF"/>
                </a:solidFill>
              </a:endParaRPr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6524907" y="4764086"/>
              <a:ext cx="468593" cy="14400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6555687" y="5123156"/>
              <a:ext cx="447319" cy="1712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SHIFT</a:t>
              </a:r>
              <a:endParaRPr lang="es-ES" sz="1600" dirty="0">
                <a:solidFill>
                  <a:srgbClr val="FFFFFF"/>
                </a:solidFill>
              </a:endParaRPr>
            </a:p>
          </p:txBody>
        </p:sp>
        <p:sp>
          <p:nvSpPr>
            <p:cNvPr id="553" name="5-Point Star 552"/>
            <p:cNvSpPr/>
            <p:nvPr/>
          </p:nvSpPr>
          <p:spPr>
            <a:xfrm>
              <a:off x="6889870" y="5084673"/>
              <a:ext cx="113136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555" name="5-Point Star 554"/>
            <p:cNvSpPr/>
            <p:nvPr/>
          </p:nvSpPr>
          <p:spPr>
            <a:xfrm>
              <a:off x="6913773" y="4840006"/>
              <a:ext cx="113136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32741" y="4698239"/>
            <a:ext cx="634175" cy="595933"/>
            <a:chOff x="5784497" y="4698239"/>
            <a:chExt cx="634175" cy="595933"/>
          </a:xfrm>
        </p:grpSpPr>
        <p:sp>
          <p:nvSpPr>
            <p:cNvPr id="543" name="Rectangle 542"/>
            <p:cNvSpPr/>
            <p:nvPr/>
          </p:nvSpPr>
          <p:spPr>
            <a:xfrm>
              <a:off x="5784497" y="4766770"/>
              <a:ext cx="613433" cy="5274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Ins="0" rtlCol="0" anchor="t"/>
            <a:lstStyle/>
            <a:p>
              <a:pPr algn="ctr" defTabSz="914400"/>
              <a:r>
                <a:rPr lang="en-GB" sz="700" dirty="0" smtClean="0">
                  <a:solidFill>
                    <a:srgbClr val="FFFFFF"/>
                  </a:solidFill>
                </a:rPr>
                <a:t>MEXICO</a:t>
              </a: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5923776" y="4766769"/>
              <a:ext cx="447319" cy="14400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5951881" y="5116838"/>
              <a:ext cx="447319" cy="1712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SHIFT</a:t>
              </a:r>
              <a:endParaRPr lang="es-ES" sz="1600" dirty="0">
                <a:solidFill>
                  <a:srgbClr val="FFFFFF"/>
                </a:solidFill>
              </a:endParaRPr>
            </a:p>
          </p:txBody>
        </p:sp>
        <p:sp>
          <p:nvSpPr>
            <p:cNvPr id="547" name="5-Point Star 546"/>
            <p:cNvSpPr/>
            <p:nvPr/>
          </p:nvSpPr>
          <p:spPr>
            <a:xfrm>
              <a:off x="6307391" y="5102168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554" name="5-Point Star 553"/>
            <p:cNvSpPr/>
            <p:nvPr/>
          </p:nvSpPr>
          <p:spPr>
            <a:xfrm>
              <a:off x="6305536" y="4698239"/>
              <a:ext cx="113136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557" name="5-Point Star 556"/>
            <p:cNvSpPr/>
            <p:nvPr/>
          </p:nvSpPr>
          <p:spPr>
            <a:xfrm>
              <a:off x="6263472" y="4773920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58" name="Right Arrow 557"/>
          <p:cNvSpPr/>
          <p:nvPr/>
        </p:nvSpPr>
        <p:spPr>
          <a:xfrm>
            <a:off x="6341709" y="4523231"/>
            <a:ext cx="1663663" cy="144000"/>
          </a:xfrm>
          <a:prstGeom prst="rightArrow">
            <a:avLst>
              <a:gd name="adj1" fmla="val 95834"/>
              <a:gd name="adj2" fmla="val 10170"/>
            </a:avLst>
          </a:prstGeom>
          <a:solidFill>
            <a:srgbClr val="354D1E">
              <a:alpha val="3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0" rtlCol="0" anchor="ctr"/>
          <a:lstStyle/>
          <a:p>
            <a:pPr algn="ctr" defTabSz="914400"/>
            <a:r>
              <a:rPr lang="en-US" sz="900" b="1" dirty="0" smtClean="0">
                <a:solidFill>
                  <a:srgbClr val="6B747B">
                    <a:lumMod val="50000"/>
                  </a:srgbClr>
                </a:solidFill>
              </a:rPr>
              <a:t>Plants VACCINES</a:t>
            </a:r>
            <a:endParaRPr lang="en-US" sz="900" b="1" dirty="0">
              <a:solidFill>
                <a:srgbClr val="6B747B">
                  <a:lumMod val="50000"/>
                </a:srgbClr>
              </a:solidFill>
            </a:endParaRPr>
          </a:p>
        </p:txBody>
      </p:sp>
      <p:sp>
        <p:nvSpPr>
          <p:cNvPr id="559" name="TextBox 558"/>
          <p:cNvSpPr txBox="1"/>
          <p:nvPr/>
        </p:nvSpPr>
        <p:spPr>
          <a:xfrm>
            <a:off x="652536" y="5884834"/>
            <a:ext cx="2634443" cy="82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914400">
              <a:spcBef>
                <a:spcPts val="300"/>
              </a:spcBef>
            </a:pPr>
            <a:r>
              <a:rPr lang="en-US" sz="800" dirty="0" smtClean="0">
                <a:solidFill>
                  <a:srgbClr val="6B747B"/>
                </a:solidFill>
              </a:rPr>
              <a:t>Target Core model </a:t>
            </a:r>
            <a:r>
              <a:rPr lang="en-US" sz="800" b="1" u="sng" dirty="0" smtClean="0">
                <a:solidFill>
                  <a:srgbClr val="6B747B"/>
                </a:solidFill>
              </a:rPr>
              <a:t>in place</a:t>
            </a:r>
            <a:r>
              <a:rPr lang="en-US" sz="800" dirty="0" smtClean="0">
                <a:solidFill>
                  <a:srgbClr val="6B747B"/>
                </a:solidFill>
              </a:rPr>
              <a:t> today</a:t>
            </a:r>
          </a:p>
          <a:p>
            <a:pPr defTabSz="914400">
              <a:spcBef>
                <a:spcPts val="300"/>
              </a:spcBef>
            </a:pPr>
            <a:r>
              <a:rPr lang="en-US" sz="800" dirty="0" smtClean="0">
                <a:solidFill>
                  <a:srgbClr val="6B747B"/>
                </a:solidFill>
              </a:rPr>
              <a:t>Core model </a:t>
            </a:r>
            <a:r>
              <a:rPr lang="en-US" sz="800" b="1" u="sng" dirty="0" smtClean="0">
                <a:solidFill>
                  <a:srgbClr val="6B747B"/>
                </a:solidFill>
              </a:rPr>
              <a:t>not</a:t>
            </a:r>
            <a:r>
              <a:rPr lang="en-US" sz="800" dirty="0" smtClean="0">
                <a:solidFill>
                  <a:srgbClr val="6B747B"/>
                </a:solidFill>
              </a:rPr>
              <a:t> in place at SCCORE go-live</a:t>
            </a:r>
          </a:p>
          <a:p>
            <a:pPr defTabSz="914400">
              <a:spcBef>
                <a:spcPts val="300"/>
              </a:spcBef>
            </a:pPr>
            <a:r>
              <a:rPr lang="en-US" sz="800" dirty="0" smtClean="0">
                <a:solidFill>
                  <a:srgbClr val="6B747B"/>
                </a:solidFill>
              </a:rPr>
              <a:t>To be determined</a:t>
            </a:r>
          </a:p>
          <a:p>
            <a:pPr defTabSz="914400">
              <a:spcBef>
                <a:spcPts val="300"/>
              </a:spcBef>
            </a:pPr>
            <a:r>
              <a:rPr lang="en-US" sz="800" dirty="0" smtClean="0">
                <a:solidFill>
                  <a:srgbClr val="6B747B"/>
                </a:solidFill>
              </a:rPr>
              <a:t>SCCORE Plant Go Live</a:t>
            </a:r>
          </a:p>
          <a:p>
            <a:pPr defTabSz="914400">
              <a:spcBef>
                <a:spcPts val="300"/>
              </a:spcBef>
            </a:pPr>
            <a:r>
              <a:rPr lang="en-US" sz="800" dirty="0" smtClean="0">
                <a:solidFill>
                  <a:srgbClr val="6B747B"/>
                </a:solidFill>
              </a:rPr>
              <a:t>SCCORE Market Go Live</a:t>
            </a:r>
            <a:endParaRPr lang="en-US" sz="800" dirty="0">
              <a:solidFill>
                <a:srgbClr val="6B747B"/>
              </a:solidFill>
            </a:endParaRPr>
          </a:p>
        </p:txBody>
      </p:sp>
      <p:sp>
        <p:nvSpPr>
          <p:cNvPr id="560" name="TextBox 559"/>
          <p:cNvSpPr txBox="1"/>
          <p:nvPr/>
        </p:nvSpPr>
        <p:spPr>
          <a:xfrm>
            <a:off x="238858" y="5633976"/>
            <a:ext cx="3048121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914400"/>
            <a:r>
              <a:rPr lang="en-US" sz="1000" b="1" dirty="0" smtClean="0">
                <a:solidFill>
                  <a:srgbClr val="6B747B"/>
                </a:solidFill>
              </a:rPr>
              <a:t>Legend: Shift / Athena Dependency Integration</a:t>
            </a:r>
            <a:endParaRPr lang="en-US" sz="1000" b="1" dirty="0">
              <a:solidFill>
                <a:srgbClr val="6B747B"/>
              </a:solidFill>
            </a:endParaRPr>
          </a:p>
        </p:txBody>
      </p:sp>
      <p:sp>
        <p:nvSpPr>
          <p:cNvPr id="561" name="TextBox 560"/>
          <p:cNvSpPr txBox="1">
            <a:spLocks noChangeAspect="1"/>
          </p:cNvSpPr>
          <p:nvPr/>
        </p:nvSpPr>
        <p:spPr>
          <a:xfrm>
            <a:off x="238856" y="5881936"/>
            <a:ext cx="418778" cy="830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914400"/>
            <a:endParaRPr lang="en-US" sz="1100" dirty="0">
              <a:solidFill>
                <a:srgbClr val="6B747B"/>
              </a:solidFill>
            </a:endParaRPr>
          </a:p>
        </p:txBody>
      </p:sp>
      <p:sp>
        <p:nvSpPr>
          <p:cNvPr id="562" name="Rectangle 561"/>
          <p:cNvSpPr>
            <a:spLocks noChangeAspect="1"/>
          </p:cNvSpPr>
          <p:nvPr/>
        </p:nvSpPr>
        <p:spPr>
          <a:xfrm>
            <a:off x="278135" y="5957355"/>
            <a:ext cx="349920" cy="87480"/>
          </a:xfrm>
          <a:prstGeom prst="rect">
            <a:avLst/>
          </a:prstGeom>
          <a:solidFill>
            <a:srgbClr val="00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563" name="Rectangle 562"/>
          <p:cNvSpPr>
            <a:spLocks noChangeAspect="1"/>
          </p:cNvSpPr>
          <p:nvPr/>
        </p:nvSpPr>
        <p:spPr>
          <a:xfrm>
            <a:off x="278361" y="6282064"/>
            <a:ext cx="349920" cy="8748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564" name="Rectangle 563"/>
          <p:cNvSpPr>
            <a:spLocks noChangeAspect="1"/>
          </p:cNvSpPr>
          <p:nvPr/>
        </p:nvSpPr>
        <p:spPr>
          <a:xfrm>
            <a:off x="277439" y="6116214"/>
            <a:ext cx="349920" cy="8748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565" name="5-Point Star 564"/>
          <p:cNvSpPr>
            <a:spLocks noChangeAspect="1"/>
          </p:cNvSpPr>
          <p:nvPr/>
        </p:nvSpPr>
        <p:spPr>
          <a:xfrm>
            <a:off x="406812" y="6429631"/>
            <a:ext cx="107091" cy="106776"/>
          </a:xfrm>
          <a:prstGeom prst="star5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566" name="5-Point Star 565"/>
          <p:cNvSpPr>
            <a:spLocks noChangeAspect="1"/>
          </p:cNvSpPr>
          <p:nvPr/>
        </p:nvSpPr>
        <p:spPr>
          <a:xfrm>
            <a:off x="409422" y="6586539"/>
            <a:ext cx="107091" cy="106776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100" dirty="0">
              <a:solidFill>
                <a:srgbClr val="FFFF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55713" y="2640227"/>
            <a:ext cx="705453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 flipH="1">
            <a:off x="657804" y="4038858"/>
            <a:ext cx="82792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flipH="1">
            <a:off x="478743" y="5373716"/>
            <a:ext cx="84582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617292" y="2677876"/>
            <a:ext cx="656541" cy="666844"/>
            <a:chOff x="4906069" y="3366518"/>
            <a:chExt cx="656541" cy="666844"/>
          </a:xfrm>
        </p:grpSpPr>
        <p:sp>
          <p:nvSpPr>
            <p:cNvPr id="385" name="Rectangle 384"/>
            <p:cNvSpPr/>
            <p:nvPr/>
          </p:nvSpPr>
          <p:spPr>
            <a:xfrm>
              <a:off x="4906069" y="3422541"/>
              <a:ext cx="613433" cy="5438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Ins="0" rtlCol="0" anchor="t"/>
            <a:lstStyle/>
            <a:p>
              <a:pPr algn="ctr" defTabSz="914400"/>
              <a:r>
                <a:rPr lang="en-GB" sz="600" dirty="0" smtClean="0">
                  <a:solidFill>
                    <a:srgbClr val="FFFFFF"/>
                  </a:solidFill>
                </a:rPr>
                <a:t>RUSSIA</a:t>
              </a:r>
              <a:endParaRPr lang="en-GB" sz="600" dirty="0">
                <a:solidFill>
                  <a:srgbClr val="FFFFFF"/>
                </a:solidFill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5045348" y="3436189"/>
              <a:ext cx="447319" cy="14400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5045348" y="3794549"/>
              <a:ext cx="447319" cy="17129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SHIFT</a:t>
              </a:r>
              <a:endParaRPr lang="es-ES" sz="1600" dirty="0">
                <a:solidFill>
                  <a:srgbClr val="FFFFFF"/>
                </a:solidFill>
              </a:endParaRPr>
            </a:p>
          </p:txBody>
        </p:sp>
        <p:sp>
          <p:nvSpPr>
            <p:cNvPr id="392" name="5-Point Star 391"/>
            <p:cNvSpPr/>
            <p:nvPr/>
          </p:nvSpPr>
          <p:spPr>
            <a:xfrm>
              <a:off x="5397746" y="3702842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12" name="5-Point Star 311"/>
            <p:cNvSpPr/>
            <p:nvPr/>
          </p:nvSpPr>
          <p:spPr>
            <a:xfrm>
              <a:off x="5418853" y="3366518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571" name="5-Point Star 570"/>
            <p:cNvSpPr/>
            <p:nvPr/>
          </p:nvSpPr>
          <p:spPr>
            <a:xfrm>
              <a:off x="5447786" y="3746058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572" name="5-Point Star 571"/>
            <p:cNvSpPr/>
            <p:nvPr/>
          </p:nvSpPr>
          <p:spPr>
            <a:xfrm>
              <a:off x="5434138" y="3814298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573" name="5-Point Star 572"/>
            <p:cNvSpPr/>
            <p:nvPr/>
          </p:nvSpPr>
          <p:spPr>
            <a:xfrm>
              <a:off x="5406842" y="3868890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574" name="5-Point Star 573"/>
            <p:cNvSpPr/>
            <p:nvPr/>
          </p:nvSpPr>
          <p:spPr>
            <a:xfrm>
              <a:off x="5454610" y="3889362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382458" y="6066607"/>
            <a:ext cx="644810" cy="619525"/>
            <a:chOff x="4546352" y="6066607"/>
            <a:chExt cx="644810" cy="619525"/>
          </a:xfrm>
        </p:grpSpPr>
        <p:sp>
          <p:nvSpPr>
            <p:cNvPr id="505" name="Rectangle 504"/>
            <p:cNvSpPr/>
            <p:nvPr/>
          </p:nvSpPr>
          <p:spPr>
            <a:xfrm>
              <a:off x="4546352" y="6145848"/>
              <a:ext cx="632167" cy="5402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Ins="0" rtlCol="0" anchor="t"/>
            <a:lstStyle/>
            <a:p>
              <a:pPr algn="ctr" defTabSz="914400"/>
              <a:r>
                <a:rPr lang="en-GB" sz="500" dirty="0" smtClean="0">
                  <a:solidFill>
                    <a:srgbClr val="FFFFFF"/>
                  </a:solidFill>
                </a:rPr>
                <a:t>SINGAPORE</a:t>
              </a:r>
              <a:endParaRPr lang="en-GB" sz="500" dirty="0">
                <a:solidFill>
                  <a:srgbClr val="FFFFFF"/>
                </a:solidFill>
              </a:endParaRP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4687788" y="6145847"/>
              <a:ext cx="447319" cy="14400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508" name="5-Point Star 507"/>
            <p:cNvSpPr/>
            <p:nvPr/>
          </p:nvSpPr>
          <p:spPr>
            <a:xfrm>
              <a:off x="5075078" y="6066607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698446" y="6507319"/>
              <a:ext cx="447319" cy="17129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SHIFT</a:t>
              </a:r>
              <a:endParaRPr lang="es-ES" sz="1600" dirty="0">
                <a:solidFill>
                  <a:srgbClr val="FFFFFF"/>
                </a:solidFill>
              </a:endParaRPr>
            </a:p>
          </p:txBody>
        </p:sp>
        <p:sp>
          <p:nvSpPr>
            <p:cNvPr id="577" name="5-Point Star 576"/>
            <p:cNvSpPr/>
            <p:nvPr/>
          </p:nvSpPr>
          <p:spPr>
            <a:xfrm>
              <a:off x="5083162" y="6483852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13886" y="4711690"/>
            <a:ext cx="640621" cy="609290"/>
            <a:chOff x="4256328" y="4752827"/>
            <a:chExt cx="640621" cy="609290"/>
          </a:xfrm>
          <a:solidFill>
            <a:srgbClr val="00B050"/>
          </a:solidFill>
        </p:grpSpPr>
        <p:grpSp>
          <p:nvGrpSpPr>
            <p:cNvPr id="3" name="Group 2"/>
            <p:cNvGrpSpPr/>
            <p:nvPr/>
          </p:nvGrpSpPr>
          <p:grpSpPr>
            <a:xfrm>
              <a:off x="4256328" y="4818060"/>
              <a:ext cx="640621" cy="544057"/>
              <a:chOff x="3864217" y="4116442"/>
              <a:chExt cx="640621" cy="544057"/>
            </a:xfrm>
            <a:grpFill/>
          </p:grpSpPr>
          <p:sp>
            <p:nvSpPr>
              <p:cNvPr id="526" name="Rectangle 525"/>
              <p:cNvSpPr/>
              <p:nvPr/>
            </p:nvSpPr>
            <p:spPr>
              <a:xfrm>
                <a:off x="3864217" y="4116442"/>
                <a:ext cx="613433" cy="54405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Ins="0" rtlCol="0" anchor="t"/>
              <a:lstStyle/>
              <a:p>
                <a:pPr algn="ctr" defTabSz="914400"/>
                <a:r>
                  <a:rPr lang="en-GB" sz="700" dirty="0" smtClean="0">
                    <a:solidFill>
                      <a:srgbClr val="FFFFFF"/>
                    </a:solidFill>
                  </a:rPr>
                  <a:t>BRAZIL</a:t>
                </a:r>
                <a:endParaRPr lang="en-GB" sz="7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4003496" y="4116442"/>
                <a:ext cx="447319" cy="144000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lang="es-ES" sz="600" dirty="0">
                    <a:solidFill>
                      <a:srgbClr val="FFFFFF"/>
                    </a:solidFill>
                  </a:rPr>
                  <a:t>ATHENA</a:t>
                </a:r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4003496" y="4464597"/>
                <a:ext cx="447319" cy="1712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lang="es-ES" sz="600" dirty="0">
                    <a:solidFill>
                      <a:srgbClr val="FFFFFF"/>
                    </a:solidFill>
                  </a:rPr>
                  <a:t>SHIFT</a:t>
                </a:r>
              </a:p>
            </p:txBody>
          </p:sp>
          <p:sp>
            <p:nvSpPr>
              <p:cNvPr id="531" name="5-Point Star 530"/>
              <p:cNvSpPr/>
              <p:nvPr/>
            </p:nvSpPr>
            <p:spPr>
              <a:xfrm>
                <a:off x="4396838" y="4441130"/>
                <a:ext cx="108000" cy="144000"/>
              </a:xfrm>
              <a:prstGeom prst="star5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32" name="5-Point Star 531"/>
              <p:cNvSpPr/>
              <p:nvPr/>
            </p:nvSpPr>
            <p:spPr>
              <a:xfrm>
                <a:off x="4370901" y="4161027"/>
                <a:ext cx="108000" cy="144000"/>
              </a:xfrm>
              <a:prstGeom prst="star5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30" name="5-Point Star 529"/>
            <p:cNvSpPr/>
            <p:nvPr/>
          </p:nvSpPr>
          <p:spPr>
            <a:xfrm>
              <a:off x="4756195" y="4752827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09710" y="3379141"/>
            <a:ext cx="681469" cy="604055"/>
            <a:chOff x="7177813" y="3232888"/>
            <a:chExt cx="668472" cy="604055"/>
          </a:xfrm>
        </p:grpSpPr>
        <p:grpSp>
          <p:nvGrpSpPr>
            <p:cNvPr id="16" name="Group 15"/>
            <p:cNvGrpSpPr/>
            <p:nvPr/>
          </p:nvGrpSpPr>
          <p:grpSpPr>
            <a:xfrm>
              <a:off x="7177813" y="3295850"/>
              <a:ext cx="668472" cy="541093"/>
              <a:chOff x="6721547" y="2897425"/>
              <a:chExt cx="668472" cy="541093"/>
            </a:xfrm>
          </p:grpSpPr>
          <p:sp>
            <p:nvSpPr>
              <p:cNvPr id="356" name="Rectangle 355"/>
              <p:cNvSpPr/>
              <p:nvPr/>
            </p:nvSpPr>
            <p:spPr>
              <a:xfrm>
                <a:off x="6721547" y="2897425"/>
                <a:ext cx="595425" cy="5327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Ins="0" rtlCol="0" anchor="t"/>
              <a:lstStyle/>
              <a:p>
                <a:pPr algn="ctr" defTabSz="914400"/>
                <a:r>
                  <a:rPr lang="en-GB" sz="700" dirty="0" smtClean="0">
                    <a:solidFill>
                      <a:srgbClr val="FFFFFF"/>
                    </a:solidFill>
                  </a:rPr>
                  <a:t>HUNGARY</a:t>
                </a:r>
                <a:endParaRPr lang="en-GB" sz="7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6877322" y="2911072"/>
                <a:ext cx="447319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lang="es-ES" sz="600" dirty="0">
                    <a:solidFill>
                      <a:srgbClr val="FFFFFF"/>
                    </a:solidFill>
                  </a:rPr>
                  <a:t>ATHENA</a:t>
                </a:r>
              </a:p>
            </p:txBody>
          </p:sp>
          <p:sp>
            <p:nvSpPr>
              <p:cNvPr id="483" name="5-Point Star 482"/>
              <p:cNvSpPr/>
              <p:nvPr/>
            </p:nvSpPr>
            <p:spPr>
              <a:xfrm>
                <a:off x="7274999" y="2922022"/>
                <a:ext cx="108000" cy="144000"/>
              </a:xfrm>
              <a:prstGeom prst="star5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484" name="5-Point Star 483"/>
              <p:cNvSpPr/>
              <p:nvPr/>
            </p:nvSpPr>
            <p:spPr>
              <a:xfrm>
                <a:off x="7261874" y="3005388"/>
                <a:ext cx="108000" cy="144000"/>
              </a:xfrm>
              <a:prstGeom prst="star5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567" name="Rectangle 566"/>
              <p:cNvSpPr/>
              <p:nvPr/>
            </p:nvSpPr>
            <p:spPr>
              <a:xfrm>
                <a:off x="6894174" y="3267222"/>
                <a:ext cx="447319" cy="171296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lang="es-ES" sz="600" dirty="0">
                    <a:solidFill>
                      <a:srgbClr val="FFFFFF"/>
                    </a:solidFill>
                  </a:rPr>
                  <a:t>SHIFT</a:t>
                </a:r>
                <a:endParaRPr lang="es-E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8" name="5-Point Star 567"/>
              <p:cNvSpPr/>
              <p:nvPr/>
            </p:nvSpPr>
            <p:spPr>
              <a:xfrm>
                <a:off x="7282019" y="3215450"/>
                <a:ext cx="108000" cy="144000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61" name="5-Point Star 360"/>
            <p:cNvSpPr/>
            <p:nvPr/>
          </p:nvSpPr>
          <p:spPr>
            <a:xfrm>
              <a:off x="7693047" y="3232888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971225" y="1973407"/>
            <a:ext cx="3785346" cy="666820"/>
            <a:chOff x="2971225" y="1973407"/>
            <a:chExt cx="3785346" cy="666820"/>
          </a:xfrm>
        </p:grpSpPr>
        <p:sp>
          <p:nvSpPr>
            <p:cNvPr id="271" name="Rectangle 270"/>
            <p:cNvSpPr/>
            <p:nvPr/>
          </p:nvSpPr>
          <p:spPr>
            <a:xfrm>
              <a:off x="2971225" y="2052648"/>
              <a:ext cx="3785346" cy="53846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defTabSz="914400"/>
              <a:r>
                <a:rPr lang="en-GB" sz="700" dirty="0">
                  <a:solidFill>
                    <a:srgbClr val="FFFFFF"/>
                  </a:solidFill>
                </a:rPr>
                <a:t>FRANCE</a:t>
              </a: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916143" y="2071664"/>
              <a:ext cx="2035737" cy="12112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4511025" y="2412841"/>
              <a:ext cx="447319" cy="1712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SHIFT</a:t>
              </a: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974587" y="2077369"/>
              <a:ext cx="332886" cy="111554"/>
            </a:xfrm>
            <a:prstGeom prst="rect">
              <a:avLst/>
            </a:prstGeom>
            <a:gradFill>
              <a:gsLst>
                <a:gs pos="50000">
                  <a:srgbClr val="FFC000"/>
                </a:gs>
                <a:gs pos="0">
                  <a:srgbClr val="C00000"/>
                </a:gs>
                <a:gs pos="100000">
                  <a:srgbClr val="00FF00"/>
                </a:gs>
              </a:gsLst>
              <a:lin ang="5400000" scaled="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284" name="5-Point Star 283"/>
            <p:cNvSpPr/>
            <p:nvPr/>
          </p:nvSpPr>
          <p:spPr>
            <a:xfrm>
              <a:off x="4954969" y="1980639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5" name="5-Point Star 284"/>
            <p:cNvSpPr/>
            <p:nvPr/>
          </p:nvSpPr>
          <p:spPr>
            <a:xfrm>
              <a:off x="4940111" y="2143705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6" name="5-Point Star 285"/>
            <p:cNvSpPr/>
            <p:nvPr/>
          </p:nvSpPr>
          <p:spPr>
            <a:xfrm>
              <a:off x="5016607" y="1980639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7" name="5-Point Star 286"/>
            <p:cNvSpPr/>
            <p:nvPr/>
          </p:nvSpPr>
          <p:spPr>
            <a:xfrm>
              <a:off x="5857981" y="2004629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8" name="5-Point Star 287"/>
            <p:cNvSpPr/>
            <p:nvPr/>
          </p:nvSpPr>
          <p:spPr>
            <a:xfrm>
              <a:off x="5360902" y="1980639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90" name="5-Point Star 289"/>
            <p:cNvSpPr/>
            <p:nvPr/>
          </p:nvSpPr>
          <p:spPr>
            <a:xfrm>
              <a:off x="5363010" y="2143705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91" name="5-Point Star 290"/>
            <p:cNvSpPr/>
            <p:nvPr/>
          </p:nvSpPr>
          <p:spPr>
            <a:xfrm>
              <a:off x="5424960" y="1980639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92" name="5-Point Star 291"/>
            <p:cNvSpPr/>
            <p:nvPr/>
          </p:nvSpPr>
          <p:spPr>
            <a:xfrm>
              <a:off x="5931803" y="2129075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93" name="5-Point Star 292"/>
            <p:cNvSpPr/>
            <p:nvPr/>
          </p:nvSpPr>
          <p:spPr>
            <a:xfrm>
              <a:off x="6251365" y="1980623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94" name="5-Point Star 293"/>
            <p:cNvSpPr/>
            <p:nvPr/>
          </p:nvSpPr>
          <p:spPr>
            <a:xfrm>
              <a:off x="5824773" y="2150204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05" name="5-Point Star 304"/>
            <p:cNvSpPr/>
            <p:nvPr/>
          </p:nvSpPr>
          <p:spPr>
            <a:xfrm>
              <a:off x="4490700" y="2076009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95" name="5-Point Star 294"/>
            <p:cNvSpPr/>
            <p:nvPr/>
          </p:nvSpPr>
          <p:spPr>
            <a:xfrm>
              <a:off x="6310090" y="1980623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55" name="5-Point Star 354"/>
            <p:cNvSpPr/>
            <p:nvPr/>
          </p:nvSpPr>
          <p:spPr>
            <a:xfrm>
              <a:off x="6322621" y="2146766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78" name="5-Point Star 277"/>
            <p:cNvSpPr/>
            <p:nvPr/>
          </p:nvSpPr>
          <p:spPr>
            <a:xfrm>
              <a:off x="4537047" y="1973407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0" name="5-Point Star 279"/>
            <p:cNvSpPr/>
            <p:nvPr/>
          </p:nvSpPr>
          <p:spPr>
            <a:xfrm>
              <a:off x="4491097" y="1975290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2" name="5-Point Star 281"/>
            <p:cNvSpPr/>
            <p:nvPr/>
          </p:nvSpPr>
          <p:spPr>
            <a:xfrm>
              <a:off x="4907081" y="2496227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07" name="5-Point Star 306"/>
            <p:cNvSpPr/>
            <p:nvPr/>
          </p:nvSpPr>
          <p:spPr>
            <a:xfrm>
              <a:off x="6595840" y="1980623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11" name="5-Point Star 310"/>
            <p:cNvSpPr/>
            <p:nvPr/>
          </p:nvSpPr>
          <p:spPr>
            <a:xfrm>
              <a:off x="6608371" y="2146766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6357992" y="2071664"/>
              <a:ext cx="369777" cy="12112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362220" y="4684330"/>
            <a:ext cx="2190536" cy="658257"/>
            <a:chOff x="2327716" y="4675704"/>
            <a:chExt cx="2190536" cy="658257"/>
          </a:xfrm>
        </p:grpSpPr>
        <p:sp>
          <p:nvSpPr>
            <p:cNvPr id="518" name="Rectangle 517"/>
            <p:cNvSpPr/>
            <p:nvPr/>
          </p:nvSpPr>
          <p:spPr>
            <a:xfrm>
              <a:off x="2327716" y="4747728"/>
              <a:ext cx="2183309" cy="54000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defTabSz="914400"/>
              <a:r>
                <a:rPr lang="en-GB" sz="600" dirty="0" smtClean="0">
                  <a:solidFill>
                    <a:srgbClr val="FFFFFF"/>
                  </a:solidFill>
                </a:rPr>
                <a:t>US GNZ</a:t>
              </a:r>
            </a:p>
            <a:p>
              <a:pPr defTabSz="914400"/>
              <a:r>
                <a:rPr lang="en-GB" sz="700" b="1" dirty="0" smtClean="0">
                  <a:solidFill>
                    <a:srgbClr val="FFFFFF"/>
                  </a:solidFill>
                </a:rPr>
                <a:t>CANADA</a:t>
              </a:r>
              <a:endParaRPr lang="en-GB" sz="800" b="1" dirty="0" smtClean="0">
                <a:solidFill>
                  <a:srgbClr val="FFFFFF"/>
                </a:solidFill>
              </a:endParaRPr>
            </a:p>
            <a:p>
              <a:pPr defTabSz="914400"/>
              <a:r>
                <a:rPr lang="en-GB" sz="600" dirty="0" smtClean="0">
                  <a:solidFill>
                    <a:srgbClr val="FFFFFF"/>
                  </a:solidFill>
                </a:rPr>
                <a:t>(ex </a:t>
              </a:r>
              <a:r>
                <a:rPr lang="en-GB" sz="600" dirty="0" err="1" smtClean="0">
                  <a:solidFill>
                    <a:srgbClr val="FFFFFF"/>
                  </a:solidFill>
                </a:rPr>
                <a:t>Vacc</a:t>
              </a:r>
              <a:r>
                <a:rPr lang="en-GB" sz="600" dirty="0" smtClean="0">
                  <a:solidFill>
                    <a:srgbClr val="FFFFFF"/>
                  </a:solidFill>
                </a:rPr>
                <a:t>)</a:t>
              </a:r>
            </a:p>
            <a:p>
              <a:pPr defTabSz="914400"/>
              <a:r>
                <a:rPr lang="en-GB" sz="600" dirty="0" smtClean="0">
                  <a:solidFill>
                    <a:srgbClr val="FFFFFF"/>
                  </a:solidFill>
                </a:rPr>
                <a:t>All GNZ </a:t>
              </a:r>
            </a:p>
            <a:p>
              <a:pPr defTabSz="914400"/>
              <a:r>
                <a:rPr lang="en-GB" sz="600" dirty="0" smtClean="0">
                  <a:solidFill>
                    <a:srgbClr val="FFFFFF"/>
                  </a:solidFill>
                </a:rPr>
                <a:t>Markets</a:t>
              </a:r>
              <a:endParaRPr lang="en-GB" sz="600" dirty="0">
                <a:solidFill>
                  <a:srgbClr val="FFFFFF"/>
                </a:solidFill>
              </a:endParaRPr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778814" y="4758384"/>
              <a:ext cx="1164097" cy="1693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778815" y="5111723"/>
              <a:ext cx="447319" cy="18000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SHIFT</a:t>
              </a:r>
            </a:p>
          </p:txBody>
        </p:sp>
        <p:sp>
          <p:nvSpPr>
            <p:cNvPr id="522" name="5-Point Star 521"/>
            <p:cNvSpPr/>
            <p:nvPr/>
          </p:nvSpPr>
          <p:spPr>
            <a:xfrm>
              <a:off x="3172157" y="4694770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523" name="5-Point Star 522"/>
            <p:cNvSpPr/>
            <p:nvPr/>
          </p:nvSpPr>
          <p:spPr>
            <a:xfrm>
              <a:off x="3175896" y="5189961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100">
                <a:solidFill>
                  <a:srgbClr val="FFFFFF"/>
                </a:solidFill>
              </a:endParaRPr>
            </a:p>
          </p:txBody>
        </p:sp>
        <p:sp>
          <p:nvSpPr>
            <p:cNvPr id="524" name="5-Point Star 523"/>
            <p:cNvSpPr/>
            <p:nvPr/>
          </p:nvSpPr>
          <p:spPr>
            <a:xfrm>
              <a:off x="3174453" y="5015055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100">
                <a:solidFill>
                  <a:srgbClr val="FFFFFF"/>
                </a:solidFill>
              </a:endParaRPr>
            </a:p>
          </p:txBody>
        </p:sp>
        <p:sp>
          <p:nvSpPr>
            <p:cNvPr id="541" name="5-Point Star 540"/>
            <p:cNvSpPr/>
            <p:nvPr/>
          </p:nvSpPr>
          <p:spPr>
            <a:xfrm>
              <a:off x="3837036" y="4675704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542" name="5-Point Star 541"/>
            <p:cNvSpPr/>
            <p:nvPr/>
          </p:nvSpPr>
          <p:spPr>
            <a:xfrm>
              <a:off x="3839120" y="4818579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3360862" y="5141634"/>
              <a:ext cx="1157390" cy="173449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SHIFT</a:t>
              </a:r>
            </a:p>
          </p:txBody>
        </p:sp>
        <p:sp>
          <p:nvSpPr>
            <p:cNvPr id="525" name="5-Point Star 524"/>
            <p:cNvSpPr/>
            <p:nvPr/>
          </p:nvSpPr>
          <p:spPr>
            <a:xfrm>
              <a:off x="3924776" y="5056267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100">
                <a:solidFill>
                  <a:srgbClr val="FFFFFF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193800" y="4857722"/>
              <a:ext cx="123739" cy="108000"/>
            </a:xfrm>
            <a:prstGeom prst="ellipse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 dirty="0" err="1">
                <a:solidFill>
                  <a:srgbClr val="FFFFFF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719167" y="4049502"/>
            <a:ext cx="916284" cy="617729"/>
            <a:chOff x="3684663" y="4049502"/>
            <a:chExt cx="916284" cy="617729"/>
          </a:xfrm>
        </p:grpSpPr>
        <p:sp>
          <p:nvSpPr>
            <p:cNvPr id="533" name="Rectangle 532"/>
            <p:cNvSpPr/>
            <p:nvPr/>
          </p:nvSpPr>
          <p:spPr>
            <a:xfrm>
              <a:off x="3684663" y="4121511"/>
              <a:ext cx="853385" cy="5246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36000" rIns="0" rtlCol="0" anchor="t"/>
            <a:lstStyle/>
            <a:p>
              <a:pPr defTabSz="914400"/>
              <a:r>
                <a:rPr lang="en-GB" sz="700" dirty="0" smtClean="0">
                  <a:solidFill>
                    <a:srgbClr val="FFFFFF"/>
                  </a:solidFill>
                </a:rPr>
                <a:t> USA &amp;</a:t>
              </a:r>
            </a:p>
            <a:p>
              <a:pPr defTabSz="914400"/>
              <a:r>
                <a:rPr lang="en-GB" sz="700" dirty="0" smtClean="0">
                  <a:solidFill>
                    <a:srgbClr val="FFFFFF"/>
                  </a:solidFill>
                </a:rPr>
                <a:t>CANADA</a:t>
              </a:r>
            </a:p>
            <a:p>
              <a:pPr defTabSz="914400"/>
              <a:r>
                <a:rPr lang="en-GB" sz="700" dirty="0" smtClean="0">
                  <a:solidFill>
                    <a:srgbClr val="FFFFFF"/>
                  </a:solidFill>
                </a:rPr>
                <a:t>Vaccines</a:t>
              </a:r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4111355" y="4474235"/>
              <a:ext cx="417655" cy="1712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SHIFT</a:t>
              </a:r>
            </a:p>
          </p:txBody>
        </p:sp>
        <p:sp>
          <p:nvSpPr>
            <p:cNvPr id="536" name="5-Point Star 535"/>
            <p:cNvSpPr/>
            <p:nvPr/>
          </p:nvSpPr>
          <p:spPr>
            <a:xfrm>
              <a:off x="4487239" y="4413139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537" name="5-Point Star 536"/>
            <p:cNvSpPr/>
            <p:nvPr/>
          </p:nvSpPr>
          <p:spPr>
            <a:xfrm>
              <a:off x="4487239" y="4523231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4096757" y="4121510"/>
              <a:ext cx="447319" cy="14400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539" name="5-Point Star 538"/>
            <p:cNvSpPr/>
            <p:nvPr/>
          </p:nvSpPr>
          <p:spPr>
            <a:xfrm>
              <a:off x="4481593" y="4049502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18" name="Oval 317"/>
            <p:cNvSpPr/>
            <p:nvPr/>
          </p:nvSpPr>
          <p:spPr>
            <a:xfrm>
              <a:off x="4477208" y="4228464"/>
              <a:ext cx="123739" cy="108000"/>
            </a:xfrm>
            <a:prstGeom prst="ellipse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 dirty="0" err="1">
                <a:solidFill>
                  <a:srgbClr val="FFFFFF"/>
                </a:solidFill>
              </a:endParaRPr>
            </a:p>
          </p:txBody>
        </p:sp>
      </p:grpSp>
      <p:sp>
        <p:nvSpPr>
          <p:cNvPr id="264" name="Rectangle 263"/>
          <p:cNvSpPr/>
          <p:nvPr/>
        </p:nvSpPr>
        <p:spPr>
          <a:xfrm>
            <a:off x="405566" y="1302577"/>
            <a:ext cx="635782" cy="43204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400"/>
            <a:r>
              <a:rPr lang="en-GB" sz="900" dirty="0" smtClean="0">
                <a:solidFill>
                  <a:srgbClr val="FFFFFF"/>
                </a:solidFill>
              </a:rPr>
              <a:t>GLOBAL</a:t>
            </a:r>
            <a:endParaRPr lang="en-GB" sz="900" dirty="0">
              <a:solidFill>
                <a:srgbClr val="FFFFFF"/>
              </a:solidFill>
            </a:endParaRPr>
          </a:p>
          <a:p>
            <a:pPr algn="ctr" defTabSz="914400"/>
            <a:r>
              <a:rPr lang="en-GB" sz="900" dirty="0">
                <a:solidFill>
                  <a:srgbClr val="FFFFFF"/>
                </a:solidFill>
              </a:rPr>
              <a:t>DESIGN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786741" y="2724156"/>
            <a:ext cx="921657" cy="649533"/>
            <a:chOff x="2786741" y="2724156"/>
            <a:chExt cx="921657" cy="649533"/>
          </a:xfrm>
        </p:grpSpPr>
        <p:sp>
          <p:nvSpPr>
            <p:cNvPr id="258" name="Rectangle 257"/>
            <p:cNvSpPr/>
            <p:nvPr/>
          </p:nvSpPr>
          <p:spPr>
            <a:xfrm>
              <a:off x="2786741" y="2796164"/>
              <a:ext cx="835447" cy="53319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defTabSz="914400"/>
              <a:r>
                <a:rPr lang="en-GB" sz="700" dirty="0" smtClean="0">
                  <a:solidFill>
                    <a:srgbClr val="FFFFFF"/>
                  </a:solidFill>
                </a:rPr>
                <a:t>ITALY &amp; MALTA</a:t>
              </a: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800819" y="2815190"/>
              <a:ext cx="834210" cy="124973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800819" y="3173756"/>
              <a:ext cx="834209" cy="16571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SHIFT</a:t>
              </a:r>
            </a:p>
          </p:txBody>
        </p:sp>
        <p:sp>
          <p:nvSpPr>
            <p:cNvPr id="265" name="5-Point Star 264"/>
            <p:cNvSpPr/>
            <p:nvPr/>
          </p:nvSpPr>
          <p:spPr>
            <a:xfrm>
              <a:off x="3532107" y="2724156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66" name="5-Point Star 265"/>
            <p:cNvSpPr/>
            <p:nvPr/>
          </p:nvSpPr>
          <p:spPr>
            <a:xfrm>
              <a:off x="3591059" y="2724156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67" name="5-Point Star 266"/>
            <p:cNvSpPr/>
            <p:nvPr/>
          </p:nvSpPr>
          <p:spPr>
            <a:xfrm>
              <a:off x="3600398" y="2846927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68" name="5-Point Star 267"/>
            <p:cNvSpPr/>
            <p:nvPr/>
          </p:nvSpPr>
          <p:spPr>
            <a:xfrm>
              <a:off x="3544770" y="2826769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69" name="5-Point Star 268"/>
            <p:cNvSpPr/>
            <p:nvPr/>
          </p:nvSpPr>
          <p:spPr>
            <a:xfrm>
              <a:off x="3555043" y="3119597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270" name="5-Point Star 269"/>
            <p:cNvSpPr/>
            <p:nvPr/>
          </p:nvSpPr>
          <p:spPr>
            <a:xfrm>
              <a:off x="3563669" y="3229689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747921" y="2700069"/>
            <a:ext cx="809429" cy="598345"/>
            <a:chOff x="3747921" y="2700069"/>
            <a:chExt cx="809429" cy="598345"/>
          </a:xfrm>
        </p:grpSpPr>
        <p:sp>
          <p:nvSpPr>
            <p:cNvPr id="308" name="Rectangle 307"/>
            <p:cNvSpPr/>
            <p:nvPr/>
          </p:nvSpPr>
          <p:spPr>
            <a:xfrm>
              <a:off x="3747921" y="2758430"/>
              <a:ext cx="762369" cy="53998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defTabSz="914400"/>
              <a:r>
                <a:rPr lang="en-GB" sz="700" dirty="0" smtClean="0">
                  <a:solidFill>
                    <a:srgbClr val="FFFFFF"/>
                  </a:solidFill>
                </a:rPr>
                <a:t>IRELAND</a:t>
              </a: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747921" y="2772077"/>
              <a:ext cx="743485" cy="126692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316" name="5-Point Star 315"/>
            <p:cNvSpPr/>
            <p:nvPr/>
          </p:nvSpPr>
          <p:spPr>
            <a:xfrm>
              <a:off x="4426340" y="2700069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03" name="5-Point Star 302"/>
            <p:cNvSpPr/>
            <p:nvPr/>
          </p:nvSpPr>
          <p:spPr>
            <a:xfrm>
              <a:off x="4449350" y="2792087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04" name="5-Point Star 303"/>
            <p:cNvSpPr/>
            <p:nvPr/>
          </p:nvSpPr>
          <p:spPr>
            <a:xfrm>
              <a:off x="4423472" y="2869721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279" name="Line 66"/>
          <p:cNvSpPr>
            <a:spLocks noChangeShapeType="1"/>
          </p:cNvSpPr>
          <p:nvPr/>
        </p:nvSpPr>
        <p:spPr bwMode="auto">
          <a:xfrm>
            <a:off x="8048763" y="847811"/>
            <a:ext cx="0" cy="418331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s-ES" sz="1800" dirty="0">
              <a:solidFill>
                <a:srgbClr val="6B747B"/>
              </a:solidFill>
            </a:endParaRPr>
          </a:p>
        </p:txBody>
      </p:sp>
      <p:sp>
        <p:nvSpPr>
          <p:cNvPr id="296" name="Rectangle 39"/>
          <p:cNvSpPr>
            <a:spLocks noChangeArrowheads="1"/>
          </p:cNvSpPr>
          <p:nvPr/>
        </p:nvSpPr>
        <p:spPr bwMode="auto">
          <a:xfrm>
            <a:off x="460357" y="854787"/>
            <a:ext cx="31418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200" b="1" dirty="0" smtClean="0">
                <a:solidFill>
                  <a:srgbClr val="FFFFFF"/>
                </a:solidFill>
                <a:latin typeface="Calibri" pitchFamily="34" charset="0"/>
              </a:rPr>
              <a:t>2017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297" name="Rectangle 39"/>
          <p:cNvSpPr>
            <a:spLocks noChangeArrowheads="1"/>
          </p:cNvSpPr>
          <p:nvPr/>
        </p:nvSpPr>
        <p:spPr bwMode="auto">
          <a:xfrm>
            <a:off x="8154680" y="854787"/>
            <a:ext cx="7101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lang="es-ES" altLang="es-ES" sz="1200" b="1" dirty="0" smtClean="0">
                <a:solidFill>
                  <a:srgbClr val="FFFFFF"/>
                </a:solidFill>
                <a:latin typeface="Calibri" pitchFamily="34" charset="0"/>
              </a:rPr>
              <a:t>2022 -2023</a:t>
            </a:r>
            <a:endParaRPr lang="es-ES" altLang="es-ES" sz="1800" dirty="0" smtClean="0">
              <a:solidFill>
                <a:srgbClr val="6B747B"/>
              </a:solidFill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6820958" y="4104824"/>
            <a:ext cx="2020500" cy="380316"/>
          </a:xfrm>
          <a:prstGeom prst="rect">
            <a:avLst/>
          </a:prstGeom>
          <a:solidFill>
            <a:srgbClr val="354D1E">
              <a:alpha val="3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0" rtlCol="0" anchor="ctr"/>
          <a:lstStyle/>
          <a:p>
            <a:pPr algn="ctr" defTabSz="914400"/>
            <a:r>
              <a:rPr lang="en-GB" sz="600" b="1" dirty="0" smtClean="0">
                <a:solidFill>
                  <a:srgbClr val="6B747B">
                    <a:lumMod val="50000"/>
                  </a:srgbClr>
                </a:solidFill>
              </a:rPr>
              <a:t>2022</a:t>
            </a:r>
          </a:p>
          <a:p>
            <a:pPr algn="ctr" defTabSz="914400"/>
            <a:r>
              <a:rPr lang="en-GB" sz="600" b="1" dirty="0" smtClean="0">
                <a:solidFill>
                  <a:srgbClr val="6B747B">
                    <a:lumMod val="50000"/>
                  </a:srgbClr>
                </a:solidFill>
              </a:rPr>
              <a:t>PUERTO RICO, ARGENTINA, CHILE, PARAGUAY, PERU, URUGAY </a:t>
            </a:r>
          </a:p>
          <a:p>
            <a:pPr algn="ctr" defTabSz="914400"/>
            <a:endParaRPr lang="en-GB" sz="600" b="1" dirty="0" smtClean="0">
              <a:solidFill>
                <a:srgbClr val="6B747B">
                  <a:lumMod val="50000"/>
                </a:srgbClr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8082438" y="4703396"/>
            <a:ext cx="768302" cy="600127"/>
          </a:xfrm>
          <a:prstGeom prst="rect">
            <a:avLst/>
          </a:prstGeom>
          <a:solidFill>
            <a:srgbClr val="354D1E">
              <a:alpha val="3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0" rtlCol="0" anchor="ctr"/>
          <a:lstStyle/>
          <a:p>
            <a:pPr algn="ctr" defTabSz="914400"/>
            <a:r>
              <a:rPr lang="en-GB" sz="600" b="1" dirty="0" smtClean="0">
                <a:solidFill>
                  <a:srgbClr val="6B747B">
                    <a:lumMod val="50000"/>
                  </a:srgbClr>
                </a:solidFill>
              </a:rPr>
              <a:t>2023</a:t>
            </a:r>
          </a:p>
          <a:p>
            <a:pPr algn="ctr" defTabSz="914400"/>
            <a:r>
              <a:rPr lang="en-GB" sz="600" b="1" dirty="0" smtClean="0">
                <a:solidFill>
                  <a:srgbClr val="6B747B">
                    <a:lumMod val="50000"/>
                  </a:srgbClr>
                </a:solidFill>
              </a:rPr>
              <a:t>DOMINICAN REPUBLIC, ECUADOR, GUATEMALA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7365117" y="5469204"/>
            <a:ext cx="1485623" cy="488152"/>
          </a:xfrm>
          <a:prstGeom prst="rect">
            <a:avLst/>
          </a:prstGeom>
          <a:solidFill>
            <a:srgbClr val="354D1E">
              <a:alpha val="3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0" rtlCol="0" anchor="ctr"/>
          <a:lstStyle/>
          <a:p>
            <a:pPr algn="ctr" defTabSz="914400"/>
            <a:r>
              <a:rPr lang="en-GB" sz="600" b="1" dirty="0" smtClean="0">
                <a:solidFill>
                  <a:srgbClr val="6B747B">
                    <a:lumMod val="50000"/>
                  </a:srgbClr>
                </a:solidFill>
              </a:rPr>
              <a:t>2022</a:t>
            </a:r>
          </a:p>
          <a:p>
            <a:pPr algn="ctr" defTabSz="914400"/>
            <a:r>
              <a:rPr lang="en-GB" sz="600" b="1" dirty="0" smtClean="0">
                <a:solidFill>
                  <a:srgbClr val="6B747B">
                    <a:lumMod val="50000"/>
                  </a:srgbClr>
                </a:solidFill>
              </a:rPr>
              <a:t>CAMBODIA, HONG KONG,  MALAYSIA, NEW ZEALAND, PHILIPPINES</a:t>
            </a:r>
          </a:p>
          <a:p>
            <a:pPr algn="ctr" defTabSz="914400"/>
            <a:endParaRPr lang="en-GB" sz="600" b="1" dirty="0" smtClean="0">
              <a:solidFill>
                <a:srgbClr val="6B747B">
                  <a:lumMod val="50000"/>
                </a:srgbClr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8073156" y="6145848"/>
            <a:ext cx="768302" cy="545387"/>
          </a:xfrm>
          <a:prstGeom prst="rect">
            <a:avLst/>
          </a:prstGeom>
          <a:solidFill>
            <a:srgbClr val="354D1E">
              <a:alpha val="3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0" rtlCol="0" anchor="ctr"/>
          <a:lstStyle/>
          <a:p>
            <a:pPr algn="ctr" defTabSz="914400"/>
            <a:r>
              <a:rPr lang="en-GB" sz="600" b="1" dirty="0" smtClean="0">
                <a:solidFill>
                  <a:srgbClr val="6B747B">
                    <a:lumMod val="50000"/>
                  </a:srgbClr>
                </a:solidFill>
              </a:rPr>
              <a:t>2023</a:t>
            </a:r>
          </a:p>
          <a:p>
            <a:pPr algn="ctr" defTabSz="914400"/>
            <a:r>
              <a:rPr lang="en-GB" sz="600" b="1" dirty="0" smtClean="0">
                <a:solidFill>
                  <a:srgbClr val="6B747B">
                    <a:lumMod val="50000"/>
                  </a:srgbClr>
                </a:solidFill>
              </a:rPr>
              <a:t>SOUTH KOREA, TAIWAN, THAILAND, VIETNAM Plant</a:t>
            </a:r>
          </a:p>
          <a:p>
            <a:pPr algn="ctr" defTabSz="914400"/>
            <a:endParaRPr lang="en-GB" sz="600" b="1" dirty="0" smtClean="0">
              <a:solidFill>
                <a:srgbClr val="6B747B">
                  <a:lumMod val="50000"/>
                </a:srgbClr>
              </a:solidFill>
            </a:endParaRPr>
          </a:p>
        </p:txBody>
      </p:sp>
      <p:grpSp>
        <p:nvGrpSpPr>
          <p:cNvPr id="344" name="Group 343"/>
          <p:cNvGrpSpPr/>
          <p:nvPr/>
        </p:nvGrpSpPr>
        <p:grpSpPr>
          <a:xfrm>
            <a:off x="6178729" y="6102436"/>
            <a:ext cx="657041" cy="614593"/>
            <a:chOff x="5794520" y="5406001"/>
            <a:chExt cx="657041" cy="614593"/>
          </a:xfrm>
        </p:grpSpPr>
        <p:sp>
          <p:nvSpPr>
            <p:cNvPr id="345" name="Rectangle 344"/>
            <p:cNvSpPr/>
            <p:nvPr/>
          </p:nvSpPr>
          <p:spPr>
            <a:xfrm>
              <a:off x="5794520" y="5485241"/>
              <a:ext cx="613433" cy="53276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Ins="0" rtlCol="0" anchor="t"/>
            <a:lstStyle/>
            <a:p>
              <a:pPr algn="ctr" defTabSz="914400"/>
              <a:r>
                <a:rPr lang="en-GB" sz="600" dirty="0" smtClean="0">
                  <a:solidFill>
                    <a:srgbClr val="FFFFFF"/>
                  </a:solidFill>
                </a:rPr>
                <a:t>INDONESIA</a:t>
              </a:r>
              <a:endParaRPr lang="en-GB" sz="600" dirty="0">
                <a:solidFill>
                  <a:srgbClr val="FFFFFF"/>
                </a:solidFill>
              </a:endParaRP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950219" y="5485241"/>
              <a:ext cx="447319" cy="14400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5950219" y="5849298"/>
              <a:ext cx="447319" cy="17129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SHIFT</a:t>
              </a:r>
              <a:endParaRPr lang="es-ES" sz="1600" dirty="0">
                <a:solidFill>
                  <a:srgbClr val="FFFFFF"/>
                </a:solidFill>
              </a:endParaRPr>
            </a:p>
          </p:txBody>
        </p:sp>
        <p:sp>
          <p:nvSpPr>
            <p:cNvPr id="348" name="5-Point Star 347"/>
            <p:cNvSpPr/>
            <p:nvPr/>
          </p:nvSpPr>
          <p:spPr>
            <a:xfrm>
              <a:off x="6343561" y="5825831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49" name="5-Point Star 348"/>
            <p:cNvSpPr/>
            <p:nvPr/>
          </p:nvSpPr>
          <p:spPr>
            <a:xfrm>
              <a:off x="6317624" y="5406001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616051" y="5368540"/>
            <a:ext cx="662740" cy="614593"/>
            <a:chOff x="6616051" y="5368540"/>
            <a:chExt cx="662740" cy="614593"/>
          </a:xfrm>
        </p:grpSpPr>
        <p:grpSp>
          <p:nvGrpSpPr>
            <p:cNvPr id="350" name="Group 349"/>
            <p:cNvGrpSpPr/>
            <p:nvPr/>
          </p:nvGrpSpPr>
          <p:grpSpPr>
            <a:xfrm>
              <a:off x="6616051" y="5368540"/>
              <a:ext cx="657041" cy="614593"/>
              <a:chOff x="5794520" y="5406001"/>
              <a:chExt cx="657041" cy="614593"/>
            </a:xfrm>
          </p:grpSpPr>
          <p:sp>
            <p:nvSpPr>
              <p:cNvPr id="351" name="Rectangle 350"/>
              <p:cNvSpPr/>
              <p:nvPr/>
            </p:nvSpPr>
            <p:spPr>
              <a:xfrm>
                <a:off x="5794520" y="5485241"/>
                <a:ext cx="613433" cy="5327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Ins="0" rtlCol="0" anchor="t"/>
              <a:lstStyle/>
              <a:p>
                <a:pPr algn="ctr" defTabSz="914400"/>
                <a:r>
                  <a:rPr lang="en-GB" sz="600" dirty="0" smtClean="0">
                    <a:solidFill>
                      <a:srgbClr val="FFFFFF"/>
                    </a:solidFill>
                  </a:rPr>
                  <a:t>VIETNAM</a:t>
                </a:r>
                <a:endParaRPr lang="en-GB" sz="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5950219" y="5485241"/>
                <a:ext cx="447319" cy="144000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lang="es-ES" sz="600" dirty="0">
                    <a:solidFill>
                      <a:srgbClr val="FFFFFF"/>
                    </a:solidFill>
                  </a:rPr>
                  <a:t>ATHENA</a:t>
                </a: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5950219" y="5849298"/>
                <a:ext cx="447319" cy="171296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4400"/>
                <a:r>
                  <a:rPr lang="es-ES" sz="600" dirty="0">
                    <a:solidFill>
                      <a:srgbClr val="FFFFFF"/>
                    </a:solidFill>
                  </a:rPr>
                  <a:t>SHIFT</a:t>
                </a:r>
                <a:endParaRPr lang="es-E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7" name="5-Point Star 356"/>
              <p:cNvSpPr/>
              <p:nvPr/>
            </p:nvSpPr>
            <p:spPr>
              <a:xfrm>
                <a:off x="6343561" y="5825831"/>
                <a:ext cx="108000" cy="144000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9" name="5-Point Star 358"/>
              <p:cNvSpPr/>
              <p:nvPr/>
            </p:nvSpPr>
            <p:spPr>
              <a:xfrm>
                <a:off x="6317624" y="5406001"/>
                <a:ext cx="108000" cy="144000"/>
              </a:xfrm>
              <a:prstGeom prst="star5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en-US" sz="1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60" name="5-Point Star 359"/>
            <p:cNvSpPr/>
            <p:nvPr/>
          </p:nvSpPr>
          <p:spPr>
            <a:xfrm>
              <a:off x="7170791" y="5495062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527450" y="2672535"/>
            <a:ext cx="1392231" cy="638181"/>
            <a:chOff x="4527450" y="2672535"/>
            <a:chExt cx="1392231" cy="638181"/>
          </a:xfrm>
        </p:grpSpPr>
        <p:sp>
          <p:nvSpPr>
            <p:cNvPr id="362" name="Rectangle 361"/>
            <p:cNvSpPr/>
            <p:nvPr/>
          </p:nvSpPr>
          <p:spPr>
            <a:xfrm>
              <a:off x="4527450" y="2777517"/>
              <a:ext cx="1336147" cy="53319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defTabSz="914400"/>
              <a:r>
                <a:rPr lang="en-GB" sz="600" dirty="0" smtClean="0">
                  <a:solidFill>
                    <a:srgbClr val="FFFFFF"/>
                  </a:solidFill>
                </a:rPr>
                <a:t>AUSTRIA, SWITZLND.</a:t>
              </a:r>
            </a:p>
            <a:p>
              <a:pPr defTabSz="914400"/>
              <a:r>
                <a:rPr lang="en-GB" sz="600" dirty="0" smtClean="0">
                  <a:solidFill>
                    <a:srgbClr val="FFFFFF"/>
                  </a:solidFill>
                </a:rPr>
                <a:t>GERMANY</a:t>
              </a: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642353" y="2796164"/>
              <a:ext cx="408546" cy="147120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371" name="5-Point Star 370"/>
            <p:cNvSpPr/>
            <p:nvPr/>
          </p:nvSpPr>
          <p:spPr>
            <a:xfrm>
              <a:off x="5348654" y="2672535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4943073" y="3124554"/>
              <a:ext cx="447319" cy="1712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SHIFT</a:t>
              </a: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5024606" y="2793044"/>
              <a:ext cx="408546" cy="14712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373" name="5-Point Star 372"/>
            <p:cNvSpPr/>
            <p:nvPr/>
          </p:nvSpPr>
          <p:spPr>
            <a:xfrm>
              <a:off x="5346546" y="2897899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72" name="5-Point Star 371"/>
            <p:cNvSpPr/>
            <p:nvPr/>
          </p:nvSpPr>
          <p:spPr>
            <a:xfrm>
              <a:off x="5350738" y="2793124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70" name="5-Point Star 369"/>
            <p:cNvSpPr/>
            <p:nvPr/>
          </p:nvSpPr>
          <p:spPr>
            <a:xfrm>
              <a:off x="4966628" y="2716924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5456379" y="2797946"/>
              <a:ext cx="408546" cy="14712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ATHENA</a:t>
              </a:r>
            </a:p>
          </p:txBody>
        </p:sp>
        <p:sp>
          <p:nvSpPr>
            <p:cNvPr id="382" name="5-Point Star 381"/>
            <p:cNvSpPr/>
            <p:nvPr/>
          </p:nvSpPr>
          <p:spPr>
            <a:xfrm>
              <a:off x="5337045" y="3026857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84" name="5-Point Star 383"/>
            <p:cNvSpPr/>
            <p:nvPr/>
          </p:nvSpPr>
          <p:spPr>
            <a:xfrm>
              <a:off x="5339129" y="3133941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79" name="5-Point Star 378"/>
            <p:cNvSpPr/>
            <p:nvPr/>
          </p:nvSpPr>
          <p:spPr>
            <a:xfrm>
              <a:off x="5809597" y="2743190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80" name="5-Point Star 379"/>
            <p:cNvSpPr/>
            <p:nvPr/>
          </p:nvSpPr>
          <p:spPr>
            <a:xfrm>
              <a:off x="5811681" y="2850274"/>
              <a:ext cx="108000" cy="144000"/>
            </a:xfrm>
            <a:prstGeom prst="star5">
              <a:avLst/>
            </a:prstGeom>
            <a:solidFill>
              <a:srgbClr val="00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363" name="Rectangle 362"/>
          <p:cNvSpPr/>
          <p:nvPr/>
        </p:nvSpPr>
        <p:spPr>
          <a:xfrm>
            <a:off x="7684628" y="1999664"/>
            <a:ext cx="1187751" cy="1124889"/>
          </a:xfrm>
          <a:prstGeom prst="rect">
            <a:avLst/>
          </a:prstGeom>
          <a:solidFill>
            <a:srgbClr val="354D1E">
              <a:alpha val="3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0" rtlCol="0" anchor="ctr"/>
          <a:lstStyle/>
          <a:p>
            <a:pPr algn="ctr" defTabSz="914400"/>
            <a:r>
              <a:rPr lang="en-GB" sz="600" b="1" dirty="0" smtClean="0">
                <a:solidFill>
                  <a:srgbClr val="6B747B">
                    <a:lumMod val="50000"/>
                  </a:srgbClr>
                </a:solidFill>
              </a:rPr>
              <a:t>2022</a:t>
            </a:r>
          </a:p>
          <a:p>
            <a:pPr algn="ctr" defTabSz="914400"/>
            <a:r>
              <a:rPr lang="en-GB" sz="600" b="1" dirty="0" smtClean="0">
                <a:solidFill>
                  <a:srgbClr val="6B747B">
                    <a:lumMod val="50000"/>
                  </a:srgbClr>
                </a:solidFill>
              </a:rPr>
              <a:t>TURKEY,</a:t>
            </a:r>
          </a:p>
          <a:p>
            <a:pPr algn="ctr" defTabSz="914400"/>
            <a:r>
              <a:rPr lang="en-GB" sz="600" b="1" dirty="0" smtClean="0">
                <a:solidFill>
                  <a:srgbClr val="6B747B">
                    <a:lumMod val="50000"/>
                  </a:srgbClr>
                </a:solidFill>
              </a:rPr>
              <a:t>CZECH REPUBLIC, GREECE,  NORWAY, ROMANIA, SLOVAKIA, SWEDEN, </a:t>
            </a:r>
          </a:p>
          <a:p>
            <a:pPr algn="ctr" defTabSz="914400"/>
            <a:r>
              <a:rPr lang="en-GB" sz="600" b="1" dirty="0" smtClean="0">
                <a:solidFill>
                  <a:srgbClr val="6B747B">
                    <a:lumMod val="50000"/>
                  </a:srgbClr>
                </a:solidFill>
              </a:rPr>
              <a:t>ALGERIA, EGYPT, INDIA, ISRAEL, KAZAKHISTAN, NIGERIA,  PAKISTAN, SENEGAL, SOUTH AFRICA, TUNISIA, TURKEY, </a:t>
            </a:r>
          </a:p>
        </p:txBody>
      </p:sp>
      <p:sp>
        <p:nvSpPr>
          <p:cNvPr id="365" name="Rectangle 364"/>
          <p:cNvSpPr/>
          <p:nvPr/>
        </p:nvSpPr>
        <p:spPr>
          <a:xfrm>
            <a:off x="5867183" y="3210202"/>
            <a:ext cx="447319" cy="12769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/>
            <a:r>
              <a:rPr lang="es-ES" sz="600" dirty="0">
                <a:solidFill>
                  <a:srgbClr val="FFFFFF"/>
                </a:solidFill>
              </a:rPr>
              <a:t>SHIFT</a:t>
            </a:r>
            <a:endParaRPr lang="es-ES" sz="1600" dirty="0">
              <a:solidFill>
                <a:srgbClr val="FFFFFF"/>
              </a:solidFill>
            </a:endParaRPr>
          </a:p>
        </p:txBody>
      </p:sp>
      <p:sp>
        <p:nvSpPr>
          <p:cNvPr id="366" name="5-Point Star 365"/>
          <p:cNvSpPr/>
          <p:nvPr/>
        </p:nvSpPr>
        <p:spPr>
          <a:xfrm>
            <a:off x="6274803" y="3144424"/>
            <a:ext cx="108000" cy="144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68" name="5-Point Star 367"/>
          <p:cNvSpPr/>
          <p:nvPr/>
        </p:nvSpPr>
        <p:spPr>
          <a:xfrm>
            <a:off x="6263309" y="3236442"/>
            <a:ext cx="108000" cy="144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8096509" y="3144424"/>
            <a:ext cx="768302" cy="822335"/>
          </a:xfrm>
          <a:prstGeom prst="rect">
            <a:avLst/>
          </a:prstGeom>
          <a:solidFill>
            <a:srgbClr val="354D1E">
              <a:alpha val="30196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rIns="0" rtlCol="0" anchor="ctr"/>
          <a:lstStyle/>
          <a:p>
            <a:pPr algn="ctr" defTabSz="914400"/>
            <a:r>
              <a:rPr lang="en-GB" sz="600" b="1" dirty="0" smtClean="0">
                <a:solidFill>
                  <a:srgbClr val="6B747B">
                    <a:lumMod val="50000"/>
                  </a:srgbClr>
                </a:solidFill>
              </a:rPr>
              <a:t>2023</a:t>
            </a:r>
          </a:p>
          <a:p>
            <a:pPr algn="ctr" defTabSz="914400"/>
            <a:r>
              <a:rPr lang="en-GB" sz="600" b="1" dirty="0" smtClean="0">
                <a:solidFill>
                  <a:srgbClr val="6B747B">
                    <a:lumMod val="50000"/>
                  </a:srgbClr>
                </a:solidFill>
              </a:rPr>
              <a:t>BULGARIA, DENMARK, FINLAND, BANGLADESH, LEBANON, SRI LANKA, UKRAINE, UNITED ARAB EMIRATES</a:t>
            </a:r>
          </a:p>
        </p:txBody>
      </p:sp>
      <p:sp>
        <p:nvSpPr>
          <p:cNvPr id="376" name="5-Point Star 375"/>
          <p:cNvSpPr/>
          <p:nvPr/>
        </p:nvSpPr>
        <p:spPr>
          <a:xfrm>
            <a:off x="6274803" y="2989156"/>
            <a:ext cx="108000" cy="144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FF"/>
              </a:solidFill>
            </a:endParaRPr>
          </a:p>
        </p:txBody>
      </p:sp>
      <p:grpSp>
        <p:nvGrpSpPr>
          <p:cNvPr id="386" name="Group 385"/>
          <p:cNvGrpSpPr/>
          <p:nvPr/>
        </p:nvGrpSpPr>
        <p:grpSpPr>
          <a:xfrm>
            <a:off x="7037659" y="4808278"/>
            <a:ext cx="630894" cy="527402"/>
            <a:chOff x="5784497" y="4766770"/>
            <a:chExt cx="630894" cy="527402"/>
          </a:xfrm>
        </p:grpSpPr>
        <p:sp>
          <p:nvSpPr>
            <p:cNvPr id="388" name="Rectangle 387"/>
            <p:cNvSpPr/>
            <p:nvPr/>
          </p:nvSpPr>
          <p:spPr>
            <a:xfrm>
              <a:off x="5784497" y="4766770"/>
              <a:ext cx="613433" cy="5274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Ins="0" rtlCol="0" anchor="t"/>
            <a:lstStyle/>
            <a:p>
              <a:pPr algn="ctr" defTabSz="914400"/>
              <a:r>
                <a:rPr lang="en-GB" sz="700" dirty="0" smtClean="0">
                  <a:solidFill>
                    <a:srgbClr val="FFFFFF"/>
                  </a:solidFill>
                </a:rPr>
                <a:t>PANAMA</a:t>
              </a:r>
              <a:endParaRPr lang="en-GB" sz="700" dirty="0">
                <a:solidFill>
                  <a:srgbClr val="FFFFFF"/>
                </a:solidFill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5951881" y="5116838"/>
              <a:ext cx="447319" cy="171296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400"/>
              <a:r>
                <a:rPr lang="es-ES" sz="600" dirty="0">
                  <a:solidFill>
                    <a:srgbClr val="FFFFFF"/>
                  </a:solidFill>
                </a:rPr>
                <a:t>SHIFT</a:t>
              </a:r>
              <a:endParaRPr lang="es-ES" sz="1600" dirty="0">
                <a:solidFill>
                  <a:srgbClr val="FFFFFF"/>
                </a:solidFill>
              </a:endParaRPr>
            </a:p>
          </p:txBody>
        </p:sp>
        <p:sp>
          <p:nvSpPr>
            <p:cNvPr id="393" name="5-Point Star 392"/>
            <p:cNvSpPr/>
            <p:nvPr/>
          </p:nvSpPr>
          <p:spPr>
            <a:xfrm>
              <a:off x="6307391" y="5102168"/>
              <a:ext cx="108000" cy="144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73726" y="1845880"/>
            <a:ext cx="576064" cy="22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s-ES" sz="1000" dirty="0" smtClean="0">
                <a:solidFill>
                  <a:srgbClr val="FFFFFF"/>
                </a:solidFill>
              </a:rPr>
              <a:t>MVP</a:t>
            </a:r>
            <a:endParaRPr lang="es-ES" sz="1000" dirty="0">
              <a:solidFill>
                <a:srgbClr val="FFFFFF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1182321" y="2636983"/>
            <a:ext cx="576064" cy="22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s-ES" sz="1000" dirty="0" smtClean="0">
                <a:solidFill>
                  <a:srgbClr val="FFFFFF"/>
                </a:solidFill>
              </a:rPr>
              <a:t>MVP</a:t>
            </a:r>
            <a:endParaRPr lang="es-ES" sz="1000" dirty="0">
              <a:solidFill>
                <a:srgbClr val="FFFFFF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2430152" y="2674589"/>
            <a:ext cx="576064" cy="22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s-ES" sz="1000" dirty="0" smtClean="0">
                <a:solidFill>
                  <a:srgbClr val="FFFFFF"/>
                </a:solidFill>
              </a:rPr>
              <a:t>MVP</a:t>
            </a:r>
            <a:endParaRPr lang="es-ES" sz="1000" dirty="0">
              <a:solidFill>
                <a:srgbClr val="FFFFFF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1948757" y="4560998"/>
            <a:ext cx="576064" cy="22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s-ES" sz="1000" dirty="0" smtClean="0">
                <a:solidFill>
                  <a:srgbClr val="FFFFFF"/>
                </a:solidFill>
              </a:rPr>
              <a:t>MVP</a:t>
            </a:r>
            <a:endParaRPr lang="es-E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8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SCPlannning</a:t>
            </a:r>
            <a:r>
              <a:rPr lang="en-US" dirty="0" smtClean="0"/>
              <a:t> Overall Planning 2018, focus on MVP</a:t>
            </a:r>
            <a:endParaRPr lang="en-US" dirty="0"/>
          </a:p>
        </p:txBody>
      </p:sp>
      <p:sp>
        <p:nvSpPr>
          <p:cNvPr id="216" name="Rectangle : coins arrondis 366">
            <a:extLst>
              <a:ext uri="{FF2B5EF4-FFF2-40B4-BE49-F238E27FC236}">
                <a16:creationId xmlns:a16="http://schemas.microsoft.com/office/drawing/2014/main" xmlns="" id="{C4D219BB-BC55-4334-A7E2-B674C81A5AC8}"/>
              </a:ext>
            </a:extLst>
          </p:cNvPr>
          <p:cNvSpPr/>
          <p:nvPr/>
        </p:nvSpPr>
        <p:spPr bwMode="auto">
          <a:xfrm>
            <a:off x="-25424" y="1168212"/>
            <a:ext cx="3589957" cy="3404329"/>
          </a:xfrm>
          <a:prstGeom prst="roundRect">
            <a:avLst>
              <a:gd name="adj" fmla="val 3302"/>
            </a:avLst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</a:pPr>
            <a:endParaRPr lang="en-GB" sz="1400" dirty="0" err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36" name="Month"/>
          <p:cNvGrpSpPr/>
          <p:nvPr/>
        </p:nvGrpSpPr>
        <p:grpSpPr>
          <a:xfrm>
            <a:off x="810572" y="1310539"/>
            <a:ext cx="7209524" cy="4627118"/>
            <a:chOff x="852008" y="1446684"/>
            <a:chExt cx="7209524" cy="4824536"/>
          </a:xfrm>
        </p:grpSpPr>
        <p:cxnSp>
          <p:nvCxnSpPr>
            <p:cNvPr id="237" name="Connecteur droit 338"/>
            <p:cNvCxnSpPr/>
            <p:nvPr/>
          </p:nvCxnSpPr>
          <p:spPr>
            <a:xfrm>
              <a:off x="1695632" y="1446684"/>
              <a:ext cx="0" cy="4733341"/>
            </a:xfrm>
            <a:prstGeom prst="line">
              <a:avLst/>
            </a:prstGeom>
            <a:noFill/>
            <a:ln w="6350" cap="flat" cmpd="sng" algn="ctr">
              <a:solidFill>
                <a:srgbClr val="6B747B"/>
              </a:solidFill>
              <a:prstDash val="solid"/>
              <a:miter lim="800000"/>
            </a:ln>
            <a:effectLst/>
          </p:spPr>
        </p:cxnSp>
        <p:cxnSp>
          <p:nvCxnSpPr>
            <p:cNvPr id="238" name="Connecteur droit 339"/>
            <p:cNvCxnSpPr/>
            <p:nvPr/>
          </p:nvCxnSpPr>
          <p:spPr>
            <a:xfrm>
              <a:off x="2532549" y="1446684"/>
              <a:ext cx="0" cy="4712002"/>
            </a:xfrm>
            <a:prstGeom prst="line">
              <a:avLst/>
            </a:prstGeom>
            <a:noFill/>
            <a:ln w="6350" cap="flat" cmpd="sng" algn="ctr">
              <a:solidFill>
                <a:srgbClr val="6B747B"/>
              </a:solidFill>
              <a:prstDash val="solid"/>
              <a:miter lim="800000"/>
            </a:ln>
            <a:effectLst/>
          </p:spPr>
        </p:cxnSp>
        <p:cxnSp>
          <p:nvCxnSpPr>
            <p:cNvPr id="239" name="Connecteur droit 340"/>
            <p:cNvCxnSpPr/>
            <p:nvPr/>
          </p:nvCxnSpPr>
          <p:spPr>
            <a:xfrm>
              <a:off x="3387956" y="1446684"/>
              <a:ext cx="0" cy="4743080"/>
            </a:xfrm>
            <a:prstGeom prst="line">
              <a:avLst/>
            </a:prstGeom>
            <a:noFill/>
            <a:ln w="6350" cap="flat" cmpd="sng" algn="ctr">
              <a:solidFill>
                <a:srgbClr val="6B747B"/>
              </a:solidFill>
              <a:prstDash val="solid"/>
              <a:miter lim="800000"/>
            </a:ln>
            <a:effectLst/>
          </p:spPr>
        </p:cxnSp>
        <p:cxnSp>
          <p:nvCxnSpPr>
            <p:cNvPr id="240" name="Connecteur droit 341"/>
            <p:cNvCxnSpPr/>
            <p:nvPr/>
          </p:nvCxnSpPr>
          <p:spPr>
            <a:xfrm>
              <a:off x="4444601" y="1446684"/>
              <a:ext cx="0" cy="4764419"/>
            </a:xfrm>
            <a:prstGeom prst="line">
              <a:avLst/>
            </a:prstGeom>
            <a:noFill/>
            <a:ln w="6350" cap="flat" cmpd="sng" algn="ctr">
              <a:solidFill>
                <a:srgbClr val="6B747B"/>
              </a:solidFill>
              <a:prstDash val="solid"/>
              <a:miter lim="800000"/>
            </a:ln>
            <a:effectLst/>
          </p:spPr>
        </p:cxnSp>
        <p:cxnSp>
          <p:nvCxnSpPr>
            <p:cNvPr id="241" name="Connecteur droit 342"/>
            <p:cNvCxnSpPr/>
            <p:nvPr/>
          </p:nvCxnSpPr>
          <p:spPr>
            <a:xfrm>
              <a:off x="5310189" y="1446684"/>
              <a:ext cx="0" cy="4722256"/>
            </a:xfrm>
            <a:prstGeom prst="line">
              <a:avLst/>
            </a:prstGeom>
            <a:noFill/>
            <a:ln w="6350" cap="flat" cmpd="sng" algn="ctr">
              <a:solidFill>
                <a:srgbClr val="6B747B"/>
              </a:solidFill>
              <a:prstDash val="solid"/>
              <a:miter lim="800000"/>
            </a:ln>
            <a:effectLst/>
          </p:spPr>
        </p:cxnSp>
        <p:cxnSp>
          <p:nvCxnSpPr>
            <p:cNvPr id="242" name="Connecteur droit 343"/>
            <p:cNvCxnSpPr/>
            <p:nvPr/>
          </p:nvCxnSpPr>
          <p:spPr>
            <a:xfrm>
              <a:off x="6245146" y="1446684"/>
              <a:ext cx="0" cy="4722256"/>
            </a:xfrm>
            <a:prstGeom prst="line">
              <a:avLst/>
            </a:prstGeom>
            <a:noFill/>
            <a:ln w="6350" cap="flat" cmpd="sng" algn="ctr">
              <a:solidFill>
                <a:srgbClr val="6B747B"/>
              </a:solidFill>
              <a:prstDash val="solid"/>
              <a:miter lim="800000"/>
            </a:ln>
            <a:effectLst/>
          </p:spPr>
        </p:cxnSp>
        <p:cxnSp>
          <p:nvCxnSpPr>
            <p:cNvPr id="243" name="Connecteur droit 344"/>
            <p:cNvCxnSpPr/>
            <p:nvPr/>
          </p:nvCxnSpPr>
          <p:spPr>
            <a:xfrm>
              <a:off x="7191878" y="1446684"/>
              <a:ext cx="0" cy="4824536"/>
            </a:xfrm>
            <a:prstGeom prst="line">
              <a:avLst/>
            </a:prstGeom>
            <a:noFill/>
            <a:ln w="6350" cap="flat" cmpd="sng" algn="ctr">
              <a:solidFill>
                <a:srgbClr val="6B747B"/>
              </a:solidFill>
              <a:prstDash val="solid"/>
              <a:miter lim="800000"/>
            </a:ln>
            <a:effectLst/>
          </p:spPr>
        </p:cxnSp>
        <p:cxnSp>
          <p:nvCxnSpPr>
            <p:cNvPr id="244" name="Connecteur droit 345"/>
            <p:cNvCxnSpPr/>
            <p:nvPr/>
          </p:nvCxnSpPr>
          <p:spPr>
            <a:xfrm>
              <a:off x="8061532" y="1446684"/>
              <a:ext cx="0" cy="4743595"/>
            </a:xfrm>
            <a:prstGeom prst="line">
              <a:avLst/>
            </a:prstGeom>
            <a:noFill/>
            <a:ln w="6350" cap="flat" cmpd="sng" algn="ctr">
              <a:solidFill>
                <a:srgbClr val="6B747B"/>
              </a:solidFill>
              <a:prstDash val="solid"/>
              <a:miter lim="800000"/>
            </a:ln>
            <a:effectLst/>
          </p:spPr>
        </p:cxnSp>
        <p:cxnSp>
          <p:nvCxnSpPr>
            <p:cNvPr id="245" name="Connecteur droit 346"/>
            <p:cNvCxnSpPr/>
            <p:nvPr/>
          </p:nvCxnSpPr>
          <p:spPr>
            <a:xfrm>
              <a:off x="852008" y="1446684"/>
              <a:ext cx="0" cy="4712002"/>
            </a:xfrm>
            <a:prstGeom prst="line">
              <a:avLst/>
            </a:prstGeom>
            <a:noFill/>
            <a:ln w="6350" cap="flat" cmpd="sng" algn="ctr">
              <a:solidFill>
                <a:srgbClr val="6B747B"/>
              </a:solidFill>
              <a:prstDash val="solid"/>
              <a:miter lim="800000"/>
            </a:ln>
            <a:effectLst/>
          </p:spPr>
        </p:cxnSp>
      </p:grpSp>
      <p:grpSp>
        <p:nvGrpSpPr>
          <p:cNvPr id="246" name="Weeks"/>
          <p:cNvGrpSpPr/>
          <p:nvPr/>
        </p:nvGrpSpPr>
        <p:grpSpPr>
          <a:xfrm>
            <a:off x="-34744" y="1405326"/>
            <a:ext cx="9087156" cy="4532332"/>
            <a:chOff x="6692" y="1699212"/>
            <a:chExt cx="9087156" cy="4500000"/>
          </a:xfrm>
        </p:grpSpPr>
        <p:cxnSp>
          <p:nvCxnSpPr>
            <p:cNvPr id="247" name="Connecteur droit 294"/>
            <p:cNvCxnSpPr/>
            <p:nvPr/>
          </p:nvCxnSpPr>
          <p:spPr>
            <a:xfrm>
              <a:off x="218021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48" name="Connecteur droit 295"/>
            <p:cNvCxnSpPr/>
            <p:nvPr/>
          </p:nvCxnSpPr>
          <p:spPr>
            <a:xfrm>
              <a:off x="429350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49" name="Connecteur droit 296"/>
            <p:cNvCxnSpPr/>
            <p:nvPr/>
          </p:nvCxnSpPr>
          <p:spPr>
            <a:xfrm>
              <a:off x="852008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50" name="Connecteur droit 297"/>
            <p:cNvCxnSpPr/>
            <p:nvPr/>
          </p:nvCxnSpPr>
          <p:spPr>
            <a:xfrm>
              <a:off x="1063337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51" name="Connecteur droit 298"/>
            <p:cNvCxnSpPr/>
            <p:nvPr/>
          </p:nvCxnSpPr>
          <p:spPr>
            <a:xfrm>
              <a:off x="1274666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52" name="Connecteur droit 299"/>
            <p:cNvCxnSpPr/>
            <p:nvPr/>
          </p:nvCxnSpPr>
          <p:spPr>
            <a:xfrm>
              <a:off x="1697324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53" name="Connecteur droit 300"/>
            <p:cNvCxnSpPr/>
            <p:nvPr/>
          </p:nvCxnSpPr>
          <p:spPr>
            <a:xfrm>
              <a:off x="1908653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54" name="Connecteur droit 301"/>
            <p:cNvCxnSpPr/>
            <p:nvPr/>
          </p:nvCxnSpPr>
          <p:spPr>
            <a:xfrm>
              <a:off x="2119982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55" name="Connecteur droit 302"/>
            <p:cNvCxnSpPr/>
            <p:nvPr/>
          </p:nvCxnSpPr>
          <p:spPr>
            <a:xfrm>
              <a:off x="2542640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56" name="Connecteur droit 303"/>
            <p:cNvCxnSpPr/>
            <p:nvPr/>
          </p:nvCxnSpPr>
          <p:spPr>
            <a:xfrm>
              <a:off x="2753969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57" name="Connecteur droit 304"/>
            <p:cNvCxnSpPr/>
            <p:nvPr/>
          </p:nvCxnSpPr>
          <p:spPr>
            <a:xfrm>
              <a:off x="2965298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58" name="Connecteur droit 305"/>
            <p:cNvCxnSpPr/>
            <p:nvPr/>
          </p:nvCxnSpPr>
          <p:spPr>
            <a:xfrm>
              <a:off x="3176627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59" name="Connecteur droit 306"/>
            <p:cNvCxnSpPr/>
            <p:nvPr/>
          </p:nvCxnSpPr>
          <p:spPr>
            <a:xfrm>
              <a:off x="3599285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60" name="Connecteur droit 307"/>
            <p:cNvCxnSpPr/>
            <p:nvPr/>
          </p:nvCxnSpPr>
          <p:spPr>
            <a:xfrm>
              <a:off x="3810614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61" name="Connecteur droit 308"/>
            <p:cNvCxnSpPr/>
            <p:nvPr/>
          </p:nvCxnSpPr>
          <p:spPr>
            <a:xfrm>
              <a:off x="4021943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62" name="Connecteur droit 309"/>
            <p:cNvCxnSpPr/>
            <p:nvPr/>
          </p:nvCxnSpPr>
          <p:spPr>
            <a:xfrm>
              <a:off x="6692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63" name="Connecteur droit 310"/>
            <p:cNvCxnSpPr/>
            <p:nvPr/>
          </p:nvCxnSpPr>
          <p:spPr>
            <a:xfrm>
              <a:off x="8037194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64" name="Connecteur droit 311"/>
            <p:cNvCxnSpPr/>
            <p:nvPr/>
          </p:nvCxnSpPr>
          <p:spPr>
            <a:xfrm>
              <a:off x="4444601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65" name="Connecteur droit 312"/>
            <p:cNvCxnSpPr/>
            <p:nvPr/>
          </p:nvCxnSpPr>
          <p:spPr>
            <a:xfrm>
              <a:off x="4655930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66" name="Connecteur droit 313"/>
            <p:cNvCxnSpPr/>
            <p:nvPr/>
          </p:nvCxnSpPr>
          <p:spPr>
            <a:xfrm>
              <a:off x="4867259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67" name="Connecteur droit 314"/>
            <p:cNvCxnSpPr/>
            <p:nvPr/>
          </p:nvCxnSpPr>
          <p:spPr>
            <a:xfrm>
              <a:off x="5289917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68" name="Connecteur droit 315"/>
            <p:cNvCxnSpPr/>
            <p:nvPr/>
          </p:nvCxnSpPr>
          <p:spPr>
            <a:xfrm>
              <a:off x="5501246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69" name="Connecteur droit 316"/>
            <p:cNvCxnSpPr/>
            <p:nvPr/>
          </p:nvCxnSpPr>
          <p:spPr>
            <a:xfrm>
              <a:off x="5712575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70" name="Connecteur droit 317"/>
            <p:cNvCxnSpPr/>
            <p:nvPr/>
          </p:nvCxnSpPr>
          <p:spPr>
            <a:xfrm>
              <a:off x="5923904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71" name="Connecteur droit 318"/>
            <p:cNvCxnSpPr/>
            <p:nvPr/>
          </p:nvCxnSpPr>
          <p:spPr>
            <a:xfrm>
              <a:off x="6346562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72" name="Connecteur droit 319"/>
            <p:cNvCxnSpPr/>
            <p:nvPr/>
          </p:nvCxnSpPr>
          <p:spPr>
            <a:xfrm>
              <a:off x="6557891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73" name="Connecteur droit 320"/>
            <p:cNvCxnSpPr/>
            <p:nvPr/>
          </p:nvCxnSpPr>
          <p:spPr>
            <a:xfrm>
              <a:off x="6769220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74" name="Connecteur droit 321"/>
            <p:cNvCxnSpPr/>
            <p:nvPr/>
          </p:nvCxnSpPr>
          <p:spPr>
            <a:xfrm>
              <a:off x="7403207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75" name="Connecteur droit 322"/>
            <p:cNvCxnSpPr/>
            <p:nvPr/>
          </p:nvCxnSpPr>
          <p:spPr>
            <a:xfrm>
              <a:off x="7614536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76" name="Connecteur droit 323"/>
            <p:cNvCxnSpPr/>
            <p:nvPr/>
          </p:nvCxnSpPr>
          <p:spPr>
            <a:xfrm>
              <a:off x="7191878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77" name="Connecteur droit 324"/>
            <p:cNvCxnSpPr/>
            <p:nvPr/>
          </p:nvCxnSpPr>
          <p:spPr>
            <a:xfrm>
              <a:off x="8248523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78" name="Connecteur droit 325"/>
            <p:cNvCxnSpPr/>
            <p:nvPr/>
          </p:nvCxnSpPr>
          <p:spPr>
            <a:xfrm>
              <a:off x="8459852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79" name="Connecteur droit 326"/>
            <p:cNvCxnSpPr/>
            <p:nvPr/>
          </p:nvCxnSpPr>
          <p:spPr>
            <a:xfrm>
              <a:off x="8671181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80" name="Connecteur droit 327"/>
            <p:cNvCxnSpPr/>
            <p:nvPr/>
          </p:nvCxnSpPr>
          <p:spPr>
            <a:xfrm>
              <a:off x="8882510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81" name="Connecteur droit 328"/>
            <p:cNvCxnSpPr/>
            <p:nvPr/>
          </p:nvCxnSpPr>
          <p:spPr>
            <a:xfrm>
              <a:off x="9093848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82" name="Connecteur droit 329"/>
            <p:cNvCxnSpPr/>
            <p:nvPr/>
          </p:nvCxnSpPr>
          <p:spPr>
            <a:xfrm>
              <a:off x="640679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83" name="Connecteur droit 330"/>
            <p:cNvCxnSpPr/>
            <p:nvPr/>
          </p:nvCxnSpPr>
          <p:spPr>
            <a:xfrm>
              <a:off x="1485995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84" name="Connecteur droit 331"/>
            <p:cNvCxnSpPr/>
            <p:nvPr/>
          </p:nvCxnSpPr>
          <p:spPr>
            <a:xfrm>
              <a:off x="2331311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85" name="Connecteur droit 332"/>
            <p:cNvCxnSpPr/>
            <p:nvPr/>
          </p:nvCxnSpPr>
          <p:spPr>
            <a:xfrm>
              <a:off x="3387956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86" name="Connecteur droit 333"/>
            <p:cNvCxnSpPr/>
            <p:nvPr/>
          </p:nvCxnSpPr>
          <p:spPr>
            <a:xfrm>
              <a:off x="4233272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87" name="Connecteur droit 334"/>
            <p:cNvCxnSpPr/>
            <p:nvPr/>
          </p:nvCxnSpPr>
          <p:spPr>
            <a:xfrm>
              <a:off x="5078588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88" name="Connecteur droit 335"/>
            <p:cNvCxnSpPr/>
            <p:nvPr/>
          </p:nvCxnSpPr>
          <p:spPr>
            <a:xfrm>
              <a:off x="6135233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89" name="Connecteur droit 336"/>
            <p:cNvCxnSpPr/>
            <p:nvPr/>
          </p:nvCxnSpPr>
          <p:spPr>
            <a:xfrm>
              <a:off x="6980549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290" name="Connecteur droit 337"/>
            <p:cNvCxnSpPr/>
            <p:nvPr/>
          </p:nvCxnSpPr>
          <p:spPr>
            <a:xfrm>
              <a:off x="7825865" y="1699212"/>
              <a:ext cx="0" cy="4500000"/>
            </a:xfrm>
            <a:prstGeom prst="line">
              <a:avLst/>
            </a:prstGeom>
            <a:noFill/>
            <a:ln w="3175" cap="flat" cmpd="sng" algn="ctr">
              <a:solidFill>
                <a:srgbClr val="6B747B">
                  <a:alpha val="40000"/>
                </a:srgbClr>
              </a:solidFill>
              <a:prstDash val="dash"/>
              <a:miter lim="800000"/>
            </a:ln>
            <a:effectLst/>
          </p:spPr>
        </p:cxnSp>
      </p:grpSp>
      <p:grpSp>
        <p:nvGrpSpPr>
          <p:cNvPr id="301" name="Holiday"/>
          <p:cNvGrpSpPr/>
          <p:nvPr/>
        </p:nvGrpSpPr>
        <p:grpSpPr>
          <a:xfrm>
            <a:off x="2294870" y="1525760"/>
            <a:ext cx="4651849" cy="4537307"/>
            <a:chOff x="2336305" y="1661905"/>
            <a:chExt cx="4651849" cy="4537307"/>
          </a:xfrm>
        </p:grpSpPr>
        <p:sp>
          <p:nvSpPr>
            <p:cNvPr id="302" name="Rectangle 301"/>
            <p:cNvSpPr/>
            <p:nvPr/>
          </p:nvSpPr>
          <p:spPr>
            <a:xfrm>
              <a:off x="3425768" y="1683337"/>
              <a:ext cx="36000" cy="4500000"/>
            </a:xfrm>
            <a:prstGeom prst="rect">
              <a:avLst/>
            </a:prstGeom>
            <a:solidFill>
              <a:srgbClr val="C00000">
                <a:lumMod val="20000"/>
                <a:lumOff val="80000"/>
                <a:alpha val="3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2336305" y="1699212"/>
              <a:ext cx="207924" cy="4500000"/>
            </a:xfrm>
            <a:prstGeom prst="rect">
              <a:avLst/>
            </a:prstGeom>
            <a:solidFill>
              <a:srgbClr val="C00000">
                <a:lumMod val="20000"/>
                <a:lumOff val="80000"/>
                <a:alpha val="3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6345597" y="1661905"/>
              <a:ext cx="642557" cy="4500000"/>
            </a:xfrm>
            <a:prstGeom prst="rect">
              <a:avLst/>
            </a:prstGeom>
            <a:solidFill>
              <a:srgbClr val="C00000">
                <a:lumMod val="20000"/>
                <a:lumOff val="80000"/>
                <a:alpha val="3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3637449" y="1683337"/>
              <a:ext cx="36000" cy="4500000"/>
            </a:xfrm>
            <a:prstGeom prst="rect">
              <a:avLst/>
            </a:prstGeom>
            <a:solidFill>
              <a:srgbClr val="C00000">
                <a:lumMod val="20000"/>
                <a:lumOff val="80000"/>
                <a:alpha val="3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3746085" y="1683337"/>
              <a:ext cx="36000" cy="4500000"/>
            </a:xfrm>
            <a:prstGeom prst="rect">
              <a:avLst/>
            </a:prstGeom>
            <a:solidFill>
              <a:srgbClr val="C00000">
                <a:lumMod val="20000"/>
                <a:lumOff val="80000"/>
                <a:alpha val="3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07" name="Rectangle : carré corné 367">
            <a:extLst>
              <a:ext uri="{FF2B5EF4-FFF2-40B4-BE49-F238E27FC236}">
                <a16:creationId xmlns:a16="http://schemas.microsoft.com/office/drawing/2014/main" xmlns="" id="{D7F7F3F2-0EF8-4A35-A996-21D352CFC3F5}"/>
              </a:ext>
            </a:extLst>
          </p:cNvPr>
          <p:cNvSpPr/>
          <p:nvPr/>
        </p:nvSpPr>
        <p:spPr bwMode="auto">
          <a:xfrm>
            <a:off x="4440846" y="895943"/>
            <a:ext cx="1436766" cy="337174"/>
          </a:xfrm>
          <a:prstGeom prst="foldedCorner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MVP 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Minimum Viable Product</a:t>
            </a:r>
          </a:p>
        </p:txBody>
      </p:sp>
      <p:cxnSp>
        <p:nvCxnSpPr>
          <p:cNvPr id="308" name="Connecteur droit 368">
            <a:extLst>
              <a:ext uri="{FF2B5EF4-FFF2-40B4-BE49-F238E27FC236}">
                <a16:creationId xmlns:a16="http://schemas.microsoft.com/office/drawing/2014/main" xmlns="" id="{68968DB7-D0E1-4A4A-AA07-D3128D9F0F72}"/>
              </a:ext>
            </a:extLst>
          </p:cNvPr>
          <p:cNvCxnSpPr>
            <a:cxnSpLocks/>
            <a:endCxn id="307" idx="1"/>
          </p:cNvCxnSpPr>
          <p:nvPr/>
        </p:nvCxnSpPr>
        <p:spPr>
          <a:xfrm flipV="1">
            <a:off x="3499245" y="1064530"/>
            <a:ext cx="941601" cy="1036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1" name="Holiday">
            <a:extLst>
              <a:ext uri="{FF2B5EF4-FFF2-40B4-BE49-F238E27FC236}">
                <a16:creationId xmlns:a16="http://schemas.microsoft.com/office/drawing/2014/main" xmlns="" id="{68AF6FB0-9CC8-4E64-96CE-2BBF738CF1EE}"/>
              </a:ext>
            </a:extLst>
          </p:cNvPr>
          <p:cNvGrpSpPr/>
          <p:nvPr/>
        </p:nvGrpSpPr>
        <p:grpSpPr>
          <a:xfrm>
            <a:off x="2321464" y="1519259"/>
            <a:ext cx="4651849" cy="4537307"/>
            <a:chOff x="2336305" y="1661905"/>
            <a:chExt cx="4651849" cy="4537307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xmlns="" id="{C7C75293-1919-4B3E-AFD1-20DEB18AFAE9}"/>
                </a:ext>
              </a:extLst>
            </p:cNvPr>
            <p:cNvSpPr/>
            <p:nvPr/>
          </p:nvSpPr>
          <p:spPr>
            <a:xfrm>
              <a:off x="3425768" y="1683337"/>
              <a:ext cx="36000" cy="4500000"/>
            </a:xfrm>
            <a:prstGeom prst="rect">
              <a:avLst/>
            </a:prstGeom>
            <a:solidFill>
              <a:srgbClr val="C00000">
                <a:lumMod val="20000"/>
                <a:lumOff val="80000"/>
                <a:alpha val="3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xmlns="" id="{2F023FFE-6D0C-41CC-9E56-A1F41649E21A}"/>
                </a:ext>
              </a:extLst>
            </p:cNvPr>
            <p:cNvSpPr/>
            <p:nvPr/>
          </p:nvSpPr>
          <p:spPr>
            <a:xfrm>
              <a:off x="2336305" y="1699212"/>
              <a:ext cx="207924" cy="4500000"/>
            </a:xfrm>
            <a:prstGeom prst="rect">
              <a:avLst/>
            </a:prstGeom>
            <a:solidFill>
              <a:srgbClr val="C00000">
                <a:lumMod val="20000"/>
                <a:lumOff val="80000"/>
                <a:alpha val="3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xmlns="" id="{A0E0D764-1E94-42C7-8087-DC7F2EAB4716}"/>
                </a:ext>
              </a:extLst>
            </p:cNvPr>
            <p:cNvSpPr/>
            <p:nvPr/>
          </p:nvSpPr>
          <p:spPr>
            <a:xfrm>
              <a:off x="6345597" y="1661905"/>
              <a:ext cx="642557" cy="4500000"/>
            </a:xfrm>
            <a:prstGeom prst="rect">
              <a:avLst/>
            </a:prstGeom>
            <a:solidFill>
              <a:srgbClr val="C00000">
                <a:lumMod val="20000"/>
                <a:lumOff val="80000"/>
                <a:alpha val="3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xmlns="" id="{38F73A44-DFDA-4DAE-926F-F3D0291E1DCF}"/>
                </a:ext>
              </a:extLst>
            </p:cNvPr>
            <p:cNvSpPr/>
            <p:nvPr/>
          </p:nvSpPr>
          <p:spPr>
            <a:xfrm>
              <a:off x="3637449" y="1683337"/>
              <a:ext cx="36000" cy="4500000"/>
            </a:xfrm>
            <a:prstGeom prst="rect">
              <a:avLst/>
            </a:prstGeom>
            <a:solidFill>
              <a:srgbClr val="C00000">
                <a:lumMod val="20000"/>
                <a:lumOff val="80000"/>
                <a:alpha val="3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xmlns="" id="{3C76AE91-3F70-4ECB-A2FC-FDC6468C499F}"/>
                </a:ext>
              </a:extLst>
            </p:cNvPr>
            <p:cNvSpPr/>
            <p:nvPr/>
          </p:nvSpPr>
          <p:spPr>
            <a:xfrm>
              <a:off x="3746085" y="1683337"/>
              <a:ext cx="36000" cy="4500000"/>
            </a:xfrm>
            <a:prstGeom prst="rect">
              <a:avLst/>
            </a:prstGeom>
            <a:solidFill>
              <a:srgbClr val="C00000">
                <a:lumMod val="20000"/>
                <a:lumOff val="80000"/>
                <a:alpha val="3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17" name="Pentagon 10">
            <a:extLst>
              <a:ext uri="{FF2B5EF4-FFF2-40B4-BE49-F238E27FC236}">
                <a16:creationId xmlns:a16="http://schemas.microsoft.com/office/drawing/2014/main" xmlns="" id="{21DB6054-7794-4F06-A974-4AB625D8A9CA}"/>
              </a:ext>
            </a:extLst>
          </p:cNvPr>
          <p:cNvSpPr/>
          <p:nvPr/>
        </p:nvSpPr>
        <p:spPr bwMode="auto">
          <a:xfrm>
            <a:off x="161594" y="2089149"/>
            <a:ext cx="1920941" cy="252000"/>
          </a:xfrm>
          <a:prstGeom prst="homePlate">
            <a:avLst>
              <a:gd name="adj" fmla="val 20003"/>
            </a:avLst>
          </a:prstGeom>
          <a:solidFill>
            <a:srgbClr val="476728">
              <a:lumMod val="20000"/>
              <a:lumOff val="8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Interfaces - Detailed Design</a:t>
            </a:r>
          </a:p>
        </p:txBody>
      </p:sp>
      <p:sp>
        <p:nvSpPr>
          <p:cNvPr id="318" name="Pentagon 10">
            <a:extLst>
              <a:ext uri="{FF2B5EF4-FFF2-40B4-BE49-F238E27FC236}">
                <a16:creationId xmlns:a16="http://schemas.microsoft.com/office/drawing/2014/main" xmlns="" id="{DF45A7B1-DD73-4314-88FD-E178E5E70A65}"/>
              </a:ext>
            </a:extLst>
          </p:cNvPr>
          <p:cNvSpPr/>
          <p:nvPr/>
        </p:nvSpPr>
        <p:spPr bwMode="auto">
          <a:xfrm>
            <a:off x="-46772" y="1473566"/>
            <a:ext cx="2965447" cy="252000"/>
          </a:xfrm>
          <a:prstGeom prst="homePlate">
            <a:avLst>
              <a:gd name="adj" fmla="val 20003"/>
            </a:avLst>
          </a:prstGeom>
          <a:solidFill>
            <a:srgbClr val="476728">
              <a:lumMod val="20000"/>
              <a:lumOff val="8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Kinaxis (KX)Functional Design (detail design)</a:t>
            </a:r>
          </a:p>
        </p:txBody>
      </p:sp>
      <p:sp>
        <p:nvSpPr>
          <p:cNvPr id="319" name="Pentagon 10">
            <a:extLst>
              <a:ext uri="{FF2B5EF4-FFF2-40B4-BE49-F238E27FC236}">
                <a16:creationId xmlns:a16="http://schemas.microsoft.com/office/drawing/2014/main" xmlns="" id="{CBC7B4A5-0569-443D-AA13-89EF6434F7D8}"/>
              </a:ext>
            </a:extLst>
          </p:cNvPr>
          <p:cNvSpPr/>
          <p:nvPr/>
        </p:nvSpPr>
        <p:spPr bwMode="auto">
          <a:xfrm>
            <a:off x="798111" y="2391878"/>
            <a:ext cx="2341069" cy="252000"/>
          </a:xfrm>
          <a:prstGeom prst="homePlate">
            <a:avLst>
              <a:gd name="adj" fmla="val 20003"/>
            </a:avLst>
          </a:prstGeom>
          <a:solidFill>
            <a:srgbClr val="476728">
              <a:lumMod val="20000"/>
              <a:lumOff val="8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KX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Wingdings" panose="05000000000000000000" pitchFamily="2" charset="2"/>
              </a:rPr>
              <a:t>/</a:t>
            </a:r>
            <a:r>
              <a:rPr kumimoji="0" lang="en-GB" sz="10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Tibco-Datahub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interfaces (build 1,2)</a:t>
            </a:r>
          </a:p>
        </p:txBody>
      </p:sp>
      <p:sp>
        <p:nvSpPr>
          <p:cNvPr id="320" name="Pentagon 10">
            <a:extLst>
              <a:ext uri="{FF2B5EF4-FFF2-40B4-BE49-F238E27FC236}">
                <a16:creationId xmlns:a16="http://schemas.microsoft.com/office/drawing/2014/main" xmlns="" id="{CAF008EB-086E-4F81-90E5-A08F4D475F15}"/>
              </a:ext>
            </a:extLst>
          </p:cNvPr>
          <p:cNvSpPr/>
          <p:nvPr/>
        </p:nvSpPr>
        <p:spPr bwMode="auto">
          <a:xfrm>
            <a:off x="2066809" y="2670561"/>
            <a:ext cx="1267287" cy="252000"/>
          </a:xfrm>
          <a:prstGeom prst="homePlate">
            <a:avLst>
              <a:gd name="adj" fmla="val 20003"/>
            </a:avLst>
          </a:prstGeom>
          <a:solidFill>
            <a:srgbClr val="FFFF00">
              <a:lumMod val="20000"/>
              <a:lumOff val="8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 fontScale="85000" lnSpcReduction="10000"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050" i="1" kern="0" dirty="0">
                <a:solidFill>
                  <a:srgbClr val="000000"/>
                </a:solidFill>
                <a:latin typeface="Calibri"/>
              </a:rPr>
              <a:t>Tibco/Datahub transformations (build 3)</a:t>
            </a:r>
          </a:p>
        </p:txBody>
      </p:sp>
      <p:sp>
        <p:nvSpPr>
          <p:cNvPr id="321" name="Pentagon 10">
            <a:extLst>
              <a:ext uri="{FF2B5EF4-FFF2-40B4-BE49-F238E27FC236}">
                <a16:creationId xmlns:a16="http://schemas.microsoft.com/office/drawing/2014/main" xmlns="" id="{C93832DF-8658-4CA7-9909-9FFD7776B454}"/>
              </a:ext>
            </a:extLst>
          </p:cNvPr>
          <p:cNvSpPr/>
          <p:nvPr/>
        </p:nvSpPr>
        <p:spPr bwMode="auto">
          <a:xfrm>
            <a:off x="380087" y="1765673"/>
            <a:ext cx="2937410" cy="252000"/>
          </a:xfrm>
          <a:prstGeom prst="homePlate">
            <a:avLst>
              <a:gd name="adj" fmla="val 20003"/>
            </a:avLst>
          </a:prstGeom>
          <a:solidFill>
            <a:srgbClr val="476728">
              <a:lumMod val="20000"/>
              <a:lumOff val="8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KX configuration (build)</a:t>
            </a:r>
          </a:p>
        </p:txBody>
      </p:sp>
      <p:sp>
        <p:nvSpPr>
          <p:cNvPr id="322" name="Pentagon 10">
            <a:extLst>
              <a:ext uri="{FF2B5EF4-FFF2-40B4-BE49-F238E27FC236}">
                <a16:creationId xmlns:a16="http://schemas.microsoft.com/office/drawing/2014/main" xmlns="" id="{E545FFED-BF7D-4A36-B446-3332C283D51F}"/>
              </a:ext>
            </a:extLst>
          </p:cNvPr>
          <p:cNvSpPr/>
          <p:nvPr/>
        </p:nvSpPr>
        <p:spPr bwMode="auto">
          <a:xfrm>
            <a:off x="1020896" y="3930223"/>
            <a:ext cx="1028405" cy="252000"/>
          </a:xfrm>
          <a:prstGeom prst="homePlate">
            <a:avLst>
              <a:gd name="adj" fmla="val 20003"/>
            </a:avLst>
          </a:prstGeom>
          <a:solidFill>
            <a:srgbClr val="476728">
              <a:lumMod val="20000"/>
              <a:lumOff val="8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 fontScale="85000" lnSpcReduction="20000"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F. Unit Tests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Sprint 2</a:t>
            </a:r>
          </a:p>
        </p:txBody>
      </p:sp>
      <p:sp>
        <p:nvSpPr>
          <p:cNvPr id="323" name="Pentagon 10">
            <a:extLst>
              <a:ext uri="{FF2B5EF4-FFF2-40B4-BE49-F238E27FC236}">
                <a16:creationId xmlns:a16="http://schemas.microsoft.com/office/drawing/2014/main" xmlns="" id="{493F4279-2FBA-4BB8-ACF4-85DDFD6E8AC5}"/>
              </a:ext>
            </a:extLst>
          </p:cNvPr>
          <p:cNvSpPr/>
          <p:nvPr/>
        </p:nvSpPr>
        <p:spPr bwMode="auto">
          <a:xfrm>
            <a:off x="-41058" y="3646964"/>
            <a:ext cx="3359847" cy="252000"/>
          </a:xfrm>
          <a:prstGeom prst="homePlate">
            <a:avLst>
              <a:gd name="adj" fmla="val 20003"/>
            </a:avLst>
          </a:prstGeom>
          <a:solidFill>
            <a:srgbClr val="476728">
              <a:lumMod val="20000"/>
              <a:lumOff val="8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Test Prep (data, plan, scenario, steps)</a:t>
            </a:r>
          </a:p>
        </p:txBody>
      </p:sp>
      <p:sp>
        <p:nvSpPr>
          <p:cNvPr id="324" name="Pentagon 10">
            <a:extLst>
              <a:ext uri="{FF2B5EF4-FFF2-40B4-BE49-F238E27FC236}">
                <a16:creationId xmlns:a16="http://schemas.microsoft.com/office/drawing/2014/main" xmlns="" id="{CFD7CC69-02D4-48CE-A9C5-9F8A60415F98}"/>
              </a:ext>
            </a:extLst>
          </p:cNvPr>
          <p:cNvSpPr/>
          <p:nvPr/>
        </p:nvSpPr>
        <p:spPr bwMode="auto">
          <a:xfrm>
            <a:off x="2065793" y="3930223"/>
            <a:ext cx="1252996" cy="252000"/>
          </a:xfrm>
          <a:prstGeom prst="homePlate">
            <a:avLst>
              <a:gd name="adj" fmla="val 20003"/>
            </a:avLst>
          </a:prstGeom>
          <a:solidFill>
            <a:srgbClr val="476728">
              <a:lumMod val="20000"/>
              <a:lumOff val="8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F. Unit Tests Sprint 3</a:t>
            </a:r>
          </a:p>
        </p:txBody>
      </p:sp>
      <p:sp>
        <p:nvSpPr>
          <p:cNvPr id="325" name="Pentagon 10">
            <a:extLst>
              <a:ext uri="{FF2B5EF4-FFF2-40B4-BE49-F238E27FC236}">
                <a16:creationId xmlns:a16="http://schemas.microsoft.com/office/drawing/2014/main" xmlns="" id="{6120CB90-D1E6-452E-A118-DB45D1279531}"/>
              </a:ext>
            </a:extLst>
          </p:cNvPr>
          <p:cNvSpPr/>
          <p:nvPr/>
        </p:nvSpPr>
        <p:spPr bwMode="auto">
          <a:xfrm>
            <a:off x="362065" y="3930223"/>
            <a:ext cx="647610" cy="252000"/>
          </a:xfrm>
          <a:prstGeom prst="homePlate">
            <a:avLst>
              <a:gd name="adj" fmla="val 20003"/>
            </a:avLst>
          </a:prstGeom>
          <a:solidFill>
            <a:srgbClr val="476728">
              <a:lumMod val="20000"/>
              <a:lumOff val="8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 fontScale="85000" lnSpcReduction="20000"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Unit Tests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Sprint 1</a:t>
            </a:r>
          </a:p>
        </p:txBody>
      </p:sp>
      <p:sp>
        <p:nvSpPr>
          <p:cNvPr id="326" name="Pentagon 10">
            <a:extLst>
              <a:ext uri="{FF2B5EF4-FFF2-40B4-BE49-F238E27FC236}">
                <a16:creationId xmlns:a16="http://schemas.microsoft.com/office/drawing/2014/main" xmlns="" id="{D4567F68-A2CB-4321-B271-571FF8D9B5B3}"/>
              </a:ext>
            </a:extLst>
          </p:cNvPr>
          <p:cNvSpPr/>
          <p:nvPr/>
        </p:nvSpPr>
        <p:spPr bwMode="auto">
          <a:xfrm>
            <a:off x="798150" y="3020555"/>
            <a:ext cx="3578487" cy="252000"/>
          </a:xfrm>
          <a:prstGeom prst="homePlate">
            <a:avLst>
              <a:gd name="adj" fmla="val 20003"/>
            </a:avLst>
          </a:prstGeom>
          <a:solidFill>
            <a:srgbClr val="FFFF00">
              <a:lumMod val="20000"/>
              <a:lumOff val="8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Shift, Athena interfaces (detailed design, Build and FUT)</a:t>
            </a:r>
          </a:p>
        </p:txBody>
      </p:sp>
      <p:sp>
        <p:nvSpPr>
          <p:cNvPr id="327" name="Pentagon 10">
            <a:extLst>
              <a:ext uri="{FF2B5EF4-FFF2-40B4-BE49-F238E27FC236}">
                <a16:creationId xmlns:a16="http://schemas.microsoft.com/office/drawing/2014/main" xmlns="" id="{9157F5DB-A910-4E07-981A-8ECF87EC6BE0}"/>
              </a:ext>
            </a:extLst>
          </p:cNvPr>
          <p:cNvSpPr/>
          <p:nvPr/>
        </p:nvSpPr>
        <p:spPr bwMode="auto">
          <a:xfrm>
            <a:off x="3341945" y="2674392"/>
            <a:ext cx="1276317" cy="252000"/>
          </a:xfrm>
          <a:prstGeom prst="homePlate">
            <a:avLst>
              <a:gd name="adj" fmla="val 20003"/>
            </a:avLst>
          </a:prstGeom>
          <a:solidFill>
            <a:srgbClr val="476728">
              <a:lumMod val="60000"/>
              <a:lumOff val="4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 fontScale="85000" lnSpcReduction="20000"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Tibco</a:t>
            </a:r>
            <a:r>
              <a:rPr kumimoji="0" lang="en-GB" sz="105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/</a:t>
            </a:r>
            <a:r>
              <a:rPr kumimoji="0" lang="en-GB" sz="105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Datahub</a:t>
            </a:r>
            <a:r>
              <a:rPr kumimoji="0" lang="en-GB" sz="105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(mapping adj.)</a:t>
            </a:r>
          </a:p>
        </p:txBody>
      </p:sp>
      <p:sp>
        <p:nvSpPr>
          <p:cNvPr id="328" name="Pentagon 10">
            <a:extLst>
              <a:ext uri="{FF2B5EF4-FFF2-40B4-BE49-F238E27FC236}">
                <a16:creationId xmlns:a16="http://schemas.microsoft.com/office/drawing/2014/main" xmlns="" id="{25AD905A-DB59-4BD1-B109-C04ABFFCFEAF}"/>
              </a:ext>
            </a:extLst>
          </p:cNvPr>
          <p:cNvSpPr/>
          <p:nvPr/>
        </p:nvSpPr>
        <p:spPr bwMode="auto">
          <a:xfrm>
            <a:off x="3341944" y="1759971"/>
            <a:ext cx="1687328" cy="252000"/>
          </a:xfrm>
          <a:prstGeom prst="homePlate">
            <a:avLst>
              <a:gd name="adj" fmla="val 20003"/>
            </a:avLst>
          </a:prstGeom>
          <a:solidFill>
            <a:srgbClr val="476728">
              <a:lumMod val="60000"/>
              <a:lumOff val="4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Pilot configuration (build)</a:t>
            </a:r>
          </a:p>
        </p:txBody>
      </p:sp>
      <p:sp>
        <p:nvSpPr>
          <p:cNvPr id="329" name="Pentagon 10">
            <a:extLst>
              <a:ext uri="{FF2B5EF4-FFF2-40B4-BE49-F238E27FC236}">
                <a16:creationId xmlns:a16="http://schemas.microsoft.com/office/drawing/2014/main" xmlns="" id="{F8E6BC78-E722-4EAC-906E-77ED81944AB2}"/>
              </a:ext>
            </a:extLst>
          </p:cNvPr>
          <p:cNvSpPr/>
          <p:nvPr/>
        </p:nvSpPr>
        <p:spPr bwMode="auto">
          <a:xfrm>
            <a:off x="3344371" y="3644828"/>
            <a:ext cx="2932649" cy="252000"/>
          </a:xfrm>
          <a:prstGeom prst="homePlate">
            <a:avLst>
              <a:gd name="adj" fmla="val 20003"/>
            </a:avLst>
          </a:prstGeom>
          <a:gradFill flip="none" rotWithShape="1">
            <a:gsLst>
              <a:gs pos="0">
                <a:srgbClr val="476728">
                  <a:lumMod val="60000"/>
                  <a:lumOff val="40000"/>
                </a:srgbClr>
              </a:gs>
              <a:gs pos="50000">
                <a:srgbClr val="476728">
                  <a:lumMod val="40000"/>
                  <a:lumOff val="60000"/>
                </a:srgbClr>
              </a:gs>
              <a:gs pos="100000">
                <a:srgbClr val="476728">
                  <a:lumMod val="20000"/>
                  <a:lumOff val="80000"/>
                </a:srgbClr>
              </a:gs>
            </a:gsLst>
            <a:lin ang="10800000" scaled="1"/>
            <a:tileRect/>
          </a:gra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System Integration Tests (SIT) / UAT preparation</a:t>
            </a:r>
          </a:p>
        </p:txBody>
      </p:sp>
      <p:sp>
        <p:nvSpPr>
          <p:cNvPr id="330" name="Pentagon 10">
            <a:extLst>
              <a:ext uri="{FF2B5EF4-FFF2-40B4-BE49-F238E27FC236}">
                <a16:creationId xmlns:a16="http://schemas.microsoft.com/office/drawing/2014/main" xmlns="" id="{59462D07-8830-4EC7-B4E8-F620A35F1999}"/>
              </a:ext>
            </a:extLst>
          </p:cNvPr>
          <p:cNvSpPr/>
          <p:nvPr/>
        </p:nvSpPr>
        <p:spPr bwMode="auto">
          <a:xfrm>
            <a:off x="3526578" y="3930222"/>
            <a:ext cx="863959" cy="247793"/>
          </a:xfrm>
          <a:prstGeom prst="homePlate">
            <a:avLst>
              <a:gd name="adj" fmla="val 20003"/>
            </a:avLst>
          </a:prstGeom>
          <a:gradFill flip="none" rotWithShape="1">
            <a:gsLst>
              <a:gs pos="0">
                <a:srgbClr val="476728">
                  <a:lumMod val="60000"/>
                  <a:lumOff val="40000"/>
                </a:srgbClr>
              </a:gs>
              <a:gs pos="50000">
                <a:srgbClr val="476728">
                  <a:lumMod val="40000"/>
                  <a:lumOff val="60000"/>
                </a:srgbClr>
              </a:gs>
              <a:gs pos="100000">
                <a:srgbClr val="476728">
                  <a:lumMod val="20000"/>
                  <a:lumOff val="80000"/>
                </a:srgbClr>
              </a:gs>
            </a:gsLst>
            <a:lin ang="10800000" scaled="1"/>
            <a:tileRect/>
          </a:gra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SIT Data Load</a:t>
            </a:r>
          </a:p>
        </p:txBody>
      </p:sp>
      <p:sp>
        <p:nvSpPr>
          <p:cNvPr id="331" name="Pentagon 10">
            <a:extLst>
              <a:ext uri="{FF2B5EF4-FFF2-40B4-BE49-F238E27FC236}">
                <a16:creationId xmlns:a16="http://schemas.microsoft.com/office/drawing/2014/main" xmlns="" id="{39D1196C-88D2-45A0-8C49-AF77007909DE}"/>
              </a:ext>
            </a:extLst>
          </p:cNvPr>
          <p:cNvSpPr/>
          <p:nvPr/>
        </p:nvSpPr>
        <p:spPr bwMode="auto">
          <a:xfrm>
            <a:off x="4188370" y="4212218"/>
            <a:ext cx="1041877" cy="252000"/>
          </a:xfrm>
          <a:prstGeom prst="homePlate">
            <a:avLst>
              <a:gd name="adj" fmla="val 20003"/>
            </a:avLst>
          </a:prstGeom>
          <a:gradFill flip="none" rotWithShape="1">
            <a:gsLst>
              <a:gs pos="0">
                <a:srgbClr val="476728">
                  <a:lumMod val="60000"/>
                  <a:lumOff val="40000"/>
                </a:srgbClr>
              </a:gs>
              <a:gs pos="50000">
                <a:srgbClr val="476728">
                  <a:lumMod val="40000"/>
                  <a:lumOff val="60000"/>
                </a:srgbClr>
              </a:gs>
              <a:gs pos="100000">
                <a:srgbClr val="476728">
                  <a:lumMod val="20000"/>
                  <a:lumOff val="80000"/>
                </a:srgbClr>
              </a:gs>
            </a:gsLst>
            <a:lin ang="10800000" scaled="1"/>
            <a:tileRect/>
          </a:gra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SIT CORE</a:t>
            </a:r>
          </a:p>
        </p:txBody>
      </p:sp>
      <p:sp>
        <p:nvSpPr>
          <p:cNvPr id="332" name="Pentagon 10">
            <a:extLst>
              <a:ext uri="{FF2B5EF4-FFF2-40B4-BE49-F238E27FC236}">
                <a16:creationId xmlns:a16="http://schemas.microsoft.com/office/drawing/2014/main" xmlns="" id="{F5DEDFA3-0A2B-4DD7-A528-B9C5DA9AC370}"/>
              </a:ext>
            </a:extLst>
          </p:cNvPr>
          <p:cNvSpPr/>
          <p:nvPr/>
        </p:nvSpPr>
        <p:spPr bwMode="auto">
          <a:xfrm>
            <a:off x="6178754" y="4202968"/>
            <a:ext cx="1015246" cy="261250"/>
          </a:xfrm>
          <a:prstGeom prst="homePlate">
            <a:avLst>
              <a:gd name="adj" fmla="val 20003"/>
            </a:avLst>
          </a:prstGeom>
          <a:solidFill>
            <a:srgbClr val="476728">
              <a:lumMod val="60000"/>
              <a:lumOff val="4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SIT e2e</a:t>
            </a:r>
          </a:p>
        </p:txBody>
      </p:sp>
      <p:sp>
        <p:nvSpPr>
          <p:cNvPr id="333" name="Pentagon 10">
            <a:extLst>
              <a:ext uri="{FF2B5EF4-FFF2-40B4-BE49-F238E27FC236}">
                <a16:creationId xmlns:a16="http://schemas.microsoft.com/office/drawing/2014/main" xmlns="" id="{2AF00D9F-9898-4485-A732-2572CD01680E}"/>
              </a:ext>
            </a:extLst>
          </p:cNvPr>
          <p:cNvSpPr/>
          <p:nvPr/>
        </p:nvSpPr>
        <p:spPr bwMode="auto">
          <a:xfrm>
            <a:off x="7140156" y="4489759"/>
            <a:ext cx="1265624" cy="252000"/>
          </a:xfrm>
          <a:prstGeom prst="homePlate">
            <a:avLst>
              <a:gd name="adj" fmla="val 20003"/>
            </a:avLst>
          </a:prstGeom>
          <a:solidFill>
            <a:srgbClr val="476728">
              <a:lumMod val="60000"/>
              <a:lumOff val="4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UAT</a:t>
            </a:r>
          </a:p>
        </p:txBody>
      </p:sp>
      <p:sp>
        <p:nvSpPr>
          <p:cNvPr id="334" name="Pentagon 10">
            <a:extLst>
              <a:ext uri="{FF2B5EF4-FFF2-40B4-BE49-F238E27FC236}">
                <a16:creationId xmlns:a16="http://schemas.microsoft.com/office/drawing/2014/main" xmlns="" id="{C4A5CC95-AB83-4F46-9249-F72CF9C47888}"/>
              </a:ext>
            </a:extLst>
          </p:cNvPr>
          <p:cNvSpPr/>
          <p:nvPr/>
        </p:nvSpPr>
        <p:spPr bwMode="auto">
          <a:xfrm>
            <a:off x="1648712" y="4237745"/>
            <a:ext cx="829773" cy="252000"/>
          </a:xfrm>
          <a:prstGeom prst="homePlate">
            <a:avLst>
              <a:gd name="adj" fmla="val 20003"/>
            </a:avLst>
          </a:prstGeom>
          <a:solidFill>
            <a:srgbClr val="476728">
              <a:lumMod val="20000"/>
              <a:lumOff val="8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 fontScale="85000" lnSpcReduction="20000"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System Tests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Security / </a:t>
            </a:r>
            <a:r>
              <a:rPr kumimoji="0" lang="en-GB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Perf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335" name="Pentagon 10">
            <a:extLst>
              <a:ext uri="{FF2B5EF4-FFF2-40B4-BE49-F238E27FC236}">
                <a16:creationId xmlns:a16="http://schemas.microsoft.com/office/drawing/2014/main" xmlns="" id="{38175931-879E-4947-AE13-CE62B7326450}"/>
              </a:ext>
            </a:extLst>
          </p:cNvPr>
          <p:cNvSpPr/>
          <p:nvPr/>
        </p:nvSpPr>
        <p:spPr bwMode="auto">
          <a:xfrm>
            <a:off x="8410086" y="4489759"/>
            <a:ext cx="424637" cy="252000"/>
          </a:xfrm>
          <a:prstGeom prst="homePlate">
            <a:avLst>
              <a:gd name="adj" fmla="val 20003"/>
            </a:avLst>
          </a:prstGeom>
          <a:solidFill>
            <a:srgbClr val="476728">
              <a:lumMod val="60000"/>
              <a:lumOff val="4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 fontScale="55000" lnSpcReduction="20000"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Cut-over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preparation</a:t>
            </a:r>
          </a:p>
        </p:txBody>
      </p:sp>
      <p:sp>
        <p:nvSpPr>
          <p:cNvPr id="336" name="Pentagon 10">
            <a:extLst>
              <a:ext uri="{FF2B5EF4-FFF2-40B4-BE49-F238E27FC236}">
                <a16:creationId xmlns:a16="http://schemas.microsoft.com/office/drawing/2014/main" xmlns="" id="{89BDA739-970B-4C8E-8350-BAC9A0201EB3}"/>
              </a:ext>
            </a:extLst>
          </p:cNvPr>
          <p:cNvSpPr/>
          <p:nvPr/>
        </p:nvSpPr>
        <p:spPr bwMode="auto">
          <a:xfrm>
            <a:off x="7565952" y="4209829"/>
            <a:ext cx="839828" cy="252000"/>
          </a:xfrm>
          <a:prstGeom prst="homePlate">
            <a:avLst>
              <a:gd name="adj" fmla="val 20003"/>
            </a:avLst>
          </a:prstGeom>
          <a:solidFill>
            <a:srgbClr val="476728">
              <a:lumMod val="60000"/>
              <a:lumOff val="4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 fontScale="85000" lnSpcReduction="20000"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System Tests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Security / </a:t>
            </a:r>
            <a:r>
              <a:rPr kumimoji="0" lang="en-GB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Perf</a:t>
            </a:r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337" name="Pentagon 10">
            <a:extLst>
              <a:ext uri="{FF2B5EF4-FFF2-40B4-BE49-F238E27FC236}">
                <a16:creationId xmlns:a16="http://schemas.microsoft.com/office/drawing/2014/main" xmlns="" id="{CCBEFC2D-4B06-4A8D-A179-0B9632B64D9E}"/>
              </a:ext>
            </a:extLst>
          </p:cNvPr>
          <p:cNvSpPr/>
          <p:nvPr/>
        </p:nvSpPr>
        <p:spPr bwMode="auto">
          <a:xfrm>
            <a:off x="2487404" y="4233579"/>
            <a:ext cx="837845" cy="252000"/>
          </a:xfrm>
          <a:prstGeom prst="homePlate">
            <a:avLst>
              <a:gd name="adj" fmla="val 20003"/>
            </a:avLst>
          </a:prstGeom>
          <a:solidFill>
            <a:srgbClr val="476728">
              <a:lumMod val="20000"/>
              <a:lumOff val="8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 fontScale="85000" lnSpcReduction="20000"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Data Template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preparation</a:t>
            </a:r>
          </a:p>
        </p:txBody>
      </p:sp>
      <p:sp>
        <p:nvSpPr>
          <p:cNvPr id="338" name="Pentagon 10">
            <a:extLst>
              <a:ext uri="{FF2B5EF4-FFF2-40B4-BE49-F238E27FC236}">
                <a16:creationId xmlns:a16="http://schemas.microsoft.com/office/drawing/2014/main" xmlns="" id="{34D6BB2A-5F39-4615-AA3A-B62F9320E827}"/>
              </a:ext>
            </a:extLst>
          </p:cNvPr>
          <p:cNvSpPr/>
          <p:nvPr/>
        </p:nvSpPr>
        <p:spPr bwMode="auto">
          <a:xfrm>
            <a:off x="4608683" y="3930222"/>
            <a:ext cx="1570071" cy="249583"/>
          </a:xfrm>
          <a:prstGeom prst="homePlate">
            <a:avLst>
              <a:gd name="adj" fmla="val 20003"/>
            </a:avLst>
          </a:prstGeom>
          <a:solidFill>
            <a:srgbClr val="476728">
              <a:lumMod val="60000"/>
              <a:lumOff val="4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Data Cleansing (Cycle 1)</a:t>
            </a:r>
          </a:p>
        </p:txBody>
      </p:sp>
      <p:sp>
        <p:nvSpPr>
          <p:cNvPr id="339" name="Pentagon 10">
            <a:extLst>
              <a:ext uri="{FF2B5EF4-FFF2-40B4-BE49-F238E27FC236}">
                <a16:creationId xmlns:a16="http://schemas.microsoft.com/office/drawing/2014/main" xmlns="" id="{E7439E9F-F2C3-447C-A1A1-8B04B3B762EC}"/>
              </a:ext>
            </a:extLst>
          </p:cNvPr>
          <p:cNvSpPr/>
          <p:nvPr/>
        </p:nvSpPr>
        <p:spPr bwMode="auto">
          <a:xfrm>
            <a:off x="6297761" y="3902266"/>
            <a:ext cx="838544" cy="252000"/>
          </a:xfrm>
          <a:prstGeom prst="homePlate">
            <a:avLst>
              <a:gd name="adj" fmla="val 20003"/>
            </a:avLst>
          </a:prstGeom>
          <a:solidFill>
            <a:srgbClr val="476728">
              <a:lumMod val="60000"/>
              <a:lumOff val="4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 fontScale="85000" lnSpcReduction="20000"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Data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Cleansing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Cycle 2</a:t>
            </a:r>
          </a:p>
        </p:txBody>
      </p:sp>
      <p:grpSp>
        <p:nvGrpSpPr>
          <p:cNvPr id="340" name="Groupe 500">
            <a:extLst>
              <a:ext uri="{FF2B5EF4-FFF2-40B4-BE49-F238E27FC236}">
                <a16:creationId xmlns:a16="http://schemas.microsoft.com/office/drawing/2014/main" xmlns="" id="{A8D5E712-3C7E-4CEB-865B-441DAF00AB67}"/>
              </a:ext>
            </a:extLst>
          </p:cNvPr>
          <p:cNvGrpSpPr/>
          <p:nvPr/>
        </p:nvGrpSpPr>
        <p:grpSpPr>
          <a:xfrm>
            <a:off x="918233" y="2767891"/>
            <a:ext cx="1199138" cy="246221"/>
            <a:chOff x="947908" y="3282355"/>
            <a:chExt cx="1199138" cy="246221"/>
          </a:xfrm>
        </p:grpSpPr>
        <p:sp>
          <p:nvSpPr>
            <p:cNvPr id="341" name="Triangle isocèle 537">
              <a:extLst>
                <a:ext uri="{FF2B5EF4-FFF2-40B4-BE49-F238E27FC236}">
                  <a16:creationId xmlns:a16="http://schemas.microsoft.com/office/drawing/2014/main" xmlns="" id="{D02BD363-F6CB-4123-A3CF-D432E2A09C3B}"/>
                </a:ext>
              </a:extLst>
            </p:cNvPr>
            <p:cNvSpPr/>
            <p:nvPr/>
          </p:nvSpPr>
          <p:spPr>
            <a:xfrm>
              <a:off x="2043889" y="3365160"/>
              <a:ext cx="103157" cy="88928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2" name="ZoneTexte 268">
              <a:extLst>
                <a:ext uri="{FF2B5EF4-FFF2-40B4-BE49-F238E27FC236}">
                  <a16:creationId xmlns:a16="http://schemas.microsoft.com/office/drawing/2014/main" xmlns="" id="{538BBA0F-8758-4904-8CE5-2C33C0E65559}"/>
                </a:ext>
              </a:extLst>
            </p:cNvPr>
            <p:cNvSpPr txBox="1"/>
            <p:nvPr/>
          </p:nvSpPr>
          <p:spPr>
            <a:xfrm>
              <a:off x="947908" y="3282355"/>
              <a:ext cx="1171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Datahub </a:t>
              </a:r>
              <a:r>
                <a:rPr kumimoji="0" lang="fr-FR" sz="10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ready</a:t>
              </a:r>
              <a:endPara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grpSp>
        <p:nvGrpSpPr>
          <p:cNvPr id="343" name="Groupe 501">
            <a:extLst>
              <a:ext uri="{FF2B5EF4-FFF2-40B4-BE49-F238E27FC236}">
                <a16:creationId xmlns:a16="http://schemas.microsoft.com/office/drawing/2014/main" xmlns="" id="{FAE992A3-8F2C-4656-9866-170F725FD6B1}"/>
              </a:ext>
            </a:extLst>
          </p:cNvPr>
          <p:cNvGrpSpPr/>
          <p:nvPr/>
        </p:nvGrpSpPr>
        <p:grpSpPr>
          <a:xfrm>
            <a:off x="3291202" y="2145657"/>
            <a:ext cx="1233894" cy="246221"/>
            <a:chOff x="1616835" y="3307039"/>
            <a:chExt cx="1233894" cy="246221"/>
          </a:xfrm>
        </p:grpSpPr>
        <p:sp>
          <p:nvSpPr>
            <p:cNvPr id="344" name="Triangle isocèle 535">
              <a:extLst>
                <a:ext uri="{FF2B5EF4-FFF2-40B4-BE49-F238E27FC236}">
                  <a16:creationId xmlns:a16="http://schemas.microsoft.com/office/drawing/2014/main" xmlns="" id="{18F4A75E-7DFE-430C-A27E-5395E4A6DF69}"/>
                </a:ext>
              </a:extLst>
            </p:cNvPr>
            <p:cNvSpPr/>
            <p:nvPr/>
          </p:nvSpPr>
          <p:spPr>
            <a:xfrm>
              <a:off x="1616835" y="3384210"/>
              <a:ext cx="103157" cy="88928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5" name="ZoneTexte 272">
              <a:extLst>
                <a:ext uri="{FF2B5EF4-FFF2-40B4-BE49-F238E27FC236}">
                  <a16:creationId xmlns:a16="http://schemas.microsoft.com/office/drawing/2014/main" xmlns="" id="{AA2F5CD8-7F72-40DF-8695-950F1686950B}"/>
                </a:ext>
              </a:extLst>
            </p:cNvPr>
            <p:cNvSpPr txBox="1"/>
            <p:nvPr/>
          </p:nvSpPr>
          <p:spPr>
            <a:xfrm>
              <a:off x="1649310" y="3307039"/>
              <a:ext cx="12014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Kinaxis</a:t>
              </a:r>
              <a:r>
                <a:rPr kumimoji="0" lang="fr-FR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 MVP 1 Build</a:t>
              </a:r>
            </a:p>
          </p:txBody>
        </p:sp>
      </p:grpSp>
      <p:grpSp>
        <p:nvGrpSpPr>
          <p:cNvPr id="346" name="Groupe 502">
            <a:extLst>
              <a:ext uri="{FF2B5EF4-FFF2-40B4-BE49-F238E27FC236}">
                <a16:creationId xmlns:a16="http://schemas.microsoft.com/office/drawing/2014/main" xmlns="" id="{C9C08894-C25C-4B7B-9D4B-15B2038E7930}"/>
              </a:ext>
            </a:extLst>
          </p:cNvPr>
          <p:cNvGrpSpPr/>
          <p:nvPr/>
        </p:nvGrpSpPr>
        <p:grpSpPr>
          <a:xfrm>
            <a:off x="8708163" y="4697061"/>
            <a:ext cx="654482" cy="478026"/>
            <a:chOff x="1791473" y="4843841"/>
            <a:chExt cx="654482" cy="478026"/>
          </a:xfrm>
        </p:grpSpPr>
        <p:sp>
          <p:nvSpPr>
            <p:cNvPr id="347" name="Triangle isocèle 533">
              <a:extLst>
                <a:ext uri="{FF2B5EF4-FFF2-40B4-BE49-F238E27FC236}">
                  <a16:creationId xmlns:a16="http://schemas.microsoft.com/office/drawing/2014/main" xmlns="" id="{9744626C-B4EA-4E18-BF9B-10418580B409}"/>
                </a:ext>
              </a:extLst>
            </p:cNvPr>
            <p:cNvSpPr/>
            <p:nvPr/>
          </p:nvSpPr>
          <p:spPr>
            <a:xfrm>
              <a:off x="1872782" y="4843841"/>
              <a:ext cx="103157" cy="88928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8" name="ZoneTexte 279">
              <a:extLst>
                <a:ext uri="{FF2B5EF4-FFF2-40B4-BE49-F238E27FC236}">
                  <a16:creationId xmlns:a16="http://schemas.microsoft.com/office/drawing/2014/main" xmlns="" id="{1C483C8A-CA6F-4784-8A69-5AE286FAB7C9}"/>
                </a:ext>
              </a:extLst>
            </p:cNvPr>
            <p:cNvSpPr txBox="1"/>
            <p:nvPr/>
          </p:nvSpPr>
          <p:spPr>
            <a:xfrm>
              <a:off x="1791473" y="4921757"/>
              <a:ext cx="654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Cut</a:t>
              </a:r>
              <a:r>
                <a:rPr kumimoji="0" lang="fr-FR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/>
              </a:r>
              <a:br>
                <a:rPr kumimoji="0" lang="fr-FR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</a:br>
              <a:r>
                <a:rPr kumimoji="0" lang="fr-FR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Over</a:t>
              </a:r>
            </a:p>
          </p:txBody>
        </p:sp>
      </p:grpSp>
      <p:grpSp>
        <p:nvGrpSpPr>
          <p:cNvPr id="349" name="Groupe 503">
            <a:extLst>
              <a:ext uri="{FF2B5EF4-FFF2-40B4-BE49-F238E27FC236}">
                <a16:creationId xmlns:a16="http://schemas.microsoft.com/office/drawing/2014/main" xmlns="" id="{28C11659-0056-44F5-BFA4-713A2D5C23A4}"/>
              </a:ext>
            </a:extLst>
          </p:cNvPr>
          <p:cNvGrpSpPr/>
          <p:nvPr/>
        </p:nvGrpSpPr>
        <p:grpSpPr>
          <a:xfrm>
            <a:off x="8345070" y="4171336"/>
            <a:ext cx="735474" cy="246221"/>
            <a:chOff x="2186377" y="4932365"/>
            <a:chExt cx="735474" cy="246221"/>
          </a:xfrm>
        </p:grpSpPr>
        <p:sp>
          <p:nvSpPr>
            <p:cNvPr id="350" name="Triangle isocèle 531">
              <a:extLst>
                <a:ext uri="{FF2B5EF4-FFF2-40B4-BE49-F238E27FC236}">
                  <a16:creationId xmlns:a16="http://schemas.microsoft.com/office/drawing/2014/main" xmlns="" id="{452EC44C-4C3C-4867-AD4E-E641B3650045}"/>
                </a:ext>
              </a:extLst>
            </p:cNvPr>
            <p:cNvSpPr/>
            <p:nvPr/>
          </p:nvSpPr>
          <p:spPr>
            <a:xfrm>
              <a:off x="2201920" y="5012417"/>
              <a:ext cx="103157" cy="88928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1" name="ZoneTexte 212">
              <a:extLst>
                <a:ext uri="{FF2B5EF4-FFF2-40B4-BE49-F238E27FC236}">
                  <a16:creationId xmlns:a16="http://schemas.microsoft.com/office/drawing/2014/main" xmlns="" id="{D39F8AD2-95DE-48EE-B42C-8DB5CCD523FC}"/>
                </a:ext>
              </a:extLst>
            </p:cNvPr>
            <p:cNvSpPr txBox="1"/>
            <p:nvPr/>
          </p:nvSpPr>
          <p:spPr>
            <a:xfrm>
              <a:off x="2186377" y="4932365"/>
              <a:ext cx="7354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Go/</a:t>
              </a:r>
              <a:r>
                <a:rPr kumimoji="0" lang="fr-FR" sz="10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NoGo</a:t>
              </a:r>
              <a:endPara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sp>
        <p:nvSpPr>
          <p:cNvPr id="352" name="Pentagon 10">
            <a:extLst>
              <a:ext uri="{FF2B5EF4-FFF2-40B4-BE49-F238E27FC236}">
                <a16:creationId xmlns:a16="http://schemas.microsoft.com/office/drawing/2014/main" xmlns="" id="{0A79CE2A-B13F-4738-9CFC-AAD54DC0D502}"/>
              </a:ext>
            </a:extLst>
          </p:cNvPr>
          <p:cNvSpPr/>
          <p:nvPr/>
        </p:nvSpPr>
        <p:spPr bwMode="auto">
          <a:xfrm>
            <a:off x="2928121" y="1447166"/>
            <a:ext cx="691264" cy="278400"/>
          </a:xfrm>
          <a:prstGeom prst="homePlate">
            <a:avLst>
              <a:gd name="adj" fmla="val 20003"/>
            </a:avLst>
          </a:prstGeom>
          <a:solidFill>
            <a:srgbClr val="476728">
              <a:lumMod val="60000"/>
              <a:lumOff val="4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 lnSpcReduction="10000"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Pilot Fit/GAP</a:t>
            </a:r>
          </a:p>
        </p:txBody>
      </p:sp>
      <p:sp>
        <p:nvSpPr>
          <p:cNvPr id="353" name="Pentagon 10">
            <a:extLst>
              <a:ext uri="{FF2B5EF4-FFF2-40B4-BE49-F238E27FC236}">
                <a16:creationId xmlns:a16="http://schemas.microsoft.com/office/drawing/2014/main" xmlns="" id="{DF7FBDBD-076C-4640-A829-B010795A5AB1}"/>
              </a:ext>
            </a:extLst>
          </p:cNvPr>
          <p:cNvSpPr/>
          <p:nvPr/>
        </p:nvSpPr>
        <p:spPr bwMode="auto">
          <a:xfrm>
            <a:off x="-34744" y="5543233"/>
            <a:ext cx="2754673" cy="252000"/>
          </a:xfrm>
          <a:prstGeom prst="homePlate">
            <a:avLst>
              <a:gd name="adj" fmla="val 20003"/>
            </a:avLst>
          </a:prstGeom>
          <a:solidFill>
            <a:srgbClr val="CAAE7A"/>
          </a:solidFill>
          <a:ln w="9525" cap="flat" cmpd="sng" algn="ctr">
            <a:solidFill>
              <a:srgbClr val="CAAE7A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Supplier Deployment</a:t>
            </a:r>
          </a:p>
        </p:txBody>
      </p:sp>
      <p:sp>
        <p:nvSpPr>
          <p:cNvPr id="354" name="Pentagon 10">
            <a:extLst>
              <a:ext uri="{FF2B5EF4-FFF2-40B4-BE49-F238E27FC236}">
                <a16:creationId xmlns:a16="http://schemas.microsoft.com/office/drawing/2014/main" xmlns="" id="{6D2AB90D-DCCB-4F11-AC07-EF9F3D8354E6}"/>
              </a:ext>
            </a:extLst>
          </p:cNvPr>
          <p:cNvSpPr/>
          <p:nvPr/>
        </p:nvSpPr>
        <p:spPr bwMode="auto">
          <a:xfrm>
            <a:off x="2759997" y="5542888"/>
            <a:ext cx="2490874" cy="252000"/>
          </a:xfrm>
          <a:prstGeom prst="homePlate">
            <a:avLst>
              <a:gd name="adj" fmla="val 20003"/>
            </a:avLst>
          </a:prstGeom>
          <a:solidFill>
            <a:srgbClr val="CAAE7A"/>
          </a:solidFill>
          <a:ln w="9525" cap="flat" cmpd="sng" algn="ctr">
            <a:solidFill>
              <a:srgbClr val="CAAE7A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Supplier Deployment</a:t>
            </a:r>
          </a:p>
        </p:txBody>
      </p:sp>
      <p:sp>
        <p:nvSpPr>
          <p:cNvPr id="355" name="Pentagon 10">
            <a:extLst>
              <a:ext uri="{FF2B5EF4-FFF2-40B4-BE49-F238E27FC236}">
                <a16:creationId xmlns:a16="http://schemas.microsoft.com/office/drawing/2014/main" xmlns="" id="{34EA2FE7-B820-4C85-B4CA-5C3C08549638}"/>
              </a:ext>
            </a:extLst>
          </p:cNvPr>
          <p:cNvSpPr/>
          <p:nvPr/>
        </p:nvSpPr>
        <p:spPr bwMode="auto">
          <a:xfrm>
            <a:off x="5274684" y="5540913"/>
            <a:ext cx="2490874" cy="252000"/>
          </a:xfrm>
          <a:prstGeom prst="homePlate">
            <a:avLst>
              <a:gd name="adj" fmla="val 20003"/>
            </a:avLst>
          </a:prstGeom>
          <a:solidFill>
            <a:srgbClr val="CAAE7A"/>
          </a:solidFill>
          <a:ln w="9525" cap="flat" cmpd="sng" algn="ctr">
            <a:solidFill>
              <a:srgbClr val="CAAE7A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Supplier Deployment</a:t>
            </a:r>
          </a:p>
        </p:txBody>
      </p:sp>
      <p:sp>
        <p:nvSpPr>
          <p:cNvPr id="356" name="TextBox 223">
            <a:extLst>
              <a:ext uri="{FF2B5EF4-FFF2-40B4-BE49-F238E27FC236}">
                <a16:creationId xmlns:a16="http://schemas.microsoft.com/office/drawing/2014/main" xmlns="" id="{13861090-92F0-454E-8379-767B4F942526}"/>
              </a:ext>
            </a:extLst>
          </p:cNvPr>
          <p:cNvSpPr txBox="1"/>
          <p:nvPr/>
        </p:nvSpPr>
        <p:spPr>
          <a:xfrm>
            <a:off x="7784002" y="5543232"/>
            <a:ext cx="1341311" cy="252000"/>
          </a:xfrm>
          <a:prstGeom prst="rect">
            <a:avLst/>
          </a:prstGeom>
          <a:solidFill>
            <a:srgbClr val="CAAE7A"/>
          </a:solidFill>
          <a:ln w="9525" cap="flat" cmpd="sng" algn="ctr">
            <a:solidFill>
              <a:srgbClr val="CAAE7A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fontAlgn="auto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1050" kern="0" dirty="0">
                <a:solidFill>
                  <a:srgbClr val="000000"/>
                </a:solidFill>
                <a:latin typeface="Calibri"/>
                <a:cs typeface="Arial" charset="0"/>
              </a:rPr>
              <a:t>Supplier Deployment</a:t>
            </a:r>
          </a:p>
        </p:txBody>
      </p:sp>
      <p:sp>
        <p:nvSpPr>
          <p:cNvPr id="357" name="Pentagon 10">
            <a:extLst>
              <a:ext uri="{FF2B5EF4-FFF2-40B4-BE49-F238E27FC236}">
                <a16:creationId xmlns:a16="http://schemas.microsoft.com/office/drawing/2014/main" xmlns="" id="{7A5BD76F-2729-492C-8D8B-A2FD5E5DC824}"/>
              </a:ext>
            </a:extLst>
          </p:cNvPr>
          <p:cNvSpPr/>
          <p:nvPr/>
        </p:nvSpPr>
        <p:spPr bwMode="auto">
          <a:xfrm>
            <a:off x="1651176" y="3339205"/>
            <a:ext cx="2739362" cy="252000"/>
          </a:xfrm>
          <a:prstGeom prst="homePlate">
            <a:avLst>
              <a:gd name="adj" fmla="val 20003"/>
            </a:avLst>
          </a:prstGeom>
          <a:solidFill>
            <a:srgbClr val="FFFF00">
              <a:lumMod val="20000"/>
              <a:lumOff val="8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 fontScale="92500"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Transition interfaces (detailed design, Build and FUT)</a:t>
            </a:r>
          </a:p>
        </p:txBody>
      </p:sp>
      <p:sp>
        <p:nvSpPr>
          <p:cNvPr id="358" name="Pentagon 10">
            <a:extLst>
              <a:ext uri="{FF2B5EF4-FFF2-40B4-BE49-F238E27FC236}">
                <a16:creationId xmlns:a16="http://schemas.microsoft.com/office/drawing/2014/main" xmlns="" id="{93D0AD49-1342-4C37-BEE5-5D118ED40939}"/>
              </a:ext>
            </a:extLst>
          </p:cNvPr>
          <p:cNvSpPr/>
          <p:nvPr/>
        </p:nvSpPr>
        <p:spPr bwMode="auto">
          <a:xfrm>
            <a:off x="5258538" y="4212218"/>
            <a:ext cx="920216" cy="237322"/>
          </a:xfrm>
          <a:prstGeom prst="homePlate">
            <a:avLst>
              <a:gd name="adj" fmla="val 20003"/>
            </a:avLst>
          </a:prstGeom>
          <a:solidFill>
            <a:srgbClr val="476728">
              <a:lumMod val="60000"/>
              <a:lumOff val="4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 fontScale="92500"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SIT CORE + Trans</a:t>
            </a:r>
          </a:p>
        </p:txBody>
      </p:sp>
      <p:sp>
        <p:nvSpPr>
          <p:cNvPr id="359" name="Pentagon 10">
            <a:extLst>
              <a:ext uri="{FF2B5EF4-FFF2-40B4-BE49-F238E27FC236}">
                <a16:creationId xmlns:a16="http://schemas.microsoft.com/office/drawing/2014/main" xmlns="" id="{CE9A046F-A103-452B-AA11-2C1CB727B10E}"/>
              </a:ext>
            </a:extLst>
          </p:cNvPr>
          <p:cNvSpPr/>
          <p:nvPr/>
        </p:nvSpPr>
        <p:spPr bwMode="auto">
          <a:xfrm>
            <a:off x="-18781" y="4612866"/>
            <a:ext cx="2510834" cy="252000"/>
          </a:xfrm>
          <a:prstGeom prst="homePlate">
            <a:avLst>
              <a:gd name="adj" fmla="val 20003"/>
            </a:avLst>
          </a:prstGeom>
          <a:solidFill>
            <a:srgbClr val="CAAE7A"/>
          </a:solidFill>
          <a:ln w="9525" cap="flat" cmpd="sng" algn="ctr">
            <a:solidFill>
              <a:srgbClr val="CAAE7A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E2Open configuration (detail design &amp; Build)</a:t>
            </a:r>
          </a:p>
        </p:txBody>
      </p:sp>
      <p:sp>
        <p:nvSpPr>
          <p:cNvPr id="360" name="Pentagon 10">
            <a:extLst>
              <a:ext uri="{FF2B5EF4-FFF2-40B4-BE49-F238E27FC236}">
                <a16:creationId xmlns:a16="http://schemas.microsoft.com/office/drawing/2014/main" xmlns="" id="{A1090F06-82AD-414E-B554-5F5D176E3E53}"/>
              </a:ext>
            </a:extLst>
          </p:cNvPr>
          <p:cNvSpPr/>
          <p:nvPr/>
        </p:nvSpPr>
        <p:spPr bwMode="auto">
          <a:xfrm>
            <a:off x="807187" y="4919641"/>
            <a:ext cx="2511602" cy="252000"/>
          </a:xfrm>
          <a:prstGeom prst="homePlate">
            <a:avLst>
              <a:gd name="adj" fmla="val 20003"/>
            </a:avLst>
          </a:prstGeom>
          <a:solidFill>
            <a:srgbClr val="CAAE7A"/>
          </a:solidFill>
          <a:ln w="9525" cap="flat" cmpd="sng" algn="ctr">
            <a:solidFill>
              <a:srgbClr val="CAAE7A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Test Preparation &amp; Data Load</a:t>
            </a:r>
          </a:p>
        </p:txBody>
      </p:sp>
      <p:sp>
        <p:nvSpPr>
          <p:cNvPr id="361" name="Pentagon 10">
            <a:extLst>
              <a:ext uri="{FF2B5EF4-FFF2-40B4-BE49-F238E27FC236}">
                <a16:creationId xmlns:a16="http://schemas.microsoft.com/office/drawing/2014/main" xmlns="" id="{84289086-6149-47BE-BC4B-C73036F16C4A}"/>
              </a:ext>
            </a:extLst>
          </p:cNvPr>
          <p:cNvSpPr/>
          <p:nvPr/>
        </p:nvSpPr>
        <p:spPr bwMode="auto">
          <a:xfrm>
            <a:off x="2517309" y="4612866"/>
            <a:ext cx="825227" cy="252000"/>
          </a:xfrm>
          <a:prstGeom prst="homePlate">
            <a:avLst>
              <a:gd name="adj" fmla="val 20003"/>
            </a:avLst>
          </a:prstGeom>
          <a:solidFill>
            <a:srgbClr val="CAAE7A"/>
          </a:solidFill>
          <a:ln w="9525" cap="flat" cmpd="sng" algn="ctr">
            <a:solidFill>
              <a:srgbClr val="CAAE7A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F. Unit Test </a:t>
            </a:r>
          </a:p>
        </p:txBody>
      </p:sp>
      <p:sp>
        <p:nvSpPr>
          <p:cNvPr id="362" name="Pentagon 10">
            <a:extLst>
              <a:ext uri="{FF2B5EF4-FFF2-40B4-BE49-F238E27FC236}">
                <a16:creationId xmlns:a16="http://schemas.microsoft.com/office/drawing/2014/main" xmlns="" id="{9EFEBFBC-63F4-4DAC-ABC3-115D87B0540D}"/>
              </a:ext>
            </a:extLst>
          </p:cNvPr>
          <p:cNvSpPr/>
          <p:nvPr/>
        </p:nvSpPr>
        <p:spPr bwMode="auto">
          <a:xfrm>
            <a:off x="4681768" y="4919641"/>
            <a:ext cx="729426" cy="252000"/>
          </a:xfrm>
          <a:prstGeom prst="homePlate">
            <a:avLst>
              <a:gd name="adj" fmla="val 20003"/>
            </a:avLst>
          </a:prstGeom>
          <a:solidFill>
            <a:srgbClr val="CAAE7A"/>
          </a:solidFill>
          <a:ln w="9525" cap="flat" cmpd="sng" algn="ctr">
            <a:solidFill>
              <a:srgbClr val="CAAE7A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SIT CORE</a:t>
            </a:r>
          </a:p>
        </p:txBody>
      </p:sp>
      <p:sp>
        <p:nvSpPr>
          <p:cNvPr id="363" name="Pentagon 10">
            <a:extLst>
              <a:ext uri="{FF2B5EF4-FFF2-40B4-BE49-F238E27FC236}">
                <a16:creationId xmlns:a16="http://schemas.microsoft.com/office/drawing/2014/main" xmlns="" id="{0458A28A-A524-41DB-854C-51B879DA2D17}"/>
              </a:ext>
            </a:extLst>
          </p:cNvPr>
          <p:cNvSpPr/>
          <p:nvPr/>
        </p:nvSpPr>
        <p:spPr bwMode="auto">
          <a:xfrm>
            <a:off x="5436059" y="5246645"/>
            <a:ext cx="1690866" cy="238498"/>
          </a:xfrm>
          <a:prstGeom prst="homePlate">
            <a:avLst>
              <a:gd name="adj" fmla="val 20003"/>
            </a:avLst>
          </a:prstGeom>
          <a:solidFill>
            <a:srgbClr val="CAAE7A"/>
          </a:solidFill>
          <a:ln w="9525" cap="flat" cmpd="sng" algn="ctr">
            <a:solidFill>
              <a:srgbClr val="CAAE7A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UAT</a:t>
            </a:r>
          </a:p>
        </p:txBody>
      </p:sp>
      <p:sp>
        <p:nvSpPr>
          <p:cNvPr id="364" name="Pentagon 10">
            <a:extLst>
              <a:ext uri="{FF2B5EF4-FFF2-40B4-BE49-F238E27FC236}">
                <a16:creationId xmlns:a16="http://schemas.microsoft.com/office/drawing/2014/main" xmlns="" id="{5210A825-C4AF-4AB1-9D05-416D0E1BE8E8}"/>
              </a:ext>
            </a:extLst>
          </p:cNvPr>
          <p:cNvSpPr/>
          <p:nvPr/>
        </p:nvSpPr>
        <p:spPr bwMode="auto">
          <a:xfrm>
            <a:off x="7003549" y="4949770"/>
            <a:ext cx="424637" cy="252000"/>
          </a:xfrm>
          <a:prstGeom prst="homePlate">
            <a:avLst>
              <a:gd name="adj" fmla="val 20003"/>
            </a:avLst>
          </a:prstGeom>
          <a:solidFill>
            <a:srgbClr val="CAAE7A"/>
          </a:solidFill>
          <a:ln w="9525" cap="flat" cmpd="sng" algn="ctr">
            <a:solidFill>
              <a:srgbClr val="CAAE7A"/>
            </a:solidFill>
            <a:prstDash val="solid"/>
          </a:ln>
          <a:effectLst/>
        </p:spPr>
        <p:txBody>
          <a:bodyPr lIns="0" tIns="0" rIns="0" bIns="0" rtlCol="0" anchor="ctr" anchorCtr="0">
            <a:normAutofit fontScale="55000" lnSpcReduction="20000"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Cut-over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preparation</a:t>
            </a:r>
          </a:p>
        </p:txBody>
      </p:sp>
      <p:grpSp>
        <p:nvGrpSpPr>
          <p:cNvPr id="365" name="Groupe 517">
            <a:extLst>
              <a:ext uri="{FF2B5EF4-FFF2-40B4-BE49-F238E27FC236}">
                <a16:creationId xmlns:a16="http://schemas.microsoft.com/office/drawing/2014/main" xmlns="" id="{C580F9F3-6BE0-495B-975D-96F736CC3329}"/>
              </a:ext>
            </a:extLst>
          </p:cNvPr>
          <p:cNvGrpSpPr/>
          <p:nvPr/>
        </p:nvGrpSpPr>
        <p:grpSpPr>
          <a:xfrm>
            <a:off x="7313501" y="5003893"/>
            <a:ext cx="654482" cy="478026"/>
            <a:chOff x="1791473" y="4843841"/>
            <a:chExt cx="654482" cy="478026"/>
          </a:xfrm>
        </p:grpSpPr>
        <p:sp>
          <p:nvSpPr>
            <p:cNvPr id="366" name="Triangle isocèle 529">
              <a:extLst>
                <a:ext uri="{FF2B5EF4-FFF2-40B4-BE49-F238E27FC236}">
                  <a16:creationId xmlns:a16="http://schemas.microsoft.com/office/drawing/2014/main" xmlns="" id="{4F6F9FD3-8600-4612-ABB8-EBE07A5A3179}"/>
                </a:ext>
              </a:extLst>
            </p:cNvPr>
            <p:cNvSpPr/>
            <p:nvPr/>
          </p:nvSpPr>
          <p:spPr>
            <a:xfrm>
              <a:off x="1872782" y="4843841"/>
              <a:ext cx="103157" cy="88928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7" name="ZoneTexte 279">
              <a:extLst>
                <a:ext uri="{FF2B5EF4-FFF2-40B4-BE49-F238E27FC236}">
                  <a16:creationId xmlns:a16="http://schemas.microsoft.com/office/drawing/2014/main" xmlns="" id="{FBBCFD4B-E487-470A-A6C2-4FC5BB8D0D4A}"/>
                </a:ext>
              </a:extLst>
            </p:cNvPr>
            <p:cNvSpPr txBox="1"/>
            <p:nvPr/>
          </p:nvSpPr>
          <p:spPr>
            <a:xfrm>
              <a:off x="1791473" y="4921757"/>
              <a:ext cx="654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Cut</a:t>
              </a:r>
              <a:r>
                <a:rPr kumimoji="0" lang="fr-FR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/>
              </a:r>
              <a:br>
                <a:rPr kumimoji="0" lang="fr-FR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</a:br>
              <a:r>
                <a:rPr kumimoji="0" lang="fr-FR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Over</a:t>
              </a:r>
            </a:p>
          </p:txBody>
        </p:sp>
      </p:grpSp>
      <p:grpSp>
        <p:nvGrpSpPr>
          <p:cNvPr id="368" name="Groupe 518">
            <a:extLst>
              <a:ext uri="{FF2B5EF4-FFF2-40B4-BE49-F238E27FC236}">
                <a16:creationId xmlns:a16="http://schemas.microsoft.com/office/drawing/2014/main" xmlns="" id="{28CAEB5E-4C8C-412D-85ED-1B3C1E9450C2}"/>
              </a:ext>
            </a:extLst>
          </p:cNvPr>
          <p:cNvGrpSpPr/>
          <p:nvPr/>
        </p:nvGrpSpPr>
        <p:grpSpPr>
          <a:xfrm>
            <a:off x="6921148" y="4741072"/>
            <a:ext cx="735474" cy="246221"/>
            <a:chOff x="2186377" y="4932365"/>
            <a:chExt cx="735474" cy="246221"/>
          </a:xfrm>
        </p:grpSpPr>
        <p:sp>
          <p:nvSpPr>
            <p:cNvPr id="369" name="Triangle isocèle 527">
              <a:extLst>
                <a:ext uri="{FF2B5EF4-FFF2-40B4-BE49-F238E27FC236}">
                  <a16:creationId xmlns:a16="http://schemas.microsoft.com/office/drawing/2014/main" xmlns="" id="{48D26B54-C0D1-45FD-AC22-EA32F1A3256B}"/>
                </a:ext>
              </a:extLst>
            </p:cNvPr>
            <p:cNvSpPr/>
            <p:nvPr/>
          </p:nvSpPr>
          <p:spPr>
            <a:xfrm>
              <a:off x="2201920" y="5012417"/>
              <a:ext cx="103157" cy="88928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0" name="ZoneTexte 212">
              <a:extLst>
                <a:ext uri="{FF2B5EF4-FFF2-40B4-BE49-F238E27FC236}">
                  <a16:creationId xmlns:a16="http://schemas.microsoft.com/office/drawing/2014/main" xmlns="" id="{3E7FE604-B922-4657-976A-5E2148E68DC5}"/>
                </a:ext>
              </a:extLst>
            </p:cNvPr>
            <p:cNvSpPr txBox="1"/>
            <p:nvPr/>
          </p:nvSpPr>
          <p:spPr>
            <a:xfrm>
              <a:off x="2186377" y="4932365"/>
              <a:ext cx="7354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Go/</a:t>
              </a:r>
              <a:r>
                <a:rPr kumimoji="0" lang="fr-FR" sz="10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NoGo</a:t>
              </a:r>
              <a:endParaRPr kumimoji="0" lang="fr-FR" sz="1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sp>
        <p:nvSpPr>
          <p:cNvPr id="371" name="5-Point Star 6">
            <a:extLst>
              <a:ext uri="{FF2B5EF4-FFF2-40B4-BE49-F238E27FC236}">
                <a16:creationId xmlns:a16="http://schemas.microsoft.com/office/drawing/2014/main" xmlns="" id="{3FCC8B7F-792E-4C60-AB46-7611E607C48F}"/>
              </a:ext>
            </a:extLst>
          </p:cNvPr>
          <p:cNvSpPr/>
          <p:nvPr/>
        </p:nvSpPr>
        <p:spPr>
          <a:xfrm>
            <a:off x="7519929" y="4864866"/>
            <a:ext cx="297604" cy="323402"/>
          </a:xfrm>
          <a:prstGeom prst="star5">
            <a:avLst/>
          </a:prstGeom>
          <a:solidFill>
            <a:srgbClr val="CAAE7A"/>
          </a:solidFill>
          <a:ln w="28575" cap="flat" cmpd="sng" algn="ctr">
            <a:solidFill>
              <a:srgbClr val="1F65A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 err="1">
              <a:ln>
                <a:noFill/>
              </a:ln>
              <a:solidFill>
                <a:srgbClr val="EE752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2" name="ZoneTexte 272">
            <a:extLst>
              <a:ext uri="{FF2B5EF4-FFF2-40B4-BE49-F238E27FC236}">
                <a16:creationId xmlns:a16="http://schemas.microsoft.com/office/drawing/2014/main" xmlns="" id="{856C2192-DAF4-42B4-AB81-3FB88FE97303}"/>
              </a:ext>
            </a:extLst>
          </p:cNvPr>
          <p:cNvSpPr txBox="1"/>
          <p:nvPr/>
        </p:nvSpPr>
        <p:spPr>
          <a:xfrm>
            <a:off x="7800714" y="5005655"/>
            <a:ext cx="1201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i="1" kern="0" dirty="0">
                <a:solidFill>
                  <a:srgbClr val="000000"/>
                </a:solidFill>
                <a:latin typeface="Calibri"/>
                <a:cs typeface="Arial" charset="0"/>
              </a:rPr>
              <a:t>GO LIVE</a:t>
            </a:r>
          </a:p>
          <a:p>
            <a:r>
              <a:rPr lang="fr-FR" sz="1000" i="1" kern="0" dirty="0">
                <a:solidFill>
                  <a:srgbClr val="000000"/>
                </a:solidFill>
                <a:latin typeface="Calibri"/>
                <a:cs typeface="Arial" charset="0"/>
              </a:rPr>
              <a:t>CMO</a:t>
            </a:r>
          </a:p>
        </p:txBody>
      </p:sp>
      <p:sp>
        <p:nvSpPr>
          <p:cNvPr id="373" name="5-Point Star 242">
            <a:extLst>
              <a:ext uri="{FF2B5EF4-FFF2-40B4-BE49-F238E27FC236}">
                <a16:creationId xmlns:a16="http://schemas.microsoft.com/office/drawing/2014/main" xmlns="" id="{437AD732-319A-4BAC-B937-12A08EA4A843}"/>
              </a:ext>
            </a:extLst>
          </p:cNvPr>
          <p:cNvSpPr/>
          <p:nvPr/>
        </p:nvSpPr>
        <p:spPr>
          <a:xfrm>
            <a:off x="8857650" y="3894522"/>
            <a:ext cx="290886" cy="323402"/>
          </a:xfrm>
          <a:prstGeom prst="star5">
            <a:avLst/>
          </a:prstGeom>
          <a:solidFill>
            <a:srgbClr val="476728">
              <a:lumMod val="60000"/>
              <a:lumOff val="40000"/>
            </a:srgbClr>
          </a:solidFill>
          <a:ln w="28575" cap="flat" cmpd="sng" algn="ctr">
            <a:solidFill>
              <a:srgbClr val="1F65A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 err="1">
              <a:ln>
                <a:noFill/>
              </a:ln>
              <a:solidFill>
                <a:srgbClr val="EE752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4" name="ZoneTexte 272">
            <a:extLst>
              <a:ext uri="{FF2B5EF4-FFF2-40B4-BE49-F238E27FC236}">
                <a16:creationId xmlns:a16="http://schemas.microsoft.com/office/drawing/2014/main" xmlns="" id="{50C16763-C7B7-4023-83C2-0EECF322574E}"/>
              </a:ext>
            </a:extLst>
          </p:cNvPr>
          <p:cNvSpPr txBox="1"/>
          <p:nvPr/>
        </p:nvSpPr>
        <p:spPr>
          <a:xfrm>
            <a:off x="8562737" y="3563845"/>
            <a:ext cx="67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i="1" kern="0" dirty="0">
                <a:solidFill>
                  <a:srgbClr val="000000"/>
                </a:solidFill>
                <a:latin typeface="Calibri"/>
                <a:cs typeface="Arial" charset="0"/>
              </a:rPr>
              <a:t>GO LIVE PILOTS</a:t>
            </a:r>
          </a:p>
        </p:txBody>
      </p:sp>
      <p:sp>
        <p:nvSpPr>
          <p:cNvPr id="375" name="Pentagon 10">
            <a:extLst>
              <a:ext uri="{FF2B5EF4-FFF2-40B4-BE49-F238E27FC236}">
                <a16:creationId xmlns:a16="http://schemas.microsoft.com/office/drawing/2014/main" xmlns="" id="{2CDB6F18-98F9-40D5-A4B5-2D8A54E8162A}"/>
              </a:ext>
            </a:extLst>
          </p:cNvPr>
          <p:cNvSpPr/>
          <p:nvPr/>
        </p:nvSpPr>
        <p:spPr bwMode="auto">
          <a:xfrm>
            <a:off x="2097081" y="5251876"/>
            <a:ext cx="2511602" cy="252000"/>
          </a:xfrm>
          <a:prstGeom prst="homePlate">
            <a:avLst>
              <a:gd name="adj" fmla="val 20003"/>
            </a:avLst>
          </a:prstGeom>
          <a:solidFill>
            <a:srgbClr val="FFFF00">
              <a:lumMod val="20000"/>
              <a:lumOff val="8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Interface DD, Build, FUT  (SAP CEP)</a:t>
            </a:r>
          </a:p>
        </p:txBody>
      </p:sp>
      <p:sp>
        <p:nvSpPr>
          <p:cNvPr id="376" name="Pentagon 10">
            <a:extLst>
              <a:ext uri="{FF2B5EF4-FFF2-40B4-BE49-F238E27FC236}">
                <a16:creationId xmlns:a16="http://schemas.microsoft.com/office/drawing/2014/main" xmlns="" id="{405FDFFC-27CE-40E4-BA90-0A0BD926BB87}"/>
              </a:ext>
            </a:extLst>
          </p:cNvPr>
          <p:cNvSpPr/>
          <p:nvPr/>
        </p:nvSpPr>
        <p:spPr bwMode="auto">
          <a:xfrm>
            <a:off x="3499245" y="4910355"/>
            <a:ext cx="1158773" cy="267665"/>
          </a:xfrm>
          <a:prstGeom prst="homePlate">
            <a:avLst>
              <a:gd name="adj" fmla="val 20003"/>
            </a:avLst>
          </a:prstGeom>
          <a:solidFill>
            <a:srgbClr val="CAAE7A"/>
          </a:solidFill>
          <a:ln w="9525" cap="flat" cmpd="sng" algn="ctr">
            <a:solidFill>
              <a:srgbClr val="CAAE7A"/>
            </a:solidFill>
            <a:prstDash val="solid"/>
          </a:ln>
          <a:effectLst/>
        </p:spPr>
        <p:txBody>
          <a:bodyPr lIns="0" tIns="0" rIns="0" bIns="0" rtlCol="0" anchor="ctr" anchorCtr="0">
            <a:normAutofit fontScale="92500" lnSpcReduction="20000"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Pilot configuration (build)</a:t>
            </a:r>
          </a:p>
        </p:txBody>
      </p:sp>
      <p:sp>
        <p:nvSpPr>
          <p:cNvPr id="377" name="Pentagon 10">
            <a:extLst>
              <a:ext uri="{FF2B5EF4-FFF2-40B4-BE49-F238E27FC236}">
                <a16:creationId xmlns:a16="http://schemas.microsoft.com/office/drawing/2014/main" xmlns="" id="{3C852166-1995-48C3-BC58-68B8D4EB8637}"/>
              </a:ext>
            </a:extLst>
          </p:cNvPr>
          <p:cNvSpPr/>
          <p:nvPr/>
        </p:nvSpPr>
        <p:spPr bwMode="auto">
          <a:xfrm>
            <a:off x="3342727" y="4631346"/>
            <a:ext cx="516859" cy="260177"/>
          </a:xfrm>
          <a:prstGeom prst="homePlate">
            <a:avLst>
              <a:gd name="adj" fmla="val 20003"/>
            </a:avLst>
          </a:prstGeom>
          <a:solidFill>
            <a:srgbClr val="CAAE7A"/>
          </a:solidFill>
          <a:ln w="9525" cap="flat" cmpd="sng" algn="ctr">
            <a:solidFill>
              <a:srgbClr val="CAAE7A"/>
            </a:solidFill>
            <a:prstDash val="solid"/>
          </a:ln>
          <a:effectLst/>
        </p:spPr>
        <p:txBody>
          <a:bodyPr lIns="0" tIns="0" rIns="0" bIns="0" rtlCol="0" anchor="ctr" anchorCtr="0">
            <a:normAutofit fontScale="92500" lnSpcReduction="20000"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Pilot Fit/GAP</a:t>
            </a:r>
          </a:p>
        </p:txBody>
      </p:sp>
      <p:sp>
        <p:nvSpPr>
          <p:cNvPr id="378" name="Pentagon 10">
            <a:extLst>
              <a:ext uri="{FF2B5EF4-FFF2-40B4-BE49-F238E27FC236}">
                <a16:creationId xmlns:a16="http://schemas.microsoft.com/office/drawing/2014/main" xmlns="" id="{1718D69E-81F8-404E-BA0F-A43BCB7282CF}"/>
              </a:ext>
            </a:extLst>
          </p:cNvPr>
          <p:cNvSpPr/>
          <p:nvPr/>
        </p:nvSpPr>
        <p:spPr bwMode="auto">
          <a:xfrm>
            <a:off x="7566594" y="3888479"/>
            <a:ext cx="838544" cy="252000"/>
          </a:xfrm>
          <a:prstGeom prst="homePlate">
            <a:avLst>
              <a:gd name="adj" fmla="val 20003"/>
            </a:avLst>
          </a:prstGeom>
          <a:solidFill>
            <a:srgbClr val="476728">
              <a:lumMod val="60000"/>
              <a:lumOff val="40000"/>
            </a:srgbClr>
          </a:solidFill>
          <a:ln w="9525" cap="flat" cmpd="sng" algn="ctr">
            <a:solidFill>
              <a:srgbClr val="476728"/>
            </a:solidFill>
            <a:prstDash val="solid"/>
          </a:ln>
          <a:effectLst/>
        </p:spPr>
        <p:txBody>
          <a:bodyPr lIns="0" tIns="0" rIns="0" bIns="0" rtlCol="0" anchor="ctr" anchorCtr="0">
            <a:normAutofit fontScale="85000" lnSpcReduction="20000"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Data</a:t>
            </a: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Cleansing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PROD</a:t>
            </a:r>
          </a:p>
        </p:txBody>
      </p:sp>
      <p:grpSp>
        <p:nvGrpSpPr>
          <p:cNvPr id="379" name="Weeks nb"/>
          <p:cNvGrpSpPr/>
          <p:nvPr/>
        </p:nvGrpSpPr>
        <p:grpSpPr>
          <a:xfrm>
            <a:off x="-101161" y="5950249"/>
            <a:ext cx="9164502" cy="177528"/>
            <a:chOff x="-20502" y="6004762"/>
            <a:chExt cx="9164502" cy="177528"/>
          </a:xfrm>
        </p:grpSpPr>
        <p:sp>
          <p:nvSpPr>
            <p:cNvPr id="380" name="Pentagone 250"/>
            <p:cNvSpPr/>
            <p:nvPr/>
          </p:nvSpPr>
          <p:spPr>
            <a:xfrm>
              <a:off x="-20502" y="6004762"/>
              <a:ext cx="9164502" cy="177528"/>
            </a:xfrm>
            <a:prstGeom prst="homePlate">
              <a:avLst>
                <a:gd name="adj" fmla="val 18607"/>
              </a:avLst>
            </a:prstGeom>
            <a:solidFill>
              <a:srgbClr val="1F65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1" name="ZoneTexte 14"/>
            <p:cNvSpPr txBox="1"/>
            <p:nvPr/>
          </p:nvSpPr>
          <p:spPr>
            <a:xfrm>
              <a:off x="-5336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2</a:t>
              </a:r>
            </a:p>
          </p:txBody>
        </p:sp>
        <p:sp>
          <p:nvSpPr>
            <p:cNvPr id="382" name="ZoneTexte 95"/>
            <p:cNvSpPr txBox="1"/>
            <p:nvPr/>
          </p:nvSpPr>
          <p:spPr>
            <a:xfrm>
              <a:off x="207285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3</a:t>
              </a:r>
            </a:p>
          </p:txBody>
        </p:sp>
        <p:sp>
          <p:nvSpPr>
            <p:cNvPr id="383" name="ZoneTexte 96"/>
            <p:cNvSpPr txBox="1"/>
            <p:nvPr/>
          </p:nvSpPr>
          <p:spPr>
            <a:xfrm>
              <a:off x="419906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4</a:t>
              </a:r>
            </a:p>
          </p:txBody>
        </p:sp>
        <p:sp>
          <p:nvSpPr>
            <p:cNvPr id="384" name="ZoneTexte 97"/>
            <p:cNvSpPr txBox="1"/>
            <p:nvPr/>
          </p:nvSpPr>
          <p:spPr>
            <a:xfrm>
              <a:off x="632527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5</a:t>
              </a:r>
            </a:p>
          </p:txBody>
        </p:sp>
        <p:sp>
          <p:nvSpPr>
            <p:cNvPr id="385" name="ZoneTexte 98"/>
            <p:cNvSpPr txBox="1"/>
            <p:nvPr/>
          </p:nvSpPr>
          <p:spPr>
            <a:xfrm>
              <a:off x="845148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6</a:t>
              </a:r>
            </a:p>
          </p:txBody>
        </p:sp>
        <p:sp>
          <p:nvSpPr>
            <p:cNvPr id="386" name="ZoneTexte 99"/>
            <p:cNvSpPr txBox="1"/>
            <p:nvPr/>
          </p:nvSpPr>
          <p:spPr>
            <a:xfrm>
              <a:off x="1057769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7</a:t>
              </a:r>
            </a:p>
          </p:txBody>
        </p:sp>
        <p:sp>
          <p:nvSpPr>
            <p:cNvPr id="387" name="ZoneTexte 100"/>
            <p:cNvSpPr txBox="1"/>
            <p:nvPr/>
          </p:nvSpPr>
          <p:spPr>
            <a:xfrm>
              <a:off x="1270390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8</a:t>
              </a:r>
            </a:p>
          </p:txBody>
        </p:sp>
        <p:sp>
          <p:nvSpPr>
            <p:cNvPr id="388" name="ZoneTexte 101"/>
            <p:cNvSpPr txBox="1"/>
            <p:nvPr/>
          </p:nvSpPr>
          <p:spPr>
            <a:xfrm>
              <a:off x="1483011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9</a:t>
              </a:r>
            </a:p>
          </p:txBody>
        </p:sp>
        <p:sp>
          <p:nvSpPr>
            <p:cNvPr id="389" name="ZoneTexte 102"/>
            <p:cNvSpPr txBox="1"/>
            <p:nvPr/>
          </p:nvSpPr>
          <p:spPr>
            <a:xfrm>
              <a:off x="1695632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10</a:t>
              </a:r>
            </a:p>
          </p:txBody>
        </p:sp>
        <p:sp>
          <p:nvSpPr>
            <p:cNvPr id="390" name="ZoneTexte 103"/>
            <p:cNvSpPr txBox="1"/>
            <p:nvPr/>
          </p:nvSpPr>
          <p:spPr>
            <a:xfrm>
              <a:off x="1908253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11</a:t>
              </a:r>
            </a:p>
          </p:txBody>
        </p:sp>
        <p:sp>
          <p:nvSpPr>
            <p:cNvPr id="391" name="ZoneTexte 104"/>
            <p:cNvSpPr txBox="1"/>
            <p:nvPr/>
          </p:nvSpPr>
          <p:spPr>
            <a:xfrm>
              <a:off x="2120874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12</a:t>
              </a:r>
            </a:p>
          </p:txBody>
        </p:sp>
        <p:sp>
          <p:nvSpPr>
            <p:cNvPr id="392" name="ZoneTexte 105"/>
            <p:cNvSpPr txBox="1"/>
            <p:nvPr/>
          </p:nvSpPr>
          <p:spPr>
            <a:xfrm>
              <a:off x="2333495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13</a:t>
              </a:r>
            </a:p>
          </p:txBody>
        </p:sp>
        <p:sp>
          <p:nvSpPr>
            <p:cNvPr id="393" name="ZoneTexte 106"/>
            <p:cNvSpPr txBox="1"/>
            <p:nvPr/>
          </p:nvSpPr>
          <p:spPr>
            <a:xfrm>
              <a:off x="2546116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14</a:t>
              </a:r>
            </a:p>
          </p:txBody>
        </p:sp>
        <p:sp>
          <p:nvSpPr>
            <p:cNvPr id="394" name="ZoneTexte 107"/>
            <p:cNvSpPr txBox="1"/>
            <p:nvPr/>
          </p:nvSpPr>
          <p:spPr>
            <a:xfrm>
              <a:off x="2758737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15</a:t>
              </a:r>
            </a:p>
          </p:txBody>
        </p:sp>
        <p:sp>
          <p:nvSpPr>
            <p:cNvPr id="395" name="ZoneTexte 108"/>
            <p:cNvSpPr txBox="1"/>
            <p:nvPr/>
          </p:nvSpPr>
          <p:spPr>
            <a:xfrm>
              <a:off x="2971358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16</a:t>
              </a:r>
            </a:p>
          </p:txBody>
        </p:sp>
        <p:sp>
          <p:nvSpPr>
            <p:cNvPr id="396" name="ZoneTexte 109"/>
            <p:cNvSpPr txBox="1"/>
            <p:nvPr/>
          </p:nvSpPr>
          <p:spPr>
            <a:xfrm>
              <a:off x="3183979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17</a:t>
              </a:r>
            </a:p>
          </p:txBody>
        </p:sp>
        <p:sp>
          <p:nvSpPr>
            <p:cNvPr id="397" name="ZoneTexte 110"/>
            <p:cNvSpPr txBox="1"/>
            <p:nvPr/>
          </p:nvSpPr>
          <p:spPr>
            <a:xfrm>
              <a:off x="3396600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18</a:t>
              </a:r>
            </a:p>
          </p:txBody>
        </p:sp>
        <p:sp>
          <p:nvSpPr>
            <p:cNvPr id="398" name="ZoneTexte 111"/>
            <p:cNvSpPr txBox="1"/>
            <p:nvPr/>
          </p:nvSpPr>
          <p:spPr>
            <a:xfrm>
              <a:off x="3609221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19</a:t>
              </a:r>
            </a:p>
          </p:txBody>
        </p:sp>
        <p:sp>
          <p:nvSpPr>
            <p:cNvPr id="399" name="ZoneTexte 112"/>
            <p:cNvSpPr txBox="1"/>
            <p:nvPr/>
          </p:nvSpPr>
          <p:spPr>
            <a:xfrm>
              <a:off x="3821842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20</a:t>
              </a:r>
            </a:p>
          </p:txBody>
        </p:sp>
        <p:sp>
          <p:nvSpPr>
            <p:cNvPr id="400" name="ZoneTexte 114"/>
            <p:cNvSpPr txBox="1"/>
            <p:nvPr/>
          </p:nvSpPr>
          <p:spPr>
            <a:xfrm>
              <a:off x="4034463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21</a:t>
              </a:r>
            </a:p>
          </p:txBody>
        </p:sp>
        <p:sp>
          <p:nvSpPr>
            <p:cNvPr id="401" name="ZoneTexte 115"/>
            <p:cNvSpPr txBox="1"/>
            <p:nvPr/>
          </p:nvSpPr>
          <p:spPr>
            <a:xfrm>
              <a:off x="4247084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22</a:t>
              </a:r>
            </a:p>
          </p:txBody>
        </p:sp>
        <p:sp>
          <p:nvSpPr>
            <p:cNvPr id="402" name="ZoneTexte 115"/>
            <p:cNvSpPr txBox="1"/>
            <p:nvPr/>
          </p:nvSpPr>
          <p:spPr>
            <a:xfrm>
              <a:off x="4459705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23</a:t>
              </a:r>
            </a:p>
          </p:txBody>
        </p:sp>
        <p:sp>
          <p:nvSpPr>
            <p:cNvPr id="403" name="ZoneTexte 115"/>
            <p:cNvSpPr txBox="1"/>
            <p:nvPr/>
          </p:nvSpPr>
          <p:spPr>
            <a:xfrm>
              <a:off x="4672326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24</a:t>
              </a:r>
            </a:p>
          </p:txBody>
        </p:sp>
        <p:sp>
          <p:nvSpPr>
            <p:cNvPr id="404" name="ZoneTexte 115"/>
            <p:cNvSpPr txBox="1"/>
            <p:nvPr/>
          </p:nvSpPr>
          <p:spPr>
            <a:xfrm>
              <a:off x="4884947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25</a:t>
              </a:r>
            </a:p>
          </p:txBody>
        </p:sp>
        <p:sp>
          <p:nvSpPr>
            <p:cNvPr id="405" name="ZoneTexte 115"/>
            <p:cNvSpPr txBox="1"/>
            <p:nvPr/>
          </p:nvSpPr>
          <p:spPr>
            <a:xfrm>
              <a:off x="5097568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26</a:t>
              </a:r>
            </a:p>
          </p:txBody>
        </p:sp>
        <p:sp>
          <p:nvSpPr>
            <p:cNvPr id="406" name="ZoneTexte 115"/>
            <p:cNvSpPr txBox="1"/>
            <p:nvPr/>
          </p:nvSpPr>
          <p:spPr>
            <a:xfrm>
              <a:off x="5310189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27</a:t>
              </a:r>
            </a:p>
          </p:txBody>
        </p:sp>
        <p:sp>
          <p:nvSpPr>
            <p:cNvPr id="407" name="ZoneTexte 115"/>
            <p:cNvSpPr txBox="1"/>
            <p:nvPr/>
          </p:nvSpPr>
          <p:spPr>
            <a:xfrm>
              <a:off x="5522810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28</a:t>
              </a:r>
            </a:p>
          </p:txBody>
        </p:sp>
        <p:sp>
          <p:nvSpPr>
            <p:cNvPr id="408" name="ZoneTexte 115"/>
            <p:cNvSpPr txBox="1"/>
            <p:nvPr/>
          </p:nvSpPr>
          <p:spPr>
            <a:xfrm>
              <a:off x="5735431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29</a:t>
              </a:r>
            </a:p>
          </p:txBody>
        </p:sp>
        <p:sp>
          <p:nvSpPr>
            <p:cNvPr id="409" name="ZoneTexte 115"/>
            <p:cNvSpPr txBox="1"/>
            <p:nvPr/>
          </p:nvSpPr>
          <p:spPr>
            <a:xfrm>
              <a:off x="5948052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30</a:t>
              </a:r>
            </a:p>
          </p:txBody>
        </p:sp>
        <p:sp>
          <p:nvSpPr>
            <p:cNvPr id="410" name="ZoneTexte 115"/>
            <p:cNvSpPr txBox="1"/>
            <p:nvPr/>
          </p:nvSpPr>
          <p:spPr>
            <a:xfrm>
              <a:off x="6160673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31</a:t>
              </a:r>
            </a:p>
          </p:txBody>
        </p:sp>
        <p:sp>
          <p:nvSpPr>
            <p:cNvPr id="411" name="ZoneTexte 115"/>
            <p:cNvSpPr txBox="1"/>
            <p:nvPr/>
          </p:nvSpPr>
          <p:spPr>
            <a:xfrm>
              <a:off x="6373294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32</a:t>
              </a:r>
            </a:p>
          </p:txBody>
        </p:sp>
        <p:sp>
          <p:nvSpPr>
            <p:cNvPr id="412" name="ZoneTexte 115"/>
            <p:cNvSpPr txBox="1"/>
            <p:nvPr/>
          </p:nvSpPr>
          <p:spPr>
            <a:xfrm>
              <a:off x="6585915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33</a:t>
              </a:r>
            </a:p>
          </p:txBody>
        </p:sp>
        <p:sp>
          <p:nvSpPr>
            <p:cNvPr id="413" name="ZoneTexte 115"/>
            <p:cNvSpPr txBox="1"/>
            <p:nvPr/>
          </p:nvSpPr>
          <p:spPr>
            <a:xfrm>
              <a:off x="6798536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34</a:t>
              </a:r>
            </a:p>
          </p:txBody>
        </p:sp>
        <p:sp>
          <p:nvSpPr>
            <p:cNvPr id="414" name="ZoneTexte 115"/>
            <p:cNvSpPr txBox="1"/>
            <p:nvPr/>
          </p:nvSpPr>
          <p:spPr>
            <a:xfrm>
              <a:off x="7011157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35</a:t>
              </a:r>
            </a:p>
          </p:txBody>
        </p:sp>
        <p:sp>
          <p:nvSpPr>
            <p:cNvPr id="415" name="ZoneTexte 115"/>
            <p:cNvSpPr txBox="1"/>
            <p:nvPr/>
          </p:nvSpPr>
          <p:spPr>
            <a:xfrm>
              <a:off x="7223778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36</a:t>
              </a:r>
            </a:p>
          </p:txBody>
        </p:sp>
        <p:sp>
          <p:nvSpPr>
            <p:cNvPr id="416" name="ZoneTexte 115"/>
            <p:cNvSpPr txBox="1"/>
            <p:nvPr/>
          </p:nvSpPr>
          <p:spPr>
            <a:xfrm>
              <a:off x="7436399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37</a:t>
              </a:r>
            </a:p>
          </p:txBody>
        </p:sp>
        <p:sp>
          <p:nvSpPr>
            <p:cNvPr id="417" name="ZoneTexte 115"/>
            <p:cNvSpPr txBox="1"/>
            <p:nvPr/>
          </p:nvSpPr>
          <p:spPr>
            <a:xfrm>
              <a:off x="7649020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38</a:t>
              </a:r>
            </a:p>
          </p:txBody>
        </p:sp>
        <p:sp>
          <p:nvSpPr>
            <p:cNvPr id="418" name="ZoneTexte 115"/>
            <p:cNvSpPr txBox="1"/>
            <p:nvPr/>
          </p:nvSpPr>
          <p:spPr>
            <a:xfrm>
              <a:off x="7861641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39</a:t>
              </a:r>
            </a:p>
          </p:txBody>
        </p:sp>
        <p:sp>
          <p:nvSpPr>
            <p:cNvPr id="419" name="ZoneTexte 115"/>
            <p:cNvSpPr txBox="1"/>
            <p:nvPr/>
          </p:nvSpPr>
          <p:spPr>
            <a:xfrm>
              <a:off x="8074262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40</a:t>
              </a:r>
            </a:p>
          </p:txBody>
        </p:sp>
        <p:sp>
          <p:nvSpPr>
            <p:cNvPr id="420" name="ZoneTexte 115"/>
            <p:cNvSpPr txBox="1"/>
            <p:nvPr/>
          </p:nvSpPr>
          <p:spPr>
            <a:xfrm>
              <a:off x="8286883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41</a:t>
              </a:r>
            </a:p>
          </p:txBody>
        </p:sp>
        <p:sp>
          <p:nvSpPr>
            <p:cNvPr id="421" name="ZoneTexte 115"/>
            <p:cNvSpPr txBox="1"/>
            <p:nvPr/>
          </p:nvSpPr>
          <p:spPr>
            <a:xfrm>
              <a:off x="8499504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42</a:t>
              </a:r>
            </a:p>
          </p:txBody>
        </p:sp>
        <p:sp>
          <p:nvSpPr>
            <p:cNvPr id="422" name="ZoneTexte 115"/>
            <p:cNvSpPr txBox="1"/>
            <p:nvPr/>
          </p:nvSpPr>
          <p:spPr>
            <a:xfrm>
              <a:off x="8712125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43</a:t>
              </a:r>
            </a:p>
          </p:txBody>
        </p:sp>
        <p:sp>
          <p:nvSpPr>
            <p:cNvPr id="423" name="ZoneTexte 115"/>
            <p:cNvSpPr txBox="1"/>
            <p:nvPr/>
          </p:nvSpPr>
          <p:spPr>
            <a:xfrm>
              <a:off x="8924745" y="6018854"/>
              <a:ext cx="183617" cy="123111"/>
            </a:xfrm>
            <a:prstGeom prst="rect">
              <a:avLst/>
            </a:prstGeom>
            <a:solidFill>
              <a:srgbClr val="1F65AF"/>
            </a:solidFill>
          </p:spPr>
          <p:txBody>
            <a:bodyPr wrap="square" lIns="0" tIns="0" rIns="0" bIns="0" rtlCol="0">
              <a:normAutofit/>
            </a:bodyPr>
            <a:lstStyle>
              <a:defPPr>
                <a:defRPr lang="fr-FR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800" i="1" dirty="0">
                  <a:solidFill>
                    <a:srgbClr val="FFFFFF"/>
                  </a:solidFill>
                  <a:latin typeface="Arial"/>
                </a:rPr>
                <a:t>44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6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="" xmlns:a16="http://schemas.microsoft.com/office/drawing/2014/main" id="{FB6561BF-9B09-4EC0-92C5-F320F1B6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8712967" cy="841375"/>
          </a:xfrm>
        </p:spPr>
        <p:txBody>
          <a:bodyPr/>
          <a:lstStyle/>
          <a:p>
            <a:r>
              <a:rPr lang="en-US" dirty="0" smtClean="0"/>
              <a:t>SC Planning - Shift </a:t>
            </a:r>
            <a:r>
              <a:rPr lang="en-US" dirty="0"/>
              <a:t>Interfaces – MVP</a:t>
            </a:r>
            <a:br>
              <a:rPr lang="en-US" dirty="0"/>
            </a:br>
            <a:r>
              <a:rPr lang="en-US" sz="2000" dirty="0"/>
              <a:t>20 from Shift to Kinaxis, 2 from Kinaxis to </a:t>
            </a:r>
            <a:r>
              <a:rPr lang="en-US" sz="2000" dirty="0" smtClean="0"/>
              <a:t>Shift</a:t>
            </a:r>
            <a:br>
              <a:rPr lang="en-US" sz="2000" dirty="0" smtClean="0"/>
            </a:br>
            <a:r>
              <a:rPr lang="en-US" sz="2000" dirty="0" smtClean="0"/>
              <a:t>SIT start May 2018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8796" y="5693508"/>
            <a:ext cx="615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Deployment Plan and Purchasing plan are from SCP to Shift.</a:t>
            </a:r>
          </a:p>
        </p:txBody>
      </p:sp>
      <p:sp>
        <p:nvSpPr>
          <p:cNvPr id="11" name="TextBox 10"/>
          <p:cNvSpPr txBox="1"/>
          <p:nvPr/>
        </p:nvSpPr>
        <p:spPr>
          <a:xfrm rot="20172272">
            <a:off x="6607640" y="47667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DRAFT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60574"/>
              </p:ext>
            </p:extLst>
          </p:nvPr>
        </p:nvGraphicFramePr>
        <p:xfrm>
          <a:off x="894344" y="1340768"/>
          <a:ext cx="6846007" cy="4268032"/>
        </p:xfrm>
        <a:graphic>
          <a:graphicData uri="http://schemas.openxmlformats.org/drawingml/2006/table">
            <a:tbl>
              <a:tblPr/>
              <a:tblGrid>
                <a:gridCol w="1285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36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270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5959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995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Stream Owner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Interface Business Object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Master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 Master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Transactional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Master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Business partners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Master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Planning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Calendar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Master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Currency Exchange rate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Master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Inbound Delivery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Transactional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Inventory Report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Transactional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Management Center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Master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Material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Master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Minimum Remaining Shelf life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Master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Network segments / BOD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Master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Outbound delivery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Transactional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Purchase Order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Transactional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Sales orders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Transactional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Sell-in Actuals (customer req)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Transactional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Sell-out Actuals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Transactional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Site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Master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Sell-in Actuals (invoiced)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Transactional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Sell-in Actuals (shipped)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Transactional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Minimum Remaining Shelf life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Master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Deployment Plan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Transactional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166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IF-SCP-053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 </a:t>
                      </a:r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Planning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Purchasing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plan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Transactional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5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 Stream Detailed Planning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58775" y="1273591"/>
            <a:ext cx="8433387" cy="42962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2018 Planning (DD</a:t>
            </a:r>
            <a:r>
              <a:rPr lang="en-US" dirty="0"/>
              <a:t>, build, lead model &amp; rollout)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58775" y="1703212"/>
            <a:ext cx="8433388" cy="461766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72000" tIns="72000" rIns="72000" bIns="72000" rtlCol="0">
            <a:noAutofit/>
          </a:bodyPr>
          <a:lstStyle>
            <a:lvl1pPr marL="139700" indent="-139700" algn="l" defTabSz="6858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charset="0"/>
              <a:buChar char="•"/>
              <a:tabLst/>
              <a:defRPr sz="2000" b="1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1463" indent="-13652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25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bg2"/>
              </a:buClr>
              <a:buFont typeface="Arial" charset="0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26" y="1012850"/>
            <a:ext cx="8717732" cy="553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xmlns="" id="{FB6561BF-9B09-4EC0-92C5-F320F1B6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8712967" cy="841375"/>
          </a:xfrm>
        </p:spPr>
        <p:txBody>
          <a:bodyPr/>
          <a:lstStyle/>
          <a:p>
            <a:r>
              <a:rPr lang="en-US" dirty="0" smtClean="0"/>
              <a:t>CCM - Shift </a:t>
            </a:r>
            <a:r>
              <a:rPr lang="en-US" dirty="0"/>
              <a:t>Interfaces – </a:t>
            </a:r>
            <a:r>
              <a:rPr lang="en-US" dirty="0" smtClean="0"/>
              <a:t>IBERIA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SIT start May 2018</a:t>
            </a:r>
          </a:p>
        </p:txBody>
      </p:sp>
      <p:sp>
        <p:nvSpPr>
          <p:cNvPr id="11" name="TextBox 10"/>
          <p:cNvSpPr txBox="1"/>
          <p:nvPr/>
        </p:nvSpPr>
        <p:spPr>
          <a:xfrm rot="20172272">
            <a:off x="6607640" y="47667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DRAFT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343903"/>
              </p:ext>
            </p:extLst>
          </p:nvPr>
        </p:nvGraphicFramePr>
        <p:xfrm>
          <a:off x="323528" y="1628800"/>
          <a:ext cx="8424936" cy="2972192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Stream</a:t>
                      </a:r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E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Owner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Interface Business </a:t>
                      </a:r>
                      <a:r>
                        <a:rPr lang="es-E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Object</a:t>
                      </a:r>
                      <a:endParaRPr lang="es-E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Master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95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TEMPO_022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CCM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Business partners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Master Data</a:t>
                      </a:r>
                      <a:endParaRPr lang="es-E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995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TEMPO_087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CCM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Material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Master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995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TEMPO_112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CCM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Sales orders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Transactional</a:t>
                      </a:r>
                      <a:r>
                        <a:rPr lang="es-E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Data</a:t>
                      </a:r>
                      <a:endParaRPr lang="es-E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995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TEMPO_154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CCM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SAP document (invoice, sales orders, shipping orders)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Master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1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s-E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CCM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GetStatusUpdate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Transactional</a:t>
                      </a:r>
                      <a:r>
                        <a:rPr lang="es-E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Data</a:t>
                      </a:r>
                    </a:p>
                    <a:p>
                      <a:pPr marL="0" algn="l" defTabSz="914400" rtl="0" eaLnBrk="1" fontAlgn="b" latinLnBrk="0" hangingPunct="1"/>
                      <a:endParaRPr lang="es-E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1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s-E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CCM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Sales orders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s-E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Transactional</a:t>
                      </a:r>
                      <a:r>
                        <a:rPr lang="es-E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Data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4D7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452320" y="3645024"/>
            <a:ext cx="169168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service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446416" y="4005064"/>
            <a:ext cx="169168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service?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452320" y="4365104"/>
            <a:ext cx="169168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service?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446416" y="3284984"/>
            <a:ext cx="169168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040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SCCore Roadmap</a:t>
            </a:r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 noChangeAspect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137696434"/>
              </p:ext>
            </p:extLst>
          </p:nvPr>
        </p:nvGraphicFramePr>
        <p:xfrm>
          <a:off x="4111625" y="33686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7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1625" y="33686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84307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SCCore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_Theme sanofi">
  <a:themeElements>
    <a:clrScheme name="Conception personnalisée 1">
      <a:dk1>
        <a:srgbClr val="444492"/>
      </a:dk1>
      <a:lt1>
        <a:srgbClr val="FFFFFF"/>
      </a:lt1>
      <a:dk2>
        <a:srgbClr val="ACB317"/>
      </a:dk2>
      <a:lt2>
        <a:srgbClr val="BCA36A"/>
      </a:lt2>
      <a:accent1>
        <a:srgbClr val="9690C4"/>
      </a:accent1>
      <a:accent2>
        <a:srgbClr val="ED5B43"/>
      </a:accent2>
      <a:accent3>
        <a:srgbClr val="FFFFFF"/>
      </a:accent3>
      <a:accent4>
        <a:srgbClr val="39397C"/>
      </a:accent4>
      <a:accent5>
        <a:srgbClr val="C9C6DE"/>
      </a:accent5>
      <a:accent6>
        <a:srgbClr val="D7523C"/>
      </a:accent6>
      <a:hlink>
        <a:srgbClr val="751D1F"/>
      </a:hlink>
      <a:folHlink>
        <a:srgbClr val="99CC00"/>
      </a:folHlink>
    </a:clrScheme>
    <a:fontScheme name="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444492"/>
        </a:dk1>
        <a:lt1>
          <a:srgbClr val="FFFFFF"/>
        </a:lt1>
        <a:dk2>
          <a:srgbClr val="ACB317"/>
        </a:dk2>
        <a:lt2>
          <a:srgbClr val="BCA36A"/>
        </a:lt2>
        <a:accent1>
          <a:srgbClr val="9690C4"/>
        </a:accent1>
        <a:accent2>
          <a:srgbClr val="ED5B43"/>
        </a:accent2>
        <a:accent3>
          <a:srgbClr val="FFFFFF"/>
        </a:accent3>
        <a:accent4>
          <a:srgbClr val="39397C"/>
        </a:accent4>
        <a:accent5>
          <a:srgbClr val="C9C6DE"/>
        </a:accent5>
        <a:accent6>
          <a:srgbClr val="D7523C"/>
        </a:accent6>
        <a:hlink>
          <a:srgbClr val="751D1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ésentation2" id="{D24FB675-5D67-478D-876F-32EFAAB351BA}" vid="{B56FF309-152F-4A04-96DD-D2A7721255C9}"/>
    </a:ext>
  </a:extLst>
</a:theme>
</file>

<file path=ppt/theme/theme11.xml><?xml version="1.0" encoding="utf-8"?>
<a:theme xmlns:a="http://schemas.openxmlformats.org/drawingml/2006/main" name="5_Theme sanofi">
  <a:themeElements>
    <a:clrScheme name="Conception personnalisée 1">
      <a:dk1>
        <a:srgbClr val="444492"/>
      </a:dk1>
      <a:lt1>
        <a:srgbClr val="FFFFFF"/>
      </a:lt1>
      <a:dk2>
        <a:srgbClr val="ACB317"/>
      </a:dk2>
      <a:lt2>
        <a:srgbClr val="BCA36A"/>
      </a:lt2>
      <a:accent1>
        <a:srgbClr val="9690C4"/>
      </a:accent1>
      <a:accent2>
        <a:srgbClr val="ED5B43"/>
      </a:accent2>
      <a:accent3>
        <a:srgbClr val="FFFFFF"/>
      </a:accent3>
      <a:accent4>
        <a:srgbClr val="39397C"/>
      </a:accent4>
      <a:accent5>
        <a:srgbClr val="C9C6DE"/>
      </a:accent5>
      <a:accent6>
        <a:srgbClr val="D7523C"/>
      </a:accent6>
      <a:hlink>
        <a:srgbClr val="751D1F"/>
      </a:hlink>
      <a:folHlink>
        <a:srgbClr val="99CC00"/>
      </a:folHlink>
    </a:clrScheme>
    <a:fontScheme name="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444492"/>
        </a:dk1>
        <a:lt1>
          <a:srgbClr val="FFFFFF"/>
        </a:lt1>
        <a:dk2>
          <a:srgbClr val="ACB317"/>
        </a:dk2>
        <a:lt2>
          <a:srgbClr val="BCA36A"/>
        </a:lt2>
        <a:accent1>
          <a:srgbClr val="9690C4"/>
        </a:accent1>
        <a:accent2>
          <a:srgbClr val="ED5B43"/>
        </a:accent2>
        <a:accent3>
          <a:srgbClr val="FFFFFF"/>
        </a:accent3>
        <a:accent4>
          <a:srgbClr val="39397C"/>
        </a:accent4>
        <a:accent5>
          <a:srgbClr val="C9C6DE"/>
        </a:accent5>
        <a:accent6>
          <a:srgbClr val="D7523C"/>
        </a:accent6>
        <a:hlink>
          <a:srgbClr val="751D1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ésentation2" id="{D24FB675-5D67-478D-876F-32EFAAB351BA}" vid="{B56FF309-152F-4A04-96DD-D2A7721255C9}"/>
    </a:ext>
  </a:extLst>
</a:theme>
</file>

<file path=ppt/theme/theme12.xml><?xml version="1.0" encoding="utf-8"?>
<a:theme xmlns:a="http://schemas.openxmlformats.org/drawingml/2006/main" name="6_Theme sanofi">
  <a:themeElements>
    <a:clrScheme name="Conception personnalisée 1">
      <a:dk1>
        <a:srgbClr val="444492"/>
      </a:dk1>
      <a:lt1>
        <a:srgbClr val="FFFFFF"/>
      </a:lt1>
      <a:dk2>
        <a:srgbClr val="ACB317"/>
      </a:dk2>
      <a:lt2>
        <a:srgbClr val="BCA36A"/>
      </a:lt2>
      <a:accent1>
        <a:srgbClr val="9690C4"/>
      </a:accent1>
      <a:accent2>
        <a:srgbClr val="ED5B43"/>
      </a:accent2>
      <a:accent3>
        <a:srgbClr val="FFFFFF"/>
      </a:accent3>
      <a:accent4>
        <a:srgbClr val="39397C"/>
      </a:accent4>
      <a:accent5>
        <a:srgbClr val="C9C6DE"/>
      </a:accent5>
      <a:accent6>
        <a:srgbClr val="D7523C"/>
      </a:accent6>
      <a:hlink>
        <a:srgbClr val="751D1F"/>
      </a:hlink>
      <a:folHlink>
        <a:srgbClr val="99CC00"/>
      </a:folHlink>
    </a:clrScheme>
    <a:fontScheme name="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444492"/>
        </a:dk1>
        <a:lt1>
          <a:srgbClr val="FFFFFF"/>
        </a:lt1>
        <a:dk2>
          <a:srgbClr val="ACB317"/>
        </a:dk2>
        <a:lt2>
          <a:srgbClr val="BCA36A"/>
        </a:lt2>
        <a:accent1>
          <a:srgbClr val="9690C4"/>
        </a:accent1>
        <a:accent2>
          <a:srgbClr val="ED5B43"/>
        </a:accent2>
        <a:accent3>
          <a:srgbClr val="FFFFFF"/>
        </a:accent3>
        <a:accent4>
          <a:srgbClr val="39397C"/>
        </a:accent4>
        <a:accent5>
          <a:srgbClr val="C9C6DE"/>
        </a:accent5>
        <a:accent6>
          <a:srgbClr val="D7523C"/>
        </a:accent6>
        <a:hlink>
          <a:srgbClr val="751D1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ésentation2" id="{D24FB675-5D67-478D-876F-32EFAAB351BA}" vid="{B56FF309-152F-4A04-96DD-D2A7721255C9}"/>
    </a:ext>
  </a:extLst>
</a:theme>
</file>

<file path=ppt/theme/theme13.xml><?xml version="1.0" encoding="utf-8"?>
<a:theme xmlns:a="http://schemas.openxmlformats.org/drawingml/2006/main" name="7_Theme sanofi">
  <a:themeElements>
    <a:clrScheme name="Conception personnalisée 1">
      <a:dk1>
        <a:srgbClr val="444492"/>
      </a:dk1>
      <a:lt1>
        <a:srgbClr val="FFFFFF"/>
      </a:lt1>
      <a:dk2>
        <a:srgbClr val="ACB317"/>
      </a:dk2>
      <a:lt2>
        <a:srgbClr val="BCA36A"/>
      </a:lt2>
      <a:accent1>
        <a:srgbClr val="9690C4"/>
      </a:accent1>
      <a:accent2>
        <a:srgbClr val="ED5B43"/>
      </a:accent2>
      <a:accent3>
        <a:srgbClr val="FFFFFF"/>
      </a:accent3>
      <a:accent4>
        <a:srgbClr val="39397C"/>
      </a:accent4>
      <a:accent5>
        <a:srgbClr val="C9C6DE"/>
      </a:accent5>
      <a:accent6>
        <a:srgbClr val="D7523C"/>
      </a:accent6>
      <a:hlink>
        <a:srgbClr val="751D1F"/>
      </a:hlink>
      <a:folHlink>
        <a:srgbClr val="99CC00"/>
      </a:folHlink>
    </a:clrScheme>
    <a:fontScheme name="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444492"/>
        </a:dk1>
        <a:lt1>
          <a:srgbClr val="FFFFFF"/>
        </a:lt1>
        <a:dk2>
          <a:srgbClr val="ACB317"/>
        </a:dk2>
        <a:lt2>
          <a:srgbClr val="BCA36A"/>
        </a:lt2>
        <a:accent1>
          <a:srgbClr val="9690C4"/>
        </a:accent1>
        <a:accent2>
          <a:srgbClr val="ED5B43"/>
        </a:accent2>
        <a:accent3>
          <a:srgbClr val="FFFFFF"/>
        </a:accent3>
        <a:accent4>
          <a:srgbClr val="39397C"/>
        </a:accent4>
        <a:accent5>
          <a:srgbClr val="C9C6DE"/>
        </a:accent5>
        <a:accent6>
          <a:srgbClr val="D7523C"/>
        </a:accent6>
        <a:hlink>
          <a:srgbClr val="751D1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ésentation2" id="{D24FB675-5D67-478D-876F-32EFAAB351BA}" vid="{B56FF309-152F-4A04-96DD-D2A7721255C9}"/>
    </a:ext>
  </a:extLst>
</a:theme>
</file>

<file path=ppt/theme/theme14.xml><?xml version="1.0" encoding="utf-8"?>
<a:theme xmlns:a="http://schemas.openxmlformats.org/drawingml/2006/main" name="2_ThèmeSCCore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3_ThèmeSCCore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4_ThèmeSCCore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5_ThèmeSCCore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6_ThèmeSCCore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7_ThèmeSCCore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CCore Titles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8_ThèmeSCCore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9_ThèmeSCCore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0_ThèmeSCCore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1_ThèmeSCCore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12_ThèmeSCCore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3_ThèmeSCCore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14_ThèmeSCCore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15_ThèmeSCCore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16_ThèmeSCCore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8_Theme sanofi">
  <a:themeElements>
    <a:clrScheme name="Conception personnalisée 1">
      <a:dk1>
        <a:srgbClr val="444492"/>
      </a:dk1>
      <a:lt1>
        <a:srgbClr val="FFFFFF"/>
      </a:lt1>
      <a:dk2>
        <a:srgbClr val="ACB317"/>
      </a:dk2>
      <a:lt2>
        <a:srgbClr val="BCA36A"/>
      </a:lt2>
      <a:accent1>
        <a:srgbClr val="9690C4"/>
      </a:accent1>
      <a:accent2>
        <a:srgbClr val="ED5B43"/>
      </a:accent2>
      <a:accent3>
        <a:srgbClr val="FFFFFF"/>
      </a:accent3>
      <a:accent4>
        <a:srgbClr val="39397C"/>
      </a:accent4>
      <a:accent5>
        <a:srgbClr val="C9C6DE"/>
      </a:accent5>
      <a:accent6>
        <a:srgbClr val="D7523C"/>
      </a:accent6>
      <a:hlink>
        <a:srgbClr val="751D1F"/>
      </a:hlink>
      <a:folHlink>
        <a:srgbClr val="99CC00"/>
      </a:folHlink>
    </a:clrScheme>
    <a:fontScheme name="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444492"/>
        </a:dk1>
        <a:lt1>
          <a:srgbClr val="FFFFFF"/>
        </a:lt1>
        <a:dk2>
          <a:srgbClr val="ACB317"/>
        </a:dk2>
        <a:lt2>
          <a:srgbClr val="BCA36A"/>
        </a:lt2>
        <a:accent1>
          <a:srgbClr val="9690C4"/>
        </a:accent1>
        <a:accent2>
          <a:srgbClr val="ED5B43"/>
        </a:accent2>
        <a:accent3>
          <a:srgbClr val="FFFFFF"/>
        </a:accent3>
        <a:accent4>
          <a:srgbClr val="39397C"/>
        </a:accent4>
        <a:accent5>
          <a:srgbClr val="C9C6DE"/>
        </a:accent5>
        <a:accent6>
          <a:srgbClr val="D7523C"/>
        </a:accent6>
        <a:hlink>
          <a:srgbClr val="751D1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ésentation2" id="{D24FB675-5D67-478D-876F-32EFAAB351BA}" vid="{B56FF309-152F-4A04-96DD-D2A7721255C9}"/>
    </a:ext>
  </a:extLst>
</a:theme>
</file>

<file path=ppt/theme/theme3.xml><?xml version="1.0" encoding="utf-8"?>
<a:theme xmlns:a="http://schemas.openxmlformats.org/drawingml/2006/main" name="Theme sanofi">
  <a:themeElements>
    <a:clrScheme name="Conception personnalisée 1">
      <a:dk1>
        <a:srgbClr val="444492"/>
      </a:dk1>
      <a:lt1>
        <a:srgbClr val="FFFFFF"/>
      </a:lt1>
      <a:dk2>
        <a:srgbClr val="ACB317"/>
      </a:dk2>
      <a:lt2>
        <a:srgbClr val="BCA36A"/>
      </a:lt2>
      <a:accent1>
        <a:srgbClr val="9690C4"/>
      </a:accent1>
      <a:accent2>
        <a:srgbClr val="ED5B43"/>
      </a:accent2>
      <a:accent3>
        <a:srgbClr val="FFFFFF"/>
      </a:accent3>
      <a:accent4>
        <a:srgbClr val="39397C"/>
      </a:accent4>
      <a:accent5>
        <a:srgbClr val="C9C6DE"/>
      </a:accent5>
      <a:accent6>
        <a:srgbClr val="D7523C"/>
      </a:accent6>
      <a:hlink>
        <a:srgbClr val="751D1F"/>
      </a:hlink>
      <a:folHlink>
        <a:srgbClr val="99CC00"/>
      </a:folHlink>
    </a:clrScheme>
    <a:fontScheme name="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444492"/>
        </a:dk1>
        <a:lt1>
          <a:srgbClr val="FFFFFF"/>
        </a:lt1>
        <a:dk2>
          <a:srgbClr val="ACB317"/>
        </a:dk2>
        <a:lt2>
          <a:srgbClr val="BCA36A"/>
        </a:lt2>
        <a:accent1>
          <a:srgbClr val="9690C4"/>
        </a:accent1>
        <a:accent2>
          <a:srgbClr val="ED5B43"/>
        </a:accent2>
        <a:accent3>
          <a:srgbClr val="FFFFFF"/>
        </a:accent3>
        <a:accent4>
          <a:srgbClr val="39397C"/>
        </a:accent4>
        <a:accent5>
          <a:srgbClr val="C9C6DE"/>
        </a:accent5>
        <a:accent6>
          <a:srgbClr val="D7523C"/>
        </a:accent6>
        <a:hlink>
          <a:srgbClr val="751D1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ésentation2" id="{D24FB675-5D67-478D-876F-32EFAAB351BA}" vid="{B56FF309-152F-4A04-96DD-D2A7721255C9}"/>
    </a:ext>
  </a:extLst>
</a:theme>
</file>

<file path=ppt/theme/theme3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CCore Template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ThèmeSCCore">
  <a:themeElements>
    <a:clrScheme name="SCCore">
      <a:dk1>
        <a:srgbClr val="6B747B"/>
      </a:dk1>
      <a:lt1>
        <a:srgbClr val="FFFFFF"/>
      </a:lt1>
      <a:dk2>
        <a:srgbClr val="1F65AF"/>
      </a:dk2>
      <a:lt2>
        <a:srgbClr val="EE7527"/>
      </a:lt2>
      <a:accent1>
        <a:srgbClr val="CAAE7A"/>
      </a:accent1>
      <a:accent2>
        <a:srgbClr val="BCBC1C"/>
      </a:accent2>
      <a:accent3>
        <a:srgbClr val="525CA3"/>
      </a:accent3>
      <a:accent4>
        <a:srgbClr val="FFFF00"/>
      </a:accent4>
      <a:accent5>
        <a:srgbClr val="476728"/>
      </a:accent5>
      <a:accent6>
        <a:srgbClr val="C0000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Conception personnalisée">
  <a:themeElements>
    <a:clrScheme name="Conception personnalisée 1">
      <a:dk1>
        <a:srgbClr val="444492"/>
      </a:dk1>
      <a:lt1>
        <a:srgbClr val="FFFFFF"/>
      </a:lt1>
      <a:dk2>
        <a:srgbClr val="ACB317"/>
      </a:dk2>
      <a:lt2>
        <a:srgbClr val="BCA36A"/>
      </a:lt2>
      <a:accent1>
        <a:srgbClr val="9690C4"/>
      </a:accent1>
      <a:accent2>
        <a:srgbClr val="ED5B43"/>
      </a:accent2>
      <a:accent3>
        <a:srgbClr val="FFFFFF"/>
      </a:accent3>
      <a:accent4>
        <a:srgbClr val="39397C"/>
      </a:accent4>
      <a:accent5>
        <a:srgbClr val="C9C6DE"/>
      </a:accent5>
      <a:accent6>
        <a:srgbClr val="D7523C"/>
      </a:accent6>
      <a:hlink>
        <a:srgbClr val="751D1F"/>
      </a:hlink>
      <a:folHlink>
        <a:srgbClr val="99CC00"/>
      </a:folHlink>
    </a:clrScheme>
    <a:fontScheme name="2_Conception personnalisé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444492"/>
        </a:dk1>
        <a:lt1>
          <a:srgbClr val="FFFFFF"/>
        </a:lt1>
        <a:dk2>
          <a:srgbClr val="ACB317"/>
        </a:dk2>
        <a:lt2>
          <a:srgbClr val="BCA36A"/>
        </a:lt2>
        <a:accent1>
          <a:srgbClr val="9690C4"/>
        </a:accent1>
        <a:accent2>
          <a:srgbClr val="ED5B43"/>
        </a:accent2>
        <a:accent3>
          <a:srgbClr val="FFFFFF"/>
        </a:accent3>
        <a:accent4>
          <a:srgbClr val="39397C"/>
        </a:accent4>
        <a:accent5>
          <a:srgbClr val="C9C6DE"/>
        </a:accent5>
        <a:accent6>
          <a:srgbClr val="D7523C"/>
        </a:accent6>
        <a:hlink>
          <a:srgbClr val="751D1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Theme sanofi">
  <a:themeElements>
    <a:clrScheme name="Conception personnalisée 1">
      <a:dk1>
        <a:srgbClr val="444492"/>
      </a:dk1>
      <a:lt1>
        <a:srgbClr val="FFFFFF"/>
      </a:lt1>
      <a:dk2>
        <a:srgbClr val="ACB317"/>
      </a:dk2>
      <a:lt2>
        <a:srgbClr val="BCA36A"/>
      </a:lt2>
      <a:accent1>
        <a:srgbClr val="9690C4"/>
      </a:accent1>
      <a:accent2>
        <a:srgbClr val="ED5B43"/>
      </a:accent2>
      <a:accent3>
        <a:srgbClr val="FFFFFF"/>
      </a:accent3>
      <a:accent4>
        <a:srgbClr val="39397C"/>
      </a:accent4>
      <a:accent5>
        <a:srgbClr val="C9C6DE"/>
      </a:accent5>
      <a:accent6>
        <a:srgbClr val="D7523C"/>
      </a:accent6>
      <a:hlink>
        <a:srgbClr val="751D1F"/>
      </a:hlink>
      <a:folHlink>
        <a:srgbClr val="99CC00"/>
      </a:folHlink>
    </a:clrScheme>
    <a:fontScheme name="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444492"/>
        </a:dk1>
        <a:lt1>
          <a:srgbClr val="FFFFFF"/>
        </a:lt1>
        <a:dk2>
          <a:srgbClr val="ACB317"/>
        </a:dk2>
        <a:lt2>
          <a:srgbClr val="BCA36A"/>
        </a:lt2>
        <a:accent1>
          <a:srgbClr val="9690C4"/>
        </a:accent1>
        <a:accent2>
          <a:srgbClr val="ED5B43"/>
        </a:accent2>
        <a:accent3>
          <a:srgbClr val="FFFFFF"/>
        </a:accent3>
        <a:accent4>
          <a:srgbClr val="39397C"/>
        </a:accent4>
        <a:accent5>
          <a:srgbClr val="C9C6DE"/>
        </a:accent5>
        <a:accent6>
          <a:srgbClr val="D7523C"/>
        </a:accent6>
        <a:hlink>
          <a:srgbClr val="751D1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ésentation2" id="{D24FB675-5D67-478D-876F-32EFAAB351BA}" vid="{B56FF309-152F-4A04-96DD-D2A7721255C9}"/>
    </a:ext>
  </a:extLst>
</a:theme>
</file>

<file path=ppt/theme/theme8.xml><?xml version="1.0" encoding="utf-8"?>
<a:theme xmlns:a="http://schemas.openxmlformats.org/drawingml/2006/main" name="2_Theme sanofi">
  <a:themeElements>
    <a:clrScheme name="Conception personnalisée 1">
      <a:dk1>
        <a:srgbClr val="444492"/>
      </a:dk1>
      <a:lt1>
        <a:srgbClr val="FFFFFF"/>
      </a:lt1>
      <a:dk2>
        <a:srgbClr val="ACB317"/>
      </a:dk2>
      <a:lt2>
        <a:srgbClr val="BCA36A"/>
      </a:lt2>
      <a:accent1>
        <a:srgbClr val="9690C4"/>
      </a:accent1>
      <a:accent2>
        <a:srgbClr val="ED5B43"/>
      </a:accent2>
      <a:accent3>
        <a:srgbClr val="FFFFFF"/>
      </a:accent3>
      <a:accent4>
        <a:srgbClr val="39397C"/>
      </a:accent4>
      <a:accent5>
        <a:srgbClr val="C9C6DE"/>
      </a:accent5>
      <a:accent6>
        <a:srgbClr val="D7523C"/>
      </a:accent6>
      <a:hlink>
        <a:srgbClr val="751D1F"/>
      </a:hlink>
      <a:folHlink>
        <a:srgbClr val="99CC00"/>
      </a:folHlink>
    </a:clrScheme>
    <a:fontScheme name="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444492"/>
        </a:dk1>
        <a:lt1>
          <a:srgbClr val="FFFFFF"/>
        </a:lt1>
        <a:dk2>
          <a:srgbClr val="ACB317"/>
        </a:dk2>
        <a:lt2>
          <a:srgbClr val="BCA36A"/>
        </a:lt2>
        <a:accent1>
          <a:srgbClr val="9690C4"/>
        </a:accent1>
        <a:accent2>
          <a:srgbClr val="ED5B43"/>
        </a:accent2>
        <a:accent3>
          <a:srgbClr val="FFFFFF"/>
        </a:accent3>
        <a:accent4>
          <a:srgbClr val="39397C"/>
        </a:accent4>
        <a:accent5>
          <a:srgbClr val="C9C6DE"/>
        </a:accent5>
        <a:accent6>
          <a:srgbClr val="D7523C"/>
        </a:accent6>
        <a:hlink>
          <a:srgbClr val="751D1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ésentation2" id="{D24FB675-5D67-478D-876F-32EFAAB351BA}" vid="{B56FF309-152F-4A04-96DD-D2A7721255C9}"/>
    </a:ext>
  </a:extLst>
</a:theme>
</file>

<file path=ppt/theme/theme9.xml><?xml version="1.0" encoding="utf-8"?>
<a:theme xmlns:a="http://schemas.openxmlformats.org/drawingml/2006/main" name="3_Theme sanofi">
  <a:themeElements>
    <a:clrScheme name="Conception personnalisée 1">
      <a:dk1>
        <a:srgbClr val="444492"/>
      </a:dk1>
      <a:lt1>
        <a:srgbClr val="FFFFFF"/>
      </a:lt1>
      <a:dk2>
        <a:srgbClr val="ACB317"/>
      </a:dk2>
      <a:lt2>
        <a:srgbClr val="BCA36A"/>
      </a:lt2>
      <a:accent1>
        <a:srgbClr val="9690C4"/>
      </a:accent1>
      <a:accent2>
        <a:srgbClr val="ED5B43"/>
      </a:accent2>
      <a:accent3>
        <a:srgbClr val="FFFFFF"/>
      </a:accent3>
      <a:accent4>
        <a:srgbClr val="39397C"/>
      </a:accent4>
      <a:accent5>
        <a:srgbClr val="C9C6DE"/>
      </a:accent5>
      <a:accent6>
        <a:srgbClr val="D7523C"/>
      </a:accent6>
      <a:hlink>
        <a:srgbClr val="751D1F"/>
      </a:hlink>
      <a:folHlink>
        <a:srgbClr val="99CC00"/>
      </a:folHlink>
    </a:clrScheme>
    <a:fontScheme name="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444492"/>
        </a:dk1>
        <a:lt1>
          <a:srgbClr val="FFFFFF"/>
        </a:lt1>
        <a:dk2>
          <a:srgbClr val="ACB317"/>
        </a:dk2>
        <a:lt2>
          <a:srgbClr val="BCA36A"/>
        </a:lt2>
        <a:accent1>
          <a:srgbClr val="9690C4"/>
        </a:accent1>
        <a:accent2>
          <a:srgbClr val="ED5B43"/>
        </a:accent2>
        <a:accent3>
          <a:srgbClr val="FFFFFF"/>
        </a:accent3>
        <a:accent4>
          <a:srgbClr val="39397C"/>
        </a:accent4>
        <a:accent5>
          <a:srgbClr val="C9C6DE"/>
        </a:accent5>
        <a:accent6>
          <a:srgbClr val="D7523C"/>
        </a:accent6>
        <a:hlink>
          <a:srgbClr val="751D1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ésentation2" id="{D24FB675-5D67-478D-876F-32EFAAB351BA}" vid="{B56FF309-152F-4A04-96DD-D2A7721255C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57050F57A3E544BD9E5788DCC4ED17" ma:contentTypeVersion="0" ma:contentTypeDescription="Create a new document." ma:contentTypeScope="" ma:versionID="53facfeff0a6aa26a96f9c69d28d020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9CC760-4966-456F-8480-8C39348F91A9}"/>
</file>

<file path=customXml/itemProps2.xml><?xml version="1.0" encoding="utf-8"?>
<ds:datastoreItem xmlns:ds="http://schemas.openxmlformats.org/officeDocument/2006/customXml" ds:itemID="{613BA0E4-02B9-4D2A-B4EF-70D1C48DE666}"/>
</file>

<file path=customXml/itemProps3.xml><?xml version="1.0" encoding="utf-8"?>
<ds:datastoreItem xmlns:ds="http://schemas.openxmlformats.org/officeDocument/2006/customXml" ds:itemID="{D5FA36F1-00F9-47DA-865A-B1917FE5B353}"/>
</file>

<file path=docProps/app.xml><?xml version="1.0" encoding="utf-8"?>
<Properties xmlns="http://schemas.openxmlformats.org/officeDocument/2006/extended-properties" xmlns:vt="http://schemas.openxmlformats.org/officeDocument/2006/docPropsVTypes">
  <Template>ThèmeSCCore</Template>
  <TotalTime>24785</TotalTime>
  <Words>867</Words>
  <Application>Microsoft Office PowerPoint</Application>
  <PresentationFormat>On-screen Show (4:3)</PresentationFormat>
  <Paragraphs>403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29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40" baseType="lpstr">
      <vt:lpstr>ThèmeSCCore</vt:lpstr>
      <vt:lpstr>SCCore Titles</vt:lpstr>
      <vt:lpstr>Theme sanofi</vt:lpstr>
      <vt:lpstr>SCCore Template</vt:lpstr>
      <vt:lpstr>1_ThèmeSCCore</vt:lpstr>
      <vt:lpstr>2_Conception personnalisée</vt:lpstr>
      <vt:lpstr>1_Theme sanofi</vt:lpstr>
      <vt:lpstr>2_Theme sanofi</vt:lpstr>
      <vt:lpstr>3_Theme sanofi</vt:lpstr>
      <vt:lpstr>4_Theme sanofi</vt:lpstr>
      <vt:lpstr>5_Theme sanofi</vt:lpstr>
      <vt:lpstr>6_Theme sanofi</vt:lpstr>
      <vt:lpstr>7_Theme sanofi</vt:lpstr>
      <vt:lpstr>2_ThèmeSCCore</vt:lpstr>
      <vt:lpstr>3_ThèmeSCCore</vt:lpstr>
      <vt:lpstr>4_ThèmeSCCore</vt:lpstr>
      <vt:lpstr>5_ThèmeSCCore</vt:lpstr>
      <vt:lpstr>6_ThèmeSCCore</vt:lpstr>
      <vt:lpstr>7_ThèmeSCCore</vt:lpstr>
      <vt:lpstr>8_ThèmeSCCore</vt:lpstr>
      <vt:lpstr>9_ThèmeSCCore</vt:lpstr>
      <vt:lpstr>10_ThèmeSCCore</vt:lpstr>
      <vt:lpstr>11_ThèmeSCCore</vt:lpstr>
      <vt:lpstr>12_ThèmeSCCore</vt:lpstr>
      <vt:lpstr>13_ThèmeSCCore</vt:lpstr>
      <vt:lpstr>14_ThèmeSCCore</vt:lpstr>
      <vt:lpstr>15_ThèmeSCCore</vt:lpstr>
      <vt:lpstr>16_ThèmeSCCore</vt:lpstr>
      <vt:lpstr>8_Theme sanofi</vt:lpstr>
      <vt:lpstr>Diapositive think-cell</vt:lpstr>
      <vt:lpstr>think-cell Slide</vt:lpstr>
      <vt:lpstr>Worksheet</vt:lpstr>
      <vt:lpstr>Sccore Planning &amp; CCM SHIFT Interfaces in mvp</vt:lpstr>
      <vt:lpstr>Agenda</vt:lpstr>
      <vt:lpstr>PowerPoint Presentation</vt:lpstr>
      <vt:lpstr>SCPlannning Overall Planning 2018, focus on MVP</vt:lpstr>
      <vt:lpstr>SC Planning - Shift Interfaces – MVP 20 from Shift to Kinaxis, 2 from Kinaxis to Shift SIT start May 2018</vt:lpstr>
      <vt:lpstr>CCM Stream Detailed Planning </vt:lpstr>
      <vt:lpstr>CCM - Shift Interfaces – IBERIA SIT start May 2018</vt:lpstr>
      <vt:lpstr>SCCore Roadmap</vt:lpstr>
    </vt:vector>
  </TitlesOfParts>
  <Company>sanofi-aventis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Trinh, Phuong (sanofi pasteur/EXT)</dc:creator>
  <cp:lastModifiedBy>Gurivindapalli, Abraham /US</cp:lastModifiedBy>
  <cp:revision>1140</cp:revision>
  <cp:lastPrinted>2017-07-26T09:18:36Z</cp:lastPrinted>
  <dcterms:created xsi:type="dcterms:W3CDTF">2017-07-18T08:00:35Z</dcterms:created>
  <dcterms:modified xsi:type="dcterms:W3CDTF">2018-01-17T22:43:26Z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0x0101007457050F57A3E544BD9E5788DCC4ED17</vt:lpwstr>
  </property>
  <property fmtid="{D5CDD505-2E9C-101B-9397-08002B2CF9AE}" pid="3" name="_NewReviewCycle">
    <vt:lpwstr/>
  </property>
  <property fmtid="{D5CDD505-2E9C-101B-9397-08002B2CF9AE}" pid="4" name="_AdHocReviewCycleID">
    <vt:i4>-51754421</vt:i4>
  </property>
  <property fmtid="{D5CDD505-2E9C-101B-9397-08002B2CF9AE}" pid="5" name="_EmailSubject">
    <vt:lpwstr>TIBCO Team Introduction</vt:lpwstr>
  </property>
  <property fmtid="{D5CDD505-2E9C-101B-9397-08002B2CF9AE}" pid="6" name="_AuthorEmail">
    <vt:lpwstr>Emmanuel.Mouret-ext@sanofi.com</vt:lpwstr>
  </property>
  <property fmtid="{D5CDD505-2E9C-101B-9397-08002B2CF9AE}" pid="7" name="_AuthorEmailDisplayName">
    <vt:lpwstr>Mouret, Emmanuel /FR/EXT</vt:lpwstr>
  </property>
  <property fmtid="{D5CDD505-2E9C-101B-9397-08002B2CF9AE}" pid="8" name="_PreviousAdHocReviewCycleID">
    <vt:i4>259896419</vt:i4>
  </property>
</Properties>
</file>