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4136" r:id="rId4"/>
    <p:sldMasterId id="2147484172" r:id="rId5"/>
  </p:sldMasterIdLst>
  <p:notesMasterIdLst>
    <p:notesMasterId r:id="rId23"/>
  </p:notesMasterIdLst>
  <p:handoutMasterIdLst>
    <p:handoutMasterId r:id="rId24"/>
  </p:handoutMasterIdLst>
  <p:sldIdLst>
    <p:sldId id="485" r:id="rId6"/>
    <p:sldId id="505" r:id="rId7"/>
    <p:sldId id="631" r:id="rId8"/>
    <p:sldId id="627" r:id="rId9"/>
    <p:sldId id="629" r:id="rId10"/>
    <p:sldId id="630" r:id="rId11"/>
    <p:sldId id="576" r:id="rId12"/>
    <p:sldId id="634" r:id="rId13"/>
    <p:sldId id="633" r:id="rId14"/>
    <p:sldId id="645" r:id="rId15"/>
    <p:sldId id="636" r:id="rId16"/>
    <p:sldId id="637" r:id="rId17"/>
    <p:sldId id="642" r:id="rId18"/>
    <p:sldId id="641" r:id="rId19"/>
    <p:sldId id="644" r:id="rId20"/>
    <p:sldId id="542" r:id="rId21"/>
    <p:sldId id="639" r:id="rId22"/>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Arial"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7E7"/>
    <a:srgbClr val="990000"/>
    <a:srgbClr val="7A0000"/>
    <a:srgbClr val="FEDEBA"/>
    <a:srgbClr val="E1CCF0"/>
    <a:srgbClr val="CCE68C"/>
    <a:srgbClr val="C0E498"/>
    <a:srgbClr val="CFAFE7"/>
    <a:srgbClr val="A7E8FF"/>
    <a:srgbClr val="6CA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780" autoAdjust="0"/>
  </p:normalViewPr>
  <p:slideViewPr>
    <p:cSldViewPr snapToGrid="0">
      <p:cViewPr>
        <p:scale>
          <a:sx n="78" d="100"/>
          <a:sy n="78" d="100"/>
        </p:scale>
        <p:origin x="-546" y="-72"/>
      </p:cViewPr>
      <p:guideLst>
        <p:guide orient="horz" pos="2160"/>
        <p:guide pos="27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22"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B576DFCC-75FF-453F-B83C-80081CEBB0D4}" type="slidenum">
              <a:rPr lang="en-US"/>
              <a:pPr>
                <a:defRPr/>
              </a:pPr>
              <a:t>‹#›</a:t>
            </a:fld>
            <a:endParaRPr lang="en-US" dirty="0"/>
          </a:p>
        </p:txBody>
      </p:sp>
    </p:spTree>
    <p:extLst>
      <p:ext uri="{BB962C8B-B14F-4D97-AF65-F5344CB8AC3E}">
        <p14:creationId xmlns:p14="http://schemas.microsoft.com/office/powerpoint/2010/main" val="4240349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32772"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0C446B55-1B85-4C98-A68B-38350A0D3FCC}" type="slidenum">
              <a:rPr lang="en-US"/>
              <a:pPr>
                <a:defRPr/>
              </a:pPr>
              <a:t>‹#›</a:t>
            </a:fld>
            <a:endParaRPr lang="en-US" dirty="0"/>
          </a:p>
        </p:txBody>
      </p:sp>
    </p:spTree>
    <p:extLst>
      <p:ext uri="{BB962C8B-B14F-4D97-AF65-F5344CB8AC3E}">
        <p14:creationId xmlns:p14="http://schemas.microsoft.com/office/powerpoint/2010/main" val="39542431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ＭＳ Ｐゴシック" pitchFamily="-12" charset="-128"/>
      </a:defRPr>
    </a:lvl1pPr>
    <a:lvl2pPr marL="4572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2pPr>
    <a:lvl3pPr marL="9144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3pPr>
    <a:lvl4pPr marL="13716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4pPr>
    <a:lvl5pPr marL="18288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2C4EB0-AEC7-4AEF-8987-D06C3CFD1AE3}" type="slidenum">
              <a:rPr lang="en-US" smtClean="0"/>
              <a:pPr/>
              <a:t>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a:ea typeface="ＭＳ Ｐゴシック"/>
              </a:rPr>
              <a:t>      </a:t>
            </a:r>
            <a:r>
              <a:rPr lang="en-US" sz="800" dirty="0">
                <a:solidFill>
                  <a:srgbClr val="000000"/>
                </a:solidFill>
                <a:latin typeface="Verdana"/>
                <a:ea typeface="ＭＳ Ｐゴシック"/>
              </a:rPr>
              <a:t>|  </a:t>
            </a:r>
            <a:r>
              <a:rPr lang="en-US" sz="800" b="0" dirty="0">
                <a:solidFill>
                  <a:srgbClr val="000000"/>
                </a:solidFill>
                <a:latin typeface="Verdana"/>
                <a:ea typeface="ＭＳ Ｐゴシック"/>
              </a:rPr>
              <a:t>©2012, Cognizant 		</a:t>
            </a:r>
            <a:endParaRPr lang="en-US" sz="900" b="0" dirty="0">
              <a:solidFill>
                <a:srgbClr val="000000"/>
              </a:solidFill>
              <a:latin typeface="Verdana"/>
              <a:ea typeface="ＭＳ Ｐゴシック"/>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04804" y="0"/>
            <a:ext cx="9039196" cy="428604"/>
          </a:xfrm>
        </p:spPr>
        <p:txBody>
          <a:bodyPr anchor="ctr"/>
          <a:lstStyle>
            <a:lvl1pPr>
              <a:defRPr sz="2000"/>
            </a:lvl1p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fld id="{9239F7C7-4820-4A03-A19B-AD6503611054}" type="slidenum">
              <a:rPr lang="en-US"/>
              <a:pPr/>
              <a:t>‹#›</a:t>
            </a:fld>
            <a:endParaRPr lang="en-US" dirty="0"/>
          </a:p>
        </p:txBody>
      </p:sp>
    </p:spTree>
    <p:extLst>
      <p:ext uri="{BB962C8B-B14F-4D97-AF65-F5344CB8AC3E}">
        <p14:creationId xmlns:p14="http://schemas.microsoft.com/office/powerpoint/2010/main" val="277608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2" name="Rectangle 1"/>
          <p:cNvSpPr/>
          <p:nvPr userDrawn="1"/>
        </p:nvSpPr>
        <p:spPr bwMode="auto">
          <a:xfrm>
            <a:off x="0" y="0"/>
            <a:ext cx="9144000" cy="836613"/>
          </a:xfrm>
          <a:prstGeom prst="rect">
            <a:avLst/>
          </a:prstGeom>
          <a:gradFill>
            <a:gsLst>
              <a:gs pos="0">
                <a:srgbClr val="F3FCFF"/>
              </a:gs>
              <a:gs pos="99000">
                <a:schemeClr val="bg1"/>
              </a:gs>
            </a:gsLst>
            <a:lin ang="5400000" scaled="0"/>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3" name="Rectangle 2"/>
          <p:cNvSpPr/>
          <p:nvPr/>
        </p:nvSpPr>
        <p:spPr>
          <a:xfrm>
            <a:off x="0" y="549275"/>
            <a:ext cx="9144000" cy="50800"/>
          </a:xfrm>
          <a:prstGeom prst="rect">
            <a:avLst/>
          </a:prstGeom>
          <a:solidFill>
            <a:schemeClr val="accent1">
              <a:lumMod val="50000"/>
            </a:schemeClr>
          </a:solidFill>
          <a:ln w="25400" cap="flat" cmpd="sng" algn="ctr">
            <a:noFill/>
            <a:prstDash val="solid"/>
          </a:ln>
          <a:effectLst/>
        </p:spPr>
        <p:txBody>
          <a:bodyPr anchor="ctr"/>
          <a:lstStyle/>
          <a:p>
            <a:pPr algn="ctr" fontAlgn="auto">
              <a:spcBef>
                <a:spcPts val="0"/>
              </a:spcBef>
              <a:spcAft>
                <a:spcPts val="0"/>
              </a:spcAft>
              <a:defRPr/>
            </a:pPr>
            <a:endParaRPr lang="en-US" sz="1800" b="0" kern="0" dirty="0">
              <a:solidFill>
                <a:sysClr val="window" lastClr="FFFFFF"/>
              </a:solidFill>
              <a:latin typeface="Calibri"/>
              <a:ea typeface="+mn-ea"/>
            </a:endParaRPr>
          </a:p>
        </p:txBody>
      </p:sp>
      <p:pic>
        <p:nvPicPr>
          <p:cNvPr id="4" name="Picture 3" descr="Graphic1.png"/>
          <p:cNvPicPr>
            <a:picLocks noChangeAspect="1"/>
          </p:cNvPicPr>
          <p:nvPr userDrawn="1"/>
        </p:nvPicPr>
        <p:blipFill>
          <a:blip r:embed="rId2" cstate="print"/>
          <a:srcRect/>
          <a:stretch>
            <a:fillRect/>
          </a:stretch>
        </p:blipFill>
        <p:spPr bwMode="auto">
          <a:xfrm>
            <a:off x="7391400" y="6172200"/>
            <a:ext cx="1573213" cy="550863"/>
          </a:xfrm>
          <a:prstGeom prst="rect">
            <a:avLst/>
          </a:prstGeom>
          <a:noFill/>
          <a:ln w="9525">
            <a:noFill/>
            <a:miter lim="800000"/>
            <a:headEnd/>
            <a:tailEnd/>
          </a:ln>
        </p:spPr>
      </p:pic>
      <p:cxnSp>
        <p:nvCxnSpPr>
          <p:cNvPr id="5" name="Straight Connector 4"/>
          <p:cNvCxnSpPr>
            <a:cxnSpLocks noChangeShapeType="1"/>
          </p:cNvCxnSpPr>
          <p:nvPr userDrawn="1"/>
        </p:nvCxnSpPr>
        <p:spPr bwMode="auto">
          <a:xfrm>
            <a:off x="449263" y="6583363"/>
            <a:ext cx="0" cy="274637"/>
          </a:xfrm>
          <a:prstGeom prst="line">
            <a:avLst/>
          </a:prstGeom>
          <a:noFill/>
          <a:ln w="6350" algn="ctr">
            <a:solidFill>
              <a:srgbClr val="FFC000"/>
            </a:solidFill>
            <a:round/>
            <a:headEnd/>
            <a:tailEnd/>
          </a:ln>
        </p:spPr>
      </p:cxnSp>
      <p:sp>
        <p:nvSpPr>
          <p:cNvPr id="6" name="Rectangle 42"/>
          <p:cNvSpPr>
            <a:spLocks noGrp="1" noChangeArrowheads="1"/>
          </p:cNvSpPr>
          <p:nvPr>
            <p:ph type="sldNum" sz="quarter" idx="10"/>
          </p:nvPr>
        </p:nvSpPr>
        <p:spPr bwMode="auto">
          <a:xfrm>
            <a:off x="6350" y="6627813"/>
            <a:ext cx="393700" cy="215900"/>
          </a:xfrm>
          <a:prstGeom prst="rect">
            <a:avLst/>
          </a:prstGeom>
          <a:ln>
            <a:miter lim="800000"/>
            <a:headEnd/>
            <a:tailEnd/>
          </a:ln>
        </p:spPr>
        <p:txBody>
          <a:bodyPr vert="horz" wrap="square" lIns="0" tIns="0" rIns="0" bIns="0" numCol="1" anchor="ctr" anchorCtr="1" compatLnSpc="1">
            <a:prstTxWarp prst="textNoShape">
              <a:avLst/>
            </a:prstTxWarp>
          </a:bodyPr>
          <a:lstStyle>
            <a:lvl1pPr algn="r" eaLnBrk="0" hangingPunct="0">
              <a:lnSpc>
                <a:spcPct val="110000"/>
              </a:lnSpc>
              <a:defRPr sz="1000" b="0">
                <a:solidFill>
                  <a:srgbClr val="55B738"/>
                </a:solidFill>
                <a:latin typeface="Arial Black" charset="0"/>
                <a:ea typeface="ＭＳ Ｐゴシック" charset="-128"/>
              </a:defRPr>
            </a:lvl1pPr>
          </a:lstStyle>
          <a:p>
            <a:pPr>
              <a:defRPr/>
            </a:pPr>
            <a:fld id="{B8A53856-F2CE-4F8F-9CB1-ED07194EAD31}" type="slidenum">
              <a:rPr lang="en-US"/>
              <a:pPr>
                <a:defRPr/>
              </a:pPr>
              <a:t>‹#›</a:t>
            </a:fld>
            <a:endParaRPr lang="en-US" dirty="0"/>
          </a:p>
        </p:txBody>
      </p:sp>
    </p:spTree>
    <p:extLst>
      <p:ext uri="{BB962C8B-B14F-4D97-AF65-F5344CB8AC3E}">
        <p14:creationId xmlns:p14="http://schemas.microsoft.com/office/powerpoint/2010/main" val="172386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2" name="Rectangle 1"/>
          <p:cNvSpPr/>
          <p:nvPr userDrawn="1"/>
        </p:nvSpPr>
        <p:spPr bwMode="auto">
          <a:xfrm>
            <a:off x="0" y="0"/>
            <a:ext cx="9144000" cy="836613"/>
          </a:xfrm>
          <a:prstGeom prst="rect">
            <a:avLst/>
          </a:prstGeom>
          <a:gradFill>
            <a:gsLst>
              <a:gs pos="0">
                <a:srgbClr val="F3FCFF"/>
              </a:gs>
              <a:gs pos="99000">
                <a:schemeClr val="bg1"/>
              </a:gs>
            </a:gsLst>
            <a:lin ang="5400000" scaled="0"/>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3" name="Rectangle 2"/>
          <p:cNvSpPr/>
          <p:nvPr/>
        </p:nvSpPr>
        <p:spPr>
          <a:xfrm>
            <a:off x="0" y="549275"/>
            <a:ext cx="9144000" cy="50800"/>
          </a:xfrm>
          <a:prstGeom prst="rect">
            <a:avLst/>
          </a:prstGeom>
          <a:solidFill>
            <a:schemeClr val="accent1">
              <a:lumMod val="50000"/>
            </a:schemeClr>
          </a:solidFill>
          <a:ln w="25400" cap="flat" cmpd="sng" algn="ctr">
            <a:noFill/>
            <a:prstDash val="solid"/>
          </a:ln>
          <a:effectLst/>
        </p:spPr>
        <p:txBody>
          <a:bodyPr anchor="ctr"/>
          <a:lstStyle/>
          <a:p>
            <a:pPr algn="ctr" fontAlgn="auto">
              <a:spcBef>
                <a:spcPts val="0"/>
              </a:spcBef>
              <a:spcAft>
                <a:spcPts val="0"/>
              </a:spcAft>
              <a:defRPr/>
            </a:pPr>
            <a:endParaRPr lang="en-US" sz="1800" b="0" kern="0" dirty="0">
              <a:solidFill>
                <a:sysClr val="window" lastClr="FFFFFF"/>
              </a:solidFill>
              <a:latin typeface="Calibri"/>
              <a:ea typeface="+mn-ea"/>
            </a:endParaRPr>
          </a:p>
        </p:txBody>
      </p:sp>
      <p:pic>
        <p:nvPicPr>
          <p:cNvPr id="4" name="Picture 3" descr="Graphic1.png"/>
          <p:cNvPicPr>
            <a:picLocks noChangeAspect="1"/>
          </p:cNvPicPr>
          <p:nvPr userDrawn="1"/>
        </p:nvPicPr>
        <p:blipFill>
          <a:blip r:embed="rId2" cstate="print"/>
          <a:srcRect/>
          <a:stretch>
            <a:fillRect/>
          </a:stretch>
        </p:blipFill>
        <p:spPr bwMode="auto">
          <a:xfrm>
            <a:off x="7391400" y="6172200"/>
            <a:ext cx="1573213" cy="550863"/>
          </a:xfrm>
          <a:prstGeom prst="rect">
            <a:avLst/>
          </a:prstGeom>
          <a:noFill/>
          <a:ln w="9525">
            <a:noFill/>
            <a:miter lim="800000"/>
            <a:headEnd/>
            <a:tailEnd/>
          </a:ln>
        </p:spPr>
      </p:pic>
      <p:cxnSp>
        <p:nvCxnSpPr>
          <p:cNvPr id="5" name="Straight Connector 4"/>
          <p:cNvCxnSpPr>
            <a:cxnSpLocks noChangeShapeType="1"/>
          </p:cNvCxnSpPr>
          <p:nvPr userDrawn="1"/>
        </p:nvCxnSpPr>
        <p:spPr bwMode="auto">
          <a:xfrm>
            <a:off x="449263" y="6583363"/>
            <a:ext cx="0" cy="274637"/>
          </a:xfrm>
          <a:prstGeom prst="line">
            <a:avLst/>
          </a:prstGeom>
          <a:noFill/>
          <a:ln w="6350" algn="ctr">
            <a:solidFill>
              <a:srgbClr val="FFC000"/>
            </a:solidFill>
            <a:round/>
            <a:headEnd/>
            <a:tailEnd/>
          </a:ln>
        </p:spPr>
      </p:cxnSp>
      <p:sp>
        <p:nvSpPr>
          <p:cNvPr id="6" name="Rectangle 42"/>
          <p:cNvSpPr>
            <a:spLocks noGrp="1" noChangeArrowheads="1"/>
          </p:cNvSpPr>
          <p:nvPr>
            <p:ph type="sldNum" sz="quarter" idx="10"/>
          </p:nvPr>
        </p:nvSpPr>
        <p:spPr bwMode="auto">
          <a:xfrm>
            <a:off x="6350" y="6627813"/>
            <a:ext cx="393700" cy="215900"/>
          </a:xfrm>
          <a:prstGeom prst="rect">
            <a:avLst/>
          </a:prstGeom>
          <a:ln>
            <a:miter lim="800000"/>
            <a:headEnd/>
            <a:tailEnd/>
          </a:ln>
        </p:spPr>
        <p:txBody>
          <a:bodyPr vert="horz" wrap="square" lIns="0" tIns="0" rIns="0" bIns="0" numCol="1" anchor="ctr" anchorCtr="1" compatLnSpc="1">
            <a:prstTxWarp prst="textNoShape">
              <a:avLst/>
            </a:prstTxWarp>
          </a:bodyPr>
          <a:lstStyle>
            <a:lvl1pPr algn="r" eaLnBrk="0" hangingPunct="0">
              <a:lnSpc>
                <a:spcPct val="110000"/>
              </a:lnSpc>
              <a:defRPr sz="1000" b="0">
                <a:solidFill>
                  <a:srgbClr val="55B738"/>
                </a:solidFill>
                <a:latin typeface="Arial Black" charset="0"/>
                <a:ea typeface="ＭＳ Ｐゴシック" charset="-128"/>
              </a:defRPr>
            </a:lvl1pPr>
          </a:lstStyle>
          <a:p>
            <a:pPr>
              <a:defRPr/>
            </a:pPr>
            <a:fld id="{B8A53856-F2CE-4F8F-9CB1-ED07194EAD31}" type="slidenum">
              <a:rPr lang="en-US"/>
              <a:pPr>
                <a:defRPr/>
              </a:pPr>
              <a:t>‹#›</a:t>
            </a:fld>
            <a:endParaRPr lang="en-US" dirty="0"/>
          </a:p>
        </p:txBody>
      </p:sp>
    </p:spTree>
    <p:extLst>
      <p:ext uri="{BB962C8B-B14F-4D97-AF65-F5344CB8AC3E}">
        <p14:creationId xmlns:p14="http://schemas.microsoft.com/office/powerpoint/2010/main" val="1374161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3" name="Rectangle 2"/>
          <p:cNvSpPr/>
          <p:nvPr userDrawn="1"/>
        </p:nvSpPr>
        <p:spPr bwMode="auto">
          <a:xfrm>
            <a:off x="0" y="0"/>
            <a:ext cx="9144000" cy="120650"/>
          </a:xfrm>
          <a:prstGeom prst="rect">
            <a:avLst/>
          </a:prstGeom>
          <a:gradFill>
            <a:gsLst>
              <a:gs pos="0">
                <a:schemeClr val="bg1">
                  <a:lumMod val="95000"/>
                </a:schemeClr>
              </a:gs>
              <a:gs pos="99000">
                <a:schemeClr val="bg1"/>
              </a:gs>
            </a:gsLst>
            <a:lin ang="5400000" scaled="0"/>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4" name="Rectangle 106"/>
          <p:cNvSpPr>
            <a:spLocks noChangeArrowheads="1"/>
          </p:cNvSpPr>
          <p:nvPr userDrawn="1"/>
        </p:nvSpPr>
        <p:spPr bwMode="gray">
          <a:xfrm>
            <a:off x="539750" y="115888"/>
            <a:ext cx="8604250" cy="495300"/>
          </a:xfrm>
          <a:prstGeom prst="rect">
            <a:avLst/>
          </a:prstGeom>
          <a:gradFill flip="none" rotWithShape="1">
            <a:gsLst>
              <a:gs pos="0">
                <a:schemeClr val="tx1">
                  <a:lumMod val="85000"/>
                  <a:lumOff val="15000"/>
                </a:schemeClr>
              </a:gs>
              <a:gs pos="56000">
                <a:schemeClr val="bg1">
                  <a:lumMod val="85000"/>
                  <a:alpha val="28000"/>
                </a:schemeClr>
              </a:gs>
              <a:gs pos="100000">
                <a:schemeClr val="bg1">
                  <a:lumMod val="95000"/>
                </a:schemeClr>
              </a:gs>
            </a:gsLst>
            <a:lin ang="10800000" scaled="1"/>
            <a:tileRect/>
          </a:gradFill>
          <a:ln w="9525">
            <a:noFill/>
            <a:miter lim="800000"/>
            <a:headEnd/>
            <a:tailEnd/>
          </a:ln>
          <a:effectLst/>
        </p:spPr>
        <p:txBody>
          <a:bodyPr wrap="none" anchor="ctr"/>
          <a:lstStyle/>
          <a:p>
            <a:pPr fontAlgn="auto">
              <a:spcBef>
                <a:spcPts val="0"/>
              </a:spcBef>
              <a:spcAft>
                <a:spcPts val="0"/>
              </a:spcAft>
              <a:defRPr/>
            </a:pPr>
            <a:endParaRPr lang="en-US" sz="1800" b="0" dirty="0">
              <a:solidFill>
                <a:srgbClr val="000000"/>
              </a:solidFill>
              <a:latin typeface="Verdana"/>
            </a:endParaRPr>
          </a:p>
        </p:txBody>
      </p:sp>
      <p:sp>
        <p:nvSpPr>
          <p:cNvPr id="5" name="Rectangle 4"/>
          <p:cNvSpPr/>
          <p:nvPr userDrawn="1"/>
        </p:nvSpPr>
        <p:spPr bwMode="auto">
          <a:xfrm>
            <a:off x="539750" y="552450"/>
            <a:ext cx="8604250" cy="46038"/>
          </a:xfrm>
          <a:prstGeom prst="rect">
            <a:avLst/>
          </a:prstGeom>
          <a:gradFill>
            <a:gsLst>
              <a:gs pos="0">
                <a:srgbClr val="BC2716"/>
              </a:gs>
              <a:gs pos="100000">
                <a:srgbClr val="BC2716">
                  <a:alpha val="16000"/>
                </a:srgbClr>
              </a:gs>
            </a:gsLst>
            <a:lin ang="10800000" scaled="1"/>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6" name="Freeform 5"/>
          <p:cNvSpPr/>
          <p:nvPr userDrawn="1"/>
        </p:nvSpPr>
        <p:spPr bwMode="auto">
          <a:xfrm rot="21356171">
            <a:off x="563563" y="173038"/>
            <a:ext cx="8504237" cy="436562"/>
          </a:xfrm>
          <a:custGeom>
            <a:avLst/>
            <a:gdLst>
              <a:gd name="connsiteX0" fmla="*/ 0 w 9144000"/>
              <a:gd name="connsiteY0" fmla="*/ 286328 h 304800"/>
              <a:gd name="connsiteX1" fmla="*/ 3639128 w 9144000"/>
              <a:gd name="connsiteY1" fmla="*/ 166255 h 304800"/>
              <a:gd name="connsiteX2" fmla="*/ 6890328 w 9144000"/>
              <a:gd name="connsiteY2" fmla="*/ 304800 h 304800"/>
              <a:gd name="connsiteX3" fmla="*/ 9144000 w 9144000"/>
              <a:gd name="connsiteY3" fmla="*/ 0 h 304800"/>
              <a:gd name="connsiteX0" fmla="*/ 0 w 9144000"/>
              <a:gd name="connsiteY0" fmla="*/ 286328 h 330200"/>
              <a:gd name="connsiteX1" fmla="*/ 3639128 w 9144000"/>
              <a:gd name="connsiteY1" fmla="*/ 166255 h 330200"/>
              <a:gd name="connsiteX2" fmla="*/ 6890328 w 9144000"/>
              <a:gd name="connsiteY2" fmla="*/ 304800 h 330200"/>
              <a:gd name="connsiteX3" fmla="*/ 9144000 w 9144000"/>
              <a:gd name="connsiteY3" fmla="*/ 0 h 330200"/>
              <a:gd name="connsiteX0" fmla="*/ 0 w 9144000"/>
              <a:gd name="connsiteY0" fmla="*/ 286328 h 330200"/>
              <a:gd name="connsiteX1" fmla="*/ 3639128 w 9144000"/>
              <a:gd name="connsiteY1" fmla="*/ 166255 h 330200"/>
              <a:gd name="connsiteX2" fmla="*/ 6890328 w 9144000"/>
              <a:gd name="connsiteY2" fmla="*/ 304800 h 330200"/>
              <a:gd name="connsiteX3" fmla="*/ 9144000 w 9144000"/>
              <a:gd name="connsiteY3" fmla="*/ 0 h 330200"/>
              <a:gd name="connsiteX0" fmla="*/ 0 w 9144000"/>
              <a:gd name="connsiteY0" fmla="*/ 286328 h 330200"/>
              <a:gd name="connsiteX1" fmla="*/ 3639128 w 9144000"/>
              <a:gd name="connsiteY1" fmla="*/ 166255 h 330200"/>
              <a:gd name="connsiteX2" fmla="*/ 6890328 w 9144000"/>
              <a:gd name="connsiteY2" fmla="*/ 304800 h 330200"/>
              <a:gd name="connsiteX3" fmla="*/ 9144000 w 9144000"/>
              <a:gd name="connsiteY3" fmla="*/ 0 h 330200"/>
              <a:gd name="connsiteX0" fmla="*/ 0 w 9144000"/>
              <a:gd name="connsiteY0" fmla="*/ 468746 h 512618"/>
              <a:gd name="connsiteX1" fmla="*/ 3639128 w 9144000"/>
              <a:gd name="connsiteY1" fmla="*/ 348673 h 512618"/>
              <a:gd name="connsiteX2" fmla="*/ 6890328 w 9144000"/>
              <a:gd name="connsiteY2" fmla="*/ 487218 h 512618"/>
              <a:gd name="connsiteX3" fmla="*/ 9144000 w 9144000"/>
              <a:gd name="connsiteY3" fmla="*/ 182418 h 512618"/>
              <a:gd name="connsiteX0" fmla="*/ 0 w 9144000"/>
              <a:gd name="connsiteY0" fmla="*/ 468746 h 670406"/>
              <a:gd name="connsiteX1" fmla="*/ 3639128 w 9144000"/>
              <a:gd name="connsiteY1" fmla="*/ 348673 h 670406"/>
              <a:gd name="connsiteX2" fmla="*/ 6890328 w 9144000"/>
              <a:gd name="connsiteY2" fmla="*/ 487218 h 670406"/>
              <a:gd name="connsiteX3" fmla="*/ 9144000 w 9144000"/>
              <a:gd name="connsiteY3" fmla="*/ 182418 h 670406"/>
              <a:gd name="connsiteX0" fmla="*/ 0 w 9144000"/>
              <a:gd name="connsiteY0" fmla="*/ 468746 h 670406"/>
              <a:gd name="connsiteX1" fmla="*/ 3639128 w 9144000"/>
              <a:gd name="connsiteY1" fmla="*/ 348673 h 670406"/>
              <a:gd name="connsiteX2" fmla="*/ 6890328 w 9144000"/>
              <a:gd name="connsiteY2" fmla="*/ 487218 h 670406"/>
              <a:gd name="connsiteX3" fmla="*/ 9144000 w 9144000"/>
              <a:gd name="connsiteY3" fmla="*/ 182418 h 670406"/>
              <a:gd name="connsiteX0" fmla="*/ 0 w 9134877"/>
              <a:gd name="connsiteY0" fmla="*/ 40024 h 825372"/>
              <a:gd name="connsiteX1" fmla="*/ 3630005 w 9134877"/>
              <a:gd name="connsiteY1" fmla="*/ 503639 h 825372"/>
              <a:gd name="connsiteX2" fmla="*/ 6881205 w 9134877"/>
              <a:gd name="connsiteY2" fmla="*/ 642184 h 825372"/>
              <a:gd name="connsiteX3" fmla="*/ 9134877 w 9134877"/>
              <a:gd name="connsiteY3" fmla="*/ 337384 h 825372"/>
            </a:gdLst>
            <a:ahLst/>
            <a:cxnLst>
              <a:cxn ang="0">
                <a:pos x="connsiteX0" y="connsiteY0"/>
              </a:cxn>
              <a:cxn ang="0">
                <a:pos x="connsiteX1" y="connsiteY1"/>
              </a:cxn>
              <a:cxn ang="0">
                <a:pos x="connsiteX2" y="connsiteY2"/>
              </a:cxn>
              <a:cxn ang="0">
                <a:pos x="connsiteX3" y="connsiteY3"/>
              </a:cxn>
            </a:cxnLst>
            <a:rect l="l" t="t" r="r" b="b"/>
            <a:pathLst>
              <a:path w="9134877" h="825372">
                <a:moveTo>
                  <a:pt x="0" y="40024"/>
                </a:moveTo>
                <a:cubicBezTo>
                  <a:pt x="1213043" y="0"/>
                  <a:pt x="2398489" y="825372"/>
                  <a:pt x="3630005" y="503639"/>
                </a:cubicBezTo>
                <a:cubicBezTo>
                  <a:pt x="5050865" y="154966"/>
                  <a:pt x="5520381" y="348929"/>
                  <a:pt x="6881205" y="642184"/>
                </a:cubicBezTo>
                <a:cubicBezTo>
                  <a:pt x="7540989" y="764335"/>
                  <a:pt x="8034980" y="667584"/>
                  <a:pt x="9134877" y="337384"/>
                </a:cubicBezTo>
              </a:path>
            </a:pathLst>
          </a:custGeom>
          <a:noFill/>
          <a:ln w="3175" cap="flat" cmpd="sng" algn="ctr">
            <a:solidFill>
              <a:schemeClr val="bg1">
                <a:alpha val="18000"/>
              </a:schemeClr>
            </a:solidFill>
            <a:prstDash val="solid"/>
            <a:round/>
            <a:headEnd type="none" w="med" len="med"/>
            <a:tailEnd type="none" w="med" len="med"/>
          </a:ln>
          <a:effectLst/>
        </p:spPr>
        <p:txBody>
          <a:bodyPr/>
          <a:lstStyle/>
          <a:p>
            <a:pPr fontAlgn="auto">
              <a:spcBef>
                <a:spcPts val="0"/>
              </a:spcBef>
              <a:spcAft>
                <a:spcPts val="0"/>
              </a:spcAft>
              <a:defRPr/>
            </a:pPr>
            <a:endParaRPr lang="en-US" sz="1800" b="0" dirty="0">
              <a:solidFill>
                <a:srgbClr val="000000"/>
              </a:solidFill>
              <a:latin typeface="Verdana"/>
            </a:endParaRPr>
          </a:p>
        </p:txBody>
      </p:sp>
      <p:sp>
        <p:nvSpPr>
          <p:cNvPr id="7" name="Rectangle 106"/>
          <p:cNvSpPr>
            <a:spLocks noChangeArrowheads="1"/>
          </p:cNvSpPr>
          <p:nvPr userDrawn="1"/>
        </p:nvSpPr>
        <p:spPr bwMode="gray">
          <a:xfrm>
            <a:off x="0" y="115888"/>
            <a:ext cx="539750" cy="495300"/>
          </a:xfrm>
          <a:prstGeom prst="rect">
            <a:avLst/>
          </a:prstGeom>
          <a:gradFill flip="none" rotWithShape="1">
            <a:gsLst>
              <a:gs pos="0">
                <a:schemeClr val="tx1">
                  <a:lumMod val="85000"/>
                  <a:lumOff val="15000"/>
                </a:schemeClr>
              </a:gs>
              <a:gs pos="50000">
                <a:schemeClr val="tx1">
                  <a:lumMod val="75000"/>
                  <a:lumOff val="25000"/>
                </a:schemeClr>
              </a:gs>
              <a:gs pos="100000">
                <a:schemeClr val="tx1">
                  <a:lumMod val="85000"/>
                  <a:lumOff val="15000"/>
                </a:schemeClr>
              </a:gs>
            </a:gsLst>
            <a:lin ang="13500000" scaled="1"/>
            <a:tileRect/>
          </a:gradFill>
          <a:ln w="9525">
            <a:noFill/>
            <a:miter lim="800000"/>
            <a:headEnd/>
            <a:tailEnd/>
          </a:ln>
          <a:effectLst/>
        </p:spPr>
        <p:txBody>
          <a:bodyPr wrap="none" anchor="ctr"/>
          <a:lstStyle/>
          <a:p>
            <a:pPr fontAlgn="auto">
              <a:spcBef>
                <a:spcPts val="0"/>
              </a:spcBef>
              <a:spcAft>
                <a:spcPts val="0"/>
              </a:spcAft>
              <a:defRPr/>
            </a:pPr>
            <a:endParaRPr lang="en-US" sz="1800" b="0" dirty="0">
              <a:solidFill>
                <a:srgbClr val="000000"/>
              </a:solidFill>
              <a:latin typeface="Verdana"/>
            </a:endParaRPr>
          </a:p>
        </p:txBody>
      </p:sp>
      <p:pic>
        <p:nvPicPr>
          <p:cNvPr id="8" name="CG_logoReflect_RGB.png" descr="/Users/jason_feuilly/Desktop/CG_logoReflect_RGB.png"/>
          <p:cNvPicPr>
            <a:picLocks noChangeAspect="1"/>
          </p:cNvPicPr>
          <p:nvPr userDrawn="1"/>
        </p:nvPicPr>
        <p:blipFill>
          <a:blip r:embed="rId2" cstate="print"/>
          <a:srcRect/>
          <a:stretch>
            <a:fillRect/>
          </a:stretch>
        </p:blipFill>
        <p:spPr bwMode="auto">
          <a:xfrm>
            <a:off x="7180263" y="6178550"/>
            <a:ext cx="1963737" cy="720725"/>
          </a:xfrm>
          <a:prstGeom prst="rect">
            <a:avLst/>
          </a:prstGeom>
          <a:noFill/>
          <a:ln w="9525">
            <a:noFill/>
            <a:miter lim="800000"/>
            <a:headEnd/>
            <a:tailEnd/>
          </a:ln>
        </p:spPr>
      </p:pic>
      <p:pic>
        <p:nvPicPr>
          <p:cNvPr id="9" name="Picture 7" descr="CNH.png"/>
          <p:cNvPicPr>
            <a:picLocks noChangeAspect="1"/>
          </p:cNvPicPr>
          <p:nvPr userDrawn="1"/>
        </p:nvPicPr>
        <p:blipFill>
          <a:blip r:embed="rId3" cstate="print"/>
          <a:srcRect/>
          <a:stretch>
            <a:fillRect/>
          </a:stretch>
        </p:blipFill>
        <p:spPr bwMode="auto">
          <a:xfrm>
            <a:off x="17463" y="307975"/>
            <a:ext cx="503237" cy="185738"/>
          </a:xfrm>
          <a:prstGeom prst="rect">
            <a:avLst/>
          </a:prstGeom>
          <a:noFill/>
          <a:ln w="9525">
            <a:noFill/>
            <a:miter lim="800000"/>
            <a:headEnd/>
            <a:tailEnd/>
          </a:ln>
        </p:spPr>
      </p:pic>
      <p:cxnSp>
        <p:nvCxnSpPr>
          <p:cNvPr id="10" name="Straight Connector 8"/>
          <p:cNvCxnSpPr>
            <a:cxnSpLocks noChangeShapeType="1"/>
          </p:cNvCxnSpPr>
          <p:nvPr userDrawn="1"/>
        </p:nvCxnSpPr>
        <p:spPr bwMode="auto">
          <a:xfrm flipV="1">
            <a:off x="0" y="492125"/>
            <a:ext cx="549275" cy="0"/>
          </a:xfrm>
          <a:prstGeom prst="line">
            <a:avLst/>
          </a:prstGeom>
          <a:noFill/>
          <a:ln w="3175" algn="ctr">
            <a:solidFill>
              <a:schemeClr val="bg1"/>
            </a:solidFill>
            <a:round/>
            <a:headEnd/>
            <a:tailEnd/>
          </a:ln>
        </p:spPr>
      </p:cxnSp>
      <p:pic>
        <p:nvPicPr>
          <p:cNvPr id="11" name="Picture 2" descr="C:\Users\159496\Desktop\heading_509812884_05042011 copy.png"/>
          <p:cNvPicPr>
            <a:picLocks noChangeAspect="1" noChangeArrowheads="1"/>
          </p:cNvPicPr>
          <p:nvPr userDrawn="1"/>
        </p:nvPicPr>
        <p:blipFill>
          <a:blip r:embed="rId4" cstate="print"/>
          <a:srcRect/>
          <a:stretch>
            <a:fillRect/>
          </a:stretch>
        </p:blipFill>
        <p:spPr bwMode="auto">
          <a:xfrm>
            <a:off x="6994525" y="65088"/>
            <a:ext cx="2073275" cy="577850"/>
          </a:xfrm>
          <a:prstGeom prst="rect">
            <a:avLst/>
          </a:prstGeom>
          <a:noFill/>
          <a:ln w="9525">
            <a:noFill/>
            <a:miter lim="800000"/>
            <a:headEnd/>
            <a:tailEnd/>
          </a:ln>
        </p:spPr>
      </p:pic>
      <p:sp>
        <p:nvSpPr>
          <p:cNvPr id="12" name="Rectangle 11"/>
          <p:cNvSpPr/>
          <p:nvPr userDrawn="1"/>
        </p:nvSpPr>
        <p:spPr bwMode="auto">
          <a:xfrm>
            <a:off x="0" y="552450"/>
            <a:ext cx="541338" cy="46038"/>
          </a:xfrm>
          <a:prstGeom prst="rect">
            <a:avLst/>
          </a:prstGeom>
          <a:solidFill>
            <a:srgbClr val="BC2716"/>
          </a:soli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14" name="Rectangle 13"/>
          <p:cNvSpPr/>
          <p:nvPr userDrawn="1"/>
        </p:nvSpPr>
        <p:spPr bwMode="auto">
          <a:xfrm>
            <a:off x="0" y="6592888"/>
            <a:ext cx="7407275" cy="26987"/>
          </a:xfrm>
          <a:prstGeom prst="rect">
            <a:avLst/>
          </a:prstGeom>
          <a:gradFill>
            <a:gsLst>
              <a:gs pos="0">
                <a:srgbClr val="BC2716"/>
              </a:gs>
              <a:gs pos="100000">
                <a:srgbClr val="BC2716">
                  <a:alpha val="16000"/>
                </a:srgbClr>
              </a:gs>
            </a:gsLst>
            <a:lin ang="10800000" scaled="1"/>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15" name="Rectangle 33"/>
          <p:cNvSpPr>
            <a:spLocks noChangeArrowheads="1"/>
          </p:cNvSpPr>
          <p:nvPr userDrawn="1"/>
        </p:nvSpPr>
        <p:spPr bwMode="auto">
          <a:xfrm>
            <a:off x="109538" y="6528667"/>
            <a:ext cx="5181600" cy="228600"/>
          </a:xfrm>
          <a:prstGeom prst="rect">
            <a:avLst/>
          </a:prstGeom>
          <a:noFill/>
          <a:ln w="9525">
            <a:noFill/>
            <a:miter lim="800000"/>
            <a:headEnd/>
            <a:tailEnd/>
          </a:ln>
          <a:effectLst/>
        </p:spPr>
        <p:txBody>
          <a:bodyPr/>
          <a:lstStyle/>
          <a:p>
            <a:pPr eaLnBrk="0" fontAlgn="auto" hangingPunct="0">
              <a:lnSpc>
                <a:spcPct val="190000"/>
              </a:lnSpc>
              <a:spcBef>
                <a:spcPts val="0"/>
              </a:spcBef>
              <a:spcAft>
                <a:spcPts val="0"/>
              </a:spcAft>
              <a:defRPr/>
            </a:pPr>
            <a:r>
              <a:rPr lang="en-US" sz="900" b="0" dirty="0">
                <a:solidFill>
                  <a:srgbClr val="000000"/>
                </a:solidFill>
                <a:latin typeface="Verdana" charset="0"/>
              </a:rPr>
              <a:t>      </a:t>
            </a:r>
            <a:r>
              <a:rPr lang="en-US" sz="800" b="0" dirty="0">
                <a:solidFill>
                  <a:srgbClr val="000000"/>
                </a:solidFill>
                <a:latin typeface="Verdana" charset="0"/>
              </a:rPr>
              <a:t>|  ©2011, Cognizant 		</a:t>
            </a:r>
            <a:endParaRPr lang="en-US" sz="900" b="0" dirty="0">
              <a:solidFill>
                <a:srgbClr val="000000"/>
              </a:solidFill>
              <a:latin typeface="Verdana" charset="0"/>
            </a:endParaRPr>
          </a:p>
        </p:txBody>
      </p:sp>
      <p:sp>
        <p:nvSpPr>
          <p:cNvPr id="13" name="Rectangle 2"/>
          <p:cNvSpPr>
            <a:spLocks noGrp="1" noChangeArrowheads="1"/>
          </p:cNvSpPr>
          <p:nvPr>
            <p:ph type="ctrTitle"/>
          </p:nvPr>
        </p:nvSpPr>
        <p:spPr>
          <a:xfrm>
            <a:off x="513361" y="0"/>
            <a:ext cx="6480720" cy="592980"/>
          </a:xfrm>
          <a:prstGeom prst="rect">
            <a:avLst/>
          </a:prstGeo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2200" b="0">
                <a:solidFill>
                  <a:srgbClr val="000000"/>
                </a:solidFill>
              </a:defRPr>
            </a:lvl1pPr>
          </a:lstStyle>
          <a:p>
            <a:r>
              <a:rPr lang="en-US" dirty="0" smtClean="0"/>
              <a:t>Click to edit Master title style</a:t>
            </a:r>
            <a:endParaRPr lang="en-US" dirty="0"/>
          </a:p>
        </p:txBody>
      </p:sp>
      <p:sp>
        <p:nvSpPr>
          <p:cNvPr id="16" name="Rectangle 42"/>
          <p:cNvSpPr>
            <a:spLocks noGrp="1" noChangeArrowheads="1"/>
          </p:cNvSpPr>
          <p:nvPr>
            <p:ph type="sldNum" sz="quarter" idx="10"/>
          </p:nvPr>
        </p:nvSpPr>
        <p:spPr bwMode="auto">
          <a:xfrm>
            <a:off x="6350" y="6627813"/>
            <a:ext cx="393700" cy="215900"/>
          </a:xfrm>
          <a:prstGeom prst="rect">
            <a:avLst/>
          </a:prstGeom>
          <a:ln>
            <a:miter lim="800000"/>
            <a:headEnd/>
            <a:tailEnd/>
          </a:ln>
        </p:spPr>
        <p:txBody>
          <a:bodyPr vert="horz" wrap="square" lIns="0" tIns="0" rIns="0" bIns="0" numCol="1" anchor="ctr" anchorCtr="1" compatLnSpc="1">
            <a:prstTxWarp prst="textNoShape">
              <a:avLst/>
            </a:prstTxWarp>
          </a:bodyPr>
          <a:lstStyle>
            <a:lvl1pPr algn="r" eaLnBrk="0" hangingPunct="0">
              <a:lnSpc>
                <a:spcPct val="110000"/>
              </a:lnSpc>
              <a:defRPr sz="1000" b="0">
                <a:solidFill>
                  <a:srgbClr val="2E2B2A"/>
                </a:solidFill>
                <a:latin typeface="Arial Black" charset="0"/>
                <a:ea typeface="ＭＳ Ｐゴシック" charset="-128"/>
              </a:defRPr>
            </a:lvl1pPr>
          </a:lstStyle>
          <a:p>
            <a:pPr>
              <a:defRPr/>
            </a:pPr>
            <a:fld id="{ABBAC7E7-5C0B-415E-ABE8-4B8B685C9A11}" type="slidenum">
              <a:rPr lang="en-US"/>
              <a:pPr>
                <a:defRPr/>
              </a:pPr>
              <a:t>‹#›</a:t>
            </a:fld>
            <a:endParaRPr lang="en-US" dirty="0"/>
          </a:p>
        </p:txBody>
      </p:sp>
    </p:spTree>
    <p:extLst>
      <p:ext uri="{BB962C8B-B14F-4D97-AF65-F5344CB8AC3E}">
        <p14:creationId xmlns:p14="http://schemas.microsoft.com/office/powerpoint/2010/main" val="3776969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sp>
        <p:nvSpPr>
          <p:cNvPr id="3" name="Rectangle 2"/>
          <p:cNvSpPr/>
          <p:nvPr userDrawn="1"/>
        </p:nvSpPr>
        <p:spPr bwMode="auto">
          <a:xfrm>
            <a:off x="0" y="0"/>
            <a:ext cx="9144000" cy="120650"/>
          </a:xfrm>
          <a:prstGeom prst="rect">
            <a:avLst/>
          </a:prstGeom>
          <a:gradFill>
            <a:gsLst>
              <a:gs pos="0">
                <a:schemeClr val="bg1">
                  <a:lumMod val="95000"/>
                </a:schemeClr>
              </a:gs>
              <a:gs pos="99000">
                <a:schemeClr val="bg1"/>
              </a:gs>
            </a:gsLst>
            <a:lin ang="5400000" scaled="0"/>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4" name="Rectangle 106"/>
          <p:cNvSpPr>
            <a:spLocks noChangeArrowheads="1"/>
          </p:cNvSpPr>
          <p:nvPr userDrawn="1"/>
        </p:nvSpPr>
        <p:spPr bwMode="gray">
          <a:xfrm>
            <a:off x="539750" y="115888"/>
            <a:ext cx="8604250" cy="495300"/>
          </a:xfrm>
          <a:prstGeom prst="rect">
            <a:avLst/>
          </a:prstGeom>
          <a:gradFill flip="none" rotWithShape="1">
            <a:gsLst>
              <a:gs pos="0">
                <a:schemeClr val="tx1">
                  <a:lumMod val="85000"/>
                  <a:lumOff val="15000"/>
                </a:schemeClr>
              </a:gs>
              <a:gs pos="56000">
                <a:schemeClr val="bg1">
                  <a:lumMod val="85000"/>
                  <a:alpha val="28000"/>
                </a:schemeClr>
              </a:gs>
              <a:gs pos="100000">
                <a:schemeClr val="bg1">
                  <a:lumMod val="95000"/>
                </a:schemeClr>
              </a:gs>
            </a:gsLst>
            <a:lin ang="10800000" scaled="1"/>
            <a:tileRect/>
          </a:gradFill>
          <a:ln w="9525">
            <a:noFill/>
            <a:miter lim="800000"/>
            <a:headEnd/>
            <a:tailEnd/>
          </a:ln>
          <a:effectLst/>
        </p:spPr>
        <p:txBody>
          <a:bodyPr wrap="none" anchor="ctr"/>
          <a:lstStyle/>
          <a:p>
            <a:pPr fontAlgn="auto">
              <a:spcBef>
                <a:spcPts val="0"/>
              </a:spcBef>
              <a:spcAft>
                <a:spcPts val="0"/>
              </a:spcAft>
              <a:defRPr/>
            </a:pPr>
            <a:endParaRPr lang="en-US" sz="1800" b="0" dirty="0">
              <a:solidFill>
                <a:srgbClr val="000000"/>
              </a:solidFill>
              <a:latin typeface="Verdana"/>
            </a:endParaRPr>
          </a:p>
        </p:txBody>
      </p:sp>
      <p:sp>
        <p:nvSpPr>
          <p:cNvPr id="5" name="Rectangle 4"/>
          <p:cNvSpPr/>
          <p:nvPr userDrawn="1"/>
        </p:nvSpPr>
        <p:spPr bwMode="auto">
          <a:xfrm>
            <a:off x="539750" y="552450"/>
            <a:ext cx="8604250" cy="46038"/>
          </a:xfrm>
          <a:prstGeom prst="rect">
            <a:avLst/>
          </a:prstGeom>
          <a:gradFill>
            <a:gsLst>
              <a:gs pos="0">
                <a:srgbClr val="BC2716"/>
              </a:gs>
              <a:gs pos="100000">
                <a:srgbClr val="BC2716">
                  <a:alpha val="16000"/>
                </a:srgbClr>
              </a:gs>
            </a:gsLst>
            <a:lin ang="10800000" scaled="1"/>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6" name="Freeform 5"/>
          <p:cNvSpPr/>
          <p:nvPr userDrawn="1"/>
        </p:nvSpPr>
        <p:spPr bwMode="auto">
          <a:xfrm rot="21356171">
            <a:off x="563563" y="173038"/>
            <a:ext cx="8504237" cy="436562"/>
          </a:xfrm>
          <a:custGeom>
            <a:avLst/>
            <a:gdLst>
              <a:gd name="connsiteX0" fmla="*/ 0 w 9144000"/>
              <a:gd name="connsiteY0" fmla="*/ 286328 h 304800"/>
              <a:gd name="connsiteX1" fmla="*/ 3639128 w 9144000"/>
              <a:gd name="connsiteY1" fmla="*/ 166255 h 304800"/>
              <a:gd name="connsiteX2" fmla="*/ 6890328 w 9144000"/>
              <a:gd name="connsiteY2" fmla="*/ 304800 h 304800"/>
              <a:gd name="connsiteX3" fmla="*/ 9144000 w 9144000"/>
              <a:gd name="connsiteY3" fmla="*/ 0 h 304800"/>
              <a:gd name="connsiteX0" fmla="*/ 0 w 9144000"/>
              <a:gd name="connsiteY0" fmla="*/ 286328 h 330200"/>
              <a:gd name="connsiteX1" fmla="*/ 3639128 w 9144000"/>
              <a:gd name="connsiteY1" fmla="*/ 166255 h 330200"/>
              <a:gd name="connsiteX2" fmla="*/ 6890328 w 9144000"/>
              <a:gd name="connsiteY2" fmla="*/ 304800 h 330200"/>
              <a:gd name="connsiteX3" fmla="*/ 9144000 w 9144000"/>
              <a:gd name="connsiteY3" fmla="*/ 0 h 330200"/>
              <a:gd name="connsiteX0" fmla="*/ 0 w 9144000"/>
              <a:gd name="connsiteY0" fmla="*/ 286328 h 330200"/>
              <a:gd name="connsiteX1" fmla="*/ 3639128 w 9144000"/>
              <a:gd name="connsiteY1" fmla="*/ 166255 h 330200"/>
              <a:gd name="connsiteX2" fmla="*/ 6890328 w 9144000"/>
              <a:gd name="connsiteY2" fmla="*/ 304800 h 330200"/>
              <a:gd name="connsiteX3" fmla="*/ 9144000 w 9144000"/>
              <a:gd name="connsiteY3" fmla="*/ 0 h 330200"/>
              <a:gd name="connsiteX0" fmla="*/ 0 w 9144000"/>
              <a:gd name="connsiteY0" fmla="*/ 286328 h 330200"/>
              <a:gd name="connsiteX1" fmla="*/ 3639128 w 9144000"/>
              <a:gd name="connsiteY1" fmla="*/ 166255 h 330200"/>
              <a:gd name="connsiteX2" fmla="*/ 6890328 w 9144000"/>
              <a:gd name="connsiteY2" fmla="*/ 304800 h 330200"/>
              <a:gd name="connsiteX3" fmla="*/ 9144000 w 9144000"/>
              <a:gd name="connsiteY3" fmla="*/ 0 h 330200"/>
              <a:gd name="connsiteX0" fmla="*/ 0 w 9144000"/>
              <a:gd name="connsiteY0" fmla="*/ 468746 h 512618"/>
              <a:gd name="connsiteX1" fmla="*/ 3639128 w 9144000"/>
              <a:gd name="connsiteY1" fmla="*/ 348673 h 512618"/>
              <a:gd name="connsiteX2" fmla="*/ 6890328 w 9144000"/>
              <a:gd name="connsiteY2" fmla="*/ 487218 h 512618"/>
              <a:gd name="connsiteX3" fmla="*/ 9144000 w 9144000"/>
              <a:gd name="connsiteY3" fmla="*/ 182418 h 512618"/>
              <a:gd name="connsiteX0" fmla="*/ 0 w 9144000"/>
              <a:gd name="connsiteY0" fmla="*/ 468746 h 670406"/>
              <a:gd name="connsiteX1" fmla="*/ 3639128 w 9144000"/>
              <a:gd name="connsiteY1" fmla="*/ 348673 h 670406"/>
              <a:gd name="connsiteX2" fmla="*/ 6890328 w 9144000"/>
              <a:gd name="connsiteY2" fmla="*/ 487218 h 670406"/>
              <a:gd name="connsiteX3" fmla="*/ 9144000 w 9144000"/>
              <a:gd name="connsiteY3" fmla="*/ 182418 h 670406"/>
              <a:gd name="connsiteX0" fmla="*/ 0 w 9144000"/>
              <a:gd name="connsiteY0" fmla="*/ 468746 h 670406"/>
              <a:gd name="connsiteX1" fmla="*/ 3639128 w 9144000"/>
              <a:gd name="connsiteY1" fmla="*/ 348673 h 670406"/>
              <a:gd name="connsiteX2" fmla="*/ 6890328 w 9144000"/>
              <a:gd name="connsiteY2" fmla="*/ 487218 h 670406"/>
              <a:gd name="connsiteX3" fmla="*/ 9144000 w 9144000"/>
              <a:gd name="connsiteY3" fmla="*/ 182418 h 670406"/>
              <a:gd name="connsiteX0" fmla="*/ 0 w 9134877"/>
              <a:gd name="connsiteY0" fmla="*/ 40024 h 825372"/>
              <a:gd name="connsiteX1" fmla="*/ 3630005 w 9134877"/>
              <a:gd name="connsiteY1" fmla="*/ 503639 h 825372"/>
              <a:gd name="connsiteX2" fmla="*/ 6881205 w 9134877"/>
              <a:gd name="connsiteY2" fmla="*/ 642184 h 825372"/>
              <a:gd name="connsiteX3" fmla="*/ 9134877 w 9134877"/>
              <a:gd name="connsiteY3" fmla="*/ 337384 h 825372"/>
            </a:gdLst>
            <a:ahLst/>
            <a:cxnLst>
              <a:cxn ang="0">
                <a:pos x="connsiteX0" y="connsiteY0"/>
              </a:cxn>
              <a:cxn ang="0">
                <a:pos x="connsiteX1" y="connsiteY1"/>
              </a:cxn>
              <a:cxn ang="0">
                <a:pos x="connsiteX2" y="connsiteY2"/>
              </a:cxn>
              <a:cxn ang="0">
                <a:pos x="connsiteX3" y="connsiteY3"/>
              </a:cxn>
            </a:cxnLst>
            <a:rect l="l" t="t" r="r" b="b"/>
            <a:pathLst>
              <a:path w="9134877" h="825372">
                <a:moveTo>
                  <a:pt x="0" y="40024"/>
                </a:moveTo>
                <a:cubicBezTo>
                  <a:pt x="1213043" y="0"/>
                  <a:pt x="2398489" y="825372"/>
                  <a:pt x="3630005" y="503639"/>
                </a:cubicBezTo>
                <a:cubicBezTo>
                  <a:pt x="5050865" y="154966"/>
                  <a:pt x="5520381" y="348929"/>
                  <a:pt x="6881205" y="642184"/>
                </a:cubicBezTo>
                <a:cubicBezTo>
                  <a:pt x="7540989" y="764335"/>
                  <a:pt x="8034980" y="667584"/>
                  <a:pt x="9134877" y="337384"/>
                </a:cubicBezTo>
              </a:path>
            </a:pathLst>
          </a:custGeom>
          <a:noFill/>
          <a:ln w="3175" cap="flat" cmpd="sng" algn="ctr">
            <a:solidFill>
              <a:schemeClr val="bg1">
                <a:alpha val="18000"/>
              </a:schemeClr>
            </a:solidFill>
            <a:prstDash val="solid"/>
            <a:round/>
            <a:headEnd type="none" w="med" len="med"/>
            <a:tailEnd type="none" w="med" len="med"/>
          </a:ln>
          <a:effectLst/>
        </p:spPr>
        <p:txBody>
          <a:bodyPr/>
          <a:lstStyle/>
          <a:p>
            <a:pPr fontAlgn="auto">
              <a:spcBef>
                <a:spcPts val="0"/>
              </a:spcBef>
              <a:spcAft>
                <a:spcPts val="0"/>
              </a:spcAft>
              <a:defRPr/>
            </a:pPr>
            <a:endParaRPr lang="en-US" sz="1800" b="0" dirty="0">
              <a:solidFill>
                <a:srgbClr val="000000"/>
              </a:solidFill>
              <a:latin typeface="Verdana"/>
            </a:endParaRPr>
          </a:p>
        </p:txBody>
      </p:sp>
      <p:sp>
        <p:nvSpPr>
          <p:cNvPr id="7" name="Rectangle 106"/>
          <p:cNvSpPr>
            <a:spLocks noChangeArrowheads="1"/>
          </p:cNvSpPr>
          <p:nvPr userDrawn="1"/>
        </p:nvSpPr>
        <p:spPr bwMode="gray">
          <a:xfrm>
            <a:off x="0" y="115888"/>
            <a:ext cx="539750" cy="495300"/>
          </a:xfrm>
          <a:prstGeom prst="rect">
            <a:avLst/>
          </a:prstGeom>
          <a:gradFill flip="none" rotWithShape="1">
            <a:gsLst>
              <a:gs pos="0">
                <a:schemeClr val="tx1">
                  <a:lumMod val="85000"/>
                  <a:lumOff val="15000"/>
                </a:schemeClr>
              </a:gs>
              <a:gs pos="50000">
                <a:schemeClr val="tx1">
                  <a:lumMod val="75000"/>
                  <a:lumOff val="25000"/>
                </a:schemeClr>
              </a:gs>
              <a:gs pos="100000">
                <a:schemeClr val="tx1">
                  <a:lumMod val="85000"/>
                  <a:lumOff val="15000"/>
                </a:schemeClr>
              </a:gs>
            </a:gsLst>
            <a:lin ang="13500000" scaled="1"/>
            <a:tileRect/>
          </a:gradFill>
          <a:ln w="9525">
            <a:noFill/>
            <a:miter lim="800000"/>
            <a:headEnd/>
            <a:tailEnd/>
          </a:ln>
          <a:effectLst/>
        </p:spPr>
        <p:txBody>
          <a:bodyPr wrap="none" anchor="ctr"/>
          <a:lstStyle/>
          <a:p>
            <a:pPr fontAlgn="auto">
              <a:spcBef>
                <a:spcPts val="0"/>
              </a:spcBef>
              <a:spcAft>
                <a:spcPts val="0"/>
              </a:spcAft>
              <a:defRPr/>
            </a:pPr>
            <a:endParaRPr lang="en-US" sz="1800" b="0" dirty="0">
              <a:solidFill>
                <a:srgbClr val="000000"/>
              </a:solidFill>
              <a:latin typeface="Verdana"/>
            </a:endParaRPr>
          </a:p>
        </p:txBody>
      </p:sp>
      <p:pic>
        <p:nvPicPr>
          <p:cNvPr id="8" name="CG_logoReflect_RGB.png" descr="/Users/jason_feuilly/Desktop/CG_logoReflect_RGB.png"/>
          <p:cNvPicPr>
            <a:picLocks noChangeAspect="1"/>
          </p:cNvPicPr>
          <p:nvPr userDrawn="1"/>
        </p:nvPicPr>
        <p:blipFill>
          <a:blip r:embed="rId2" cstate="print"/>
          <a:srcRect/>
          <a:stretch>
            <a:fillRect/>
          </a:stretch>
        </p:blipFill>
        <p:spPr bwMode="auto">
          <a:xfrm>
            <a:off x="7180263" y="6178550"/>
            <a:ext cx="1963737" cy="720725"/>
          </a:xfrm>
          <a:prstGeom prst="rect">
            <a:avLst/>
          </a:prstGeom>
          <a:noFill/>
          <a:ln w="9525">
            <a:noFill/>
            <a:miter lim="800000"/>
            <a:headEnd/>
            <a:tailEnd/>
          </a:ln>
        </p:spPr>
      </p:pic>
      <p:pic>
        <p:nvPicPr>
          <p:cNvPr id="9" name="Picture 7" descr="CNH.png"/>
          <p:cNvPicPr>
            <a:picLocks noChangeAspect="1"/>
          </p:cNvPicPr>
          <p:nvPr userDrawn="1"/>
        </p:nvPicPr>
        <p:blipFill>
          <a:blip r:embed="rId3" cstate="print"/>
          <a:srcRect/>
          <a:stretch>
            <a:fillRect/>
          </a:stretch>
        </p:blipFill>
        <p:spPr bwMode="auto">
          <a:xfrm>
            <a:off x="17463" y="307975"/>
            <a:ext cx="503237" cy="185738"/>
          </a:xfrm>
          <a:prstGeom prst="rect">
            <a:avLst/>
          </a:prstGeom>
          <a:noFill/>
          <a:ln w="9525">
            <a:noFill/>
            <a:miter lim="800000"/>
            <a:headEnd/>
            <a:tailEnd/>
          </a:ln>
        </p:spPr>
      </p:pic>
      <p:cxnSp>
        <p:nvCxnSpPr>
          <p:cNvPr id="10" name="Straight Connector 8"/>
          <p:cNvCxnSpPr>
            <a:cxnSpLocks noChangeShapeType="1"/>
          </p:cNvCxnSpPr>
          <p:nvPr userDrawn="1"/>
        </p:nvCxnSpPr>
        <p:spPr bwMode="auto">
          <a:xfrm flipV="1">
            <a:off x="0" y="492125"/>
            <a:ext cx="549275" cy="0"/>
          </a:xfrm>
          <a:prstGeom prst="line">
            <a:avLst/>
          </a:prstGeom>
          <a:noFill/>
          <a:ln w="3175" algn="ctr">
            <a:solidFill>
              <a:schemeClr val="bg1"/>
            </a:solidFill>
            <a:round/>
            <a:headEnd/>
            <a:tailEnd/>
          </a:ln>
        </p:spPr>
      </p:cxnSp>
      <p:pic>
        <p:nvPicPr>
          <p:cNvPr id="11" name="Picture 2" descr="C:\Users\159496\Desktop\heading_509812884_05042011 copy.png"/>
          <p:cNvPicPr>
            <a:picLocks noChangeAspect="1" noChangeArrowheads="1"/>
          </p:cNvPicPr>
          <p:nvPr userDrawn="1"/>
        </p:nvPicPr>
        <p:blipFill>
          <a:blip r:embed="rId4" cstate="print"/>
          <a:srcRect/>
          <a:stretch>
            <a:fillRect/>
          </a:stretch>
        </p:blipFill>
        <p:spPr bwMode="auto">
          <a:xfrm>
            <a:off x="6994525" y="65088"/>
            <a:ext cx="2073275" cy="577850"/>
          </a:xfrm>
          <a:prstGeom prst="rect">
            <a:avLst/>
          </a:prstGeom>
          <a:noFill/>
          <a:ln w="9525">
            <a:noFill/>
            <a:miter lim="800000"/>
            <a:headEnd/>
            <a:tailEnd/>
          </a:ln>
        </p:spPr>
      </p:pic>
      <p:sp>
        <p:nvSpPr>
          <p:cNvPr id="12" name="Rectangle 11"/>
          <p:cNvSpPr/>
          <p:nvPr userDrawn="1"/>
        </p:nvSpPr>
        <p:spPr bwMode="auto">
          <a:xfrm>
            <a:off x="0" y="552450"/>
            <a:ext cx="541338" cy="46038"/>
          </a:xfrm>
          <a:prstGeom prst="rect">
            <a:avLst/>
          </a:prstGeom>
          <a:solidFill>
            <a:srgbClr val="BC2716"/>
          </a:soli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14" name="Rectangle 13"/>
          <p:cNvSpPr/>
          <p:nvPr userDrawn="1"/>
        </p:nvSpPr>
        <p:spPr bwMode="auto">
          <a:xfrm>
            <a:off x="0" y="6592888"/>
            <a:ext cx="7407275" cy="26987"/>
          </a:xfrm>
          <a:prstGeom prst="rect">
            <a:avLst/>
          </a:prstGeom>
          <a:gradFill>
            <a:gsLst>
              <a:gs pos="0">
                <a:srgbClr val="BC2716"/>
              </a:gs>
              <a:gs pos="100000">
                <a:srgbClr val="BC2716">
                  <a:alpha val="16000"/>
                </a:srgbClr>
              </a:gs>
            </a:gsLst>
            <a:lin ang="10800000" scaled="1"/>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15" name="Rectangle 33"/>
          <p:cNvSpPr>
            <a:spLocks noChangeArrowheads="1"/>
          </p:cNvSpPr>
          <p:nvPr userDrawn="1"/>
        </p:nvSpPr>
        <p:spPr bwMode="auto">
          <a:xfrm>
            <a:off x="109538" y="6528667"/>
            <a:ext cx="5181600" cy="228600"/>
          </a:xfrm>
          <a:prstGeom prst="rect">
            <a:avLst/>
          </a:prstGeom>
          <a:noFill/>
          <a:ln w="9525">
            <a:noFill/>
            <a:miter lim="800000"/>
            <a:headEnd/>
            <a:tailEnd/>
          </a:ln>
          <a:effectLst/>
        </p:spPr>
        <p:txBody>
          <a:bodyPr/>
          <a:lstStyle/>
          <a:p>
            <a:pPr eaLnBrk="0" fontAlgn="auto" hangingPunct="0">
              <a:lnSpc>
                <a:spcPct val="190000"/>
              </a:lnSpc>
              <a:spcBef>
                <a:spcPts val="0"/>
              </a:spcBef>
              <a:spcAft>
                <a:spcPts val="0"/>
              </a:spcAft>
              <a:defRPr/>
            </a:pPr>
            <a:r>
              <a:rPr lang="en-US" sz="900" b="0" dirty="0">
                <a:solidFill>
                  <a:srgbClr val="000000"/>
                </a:solidFill>
                <a:latin typeface="Verdana" charset="0"/>
              </a:rPr>
              <a:t>      </a:t>
            </a:r>
            <a:r>
              <a:rPr lang="en-US" sz="800" b="0" dirty="0">
                <a:solidFill>
                  <a:srgbClr val="000000"/>
                </a:solidFill>
                <a:latin typeface="Verdana" charset="0"/>
              </a:rPr>
              <a:t>|  ©2011, Cognizant 		</a:t>
            </a:r>
            <a:endParaRPr lang="en-US" sz="900" b="0" dirty="0">
              <a:solidFill>
                <a:srgbClr val="000000"/>
              </a:solidFill>
              <a:latin typeface="Verdana" charset="0"/>
            </a:endParaRPr>
          </a:p>
        </p:txBody>
      </p:sp>
      <p:sp>
        <p:nvSpPr>
          <p:cNvPr id="13" name="Rectangle 2"/>
          <p:cNvSpPr>
            <a:spLocks noGrp="1" noChangeArrowheads="1"/>
          </p:cNvSpPr>
          <p:nvPr>
            <p:ph type="ctrTitle"/>
          </p:nvPr>
        </p:nvSpPr>
        <p:spPr>
          <a:xfrm>
            <a:off x="513361" y="0"/>
            <a:ext cx="6480720" cy="592980"/>
          </a:xfrm>
          <a:prstGeom prst="rect">
            <a:avLst/>
          </a:prstGeo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2200" b="0">
                <a:solidFill>
                  <a:srgbClr val="000000"/>
                </a:solidFill>
              </a:defRPr>
            </a:lvl1pPr>
          </a:lstStyle>
          <a:p>
            <a:r>
              <a:rPr lang="en-US" dirty="0" smtClean="0"/>
              <a:t>Click to edit Master title style</a:t>
            </a:r>
            <a:endParaRPr lang="en-US" dirty="0"/>
          </a:p>
        </p:txBody>
      </p:sp>
      <p:sp>
        <p:nvSpPr>
          <p:cNvPr id="16" name="Rectangle 42"/>
          <p:cNvSpPr>
            <a:spLocks noGrp="1" noChangeArrowheads="1"/>
          </p:cNvSpPr>
          <p:nvPr>
            <p:ph type="sldNum" sz="quarter" idx="10"/>
          </p:nvPr>
        </p:nvSpPr>
        <p:spPr bwMode="auto">
          <a:xfrm>
            <a:off x="6350" y="6627813"/>
            <a:ext cx="393700" cy="215900"/>
          </a:xfrm>
          <a:prstGeom prst="rect">
            <a:avLst/>
          </a:prstGeom>
          <a:ln>
            <a:miter lim="800000"/>
            <a:headEnd/>
            <a:tailEnd/>
          </a:ln>
        </p:spPr>
        <p:txBody>
          <a:bodyPr vert="horz" wrap="square" lIns="0" tIns="0" rIns="0" bIns="0" numCol="1" anchor="ctr" anchorCtr="1" compatLnSpc="1">
            <a:prstTxWarp prst="textNoShape">
              <a:avLst/>
            </a:prstTxWarp>
          </a:bodyPr>
          <a:lstStyle>
            <a:lvl1pPr algn="r" eaLnBrk="0" hangingPunct="0">
              <a:lnSpc>
                <a:spcPct val="110000"/>
              </a:lnSpc>
              <a:defRPr sz="1000" b="0">
                <a:solidFill>
                  <a:srgbClr val="2E2B2A"/>
                </a:solidFill>
                <a:latin typeface="Arial Black" charset="0"/>
                <a:ea typeface="ＭＳ Ｐゴシック" charset="-128"/>
              </a:defRPr>
            </a:lvl1pPr>
          </a:lstStyle>
          <a:p>
            <a:pPr>
              <a:defRPr/>
            </a:pPr>
            <a:fld id="{ABBAC7E7-5C0B-415E-ABE8-4B8B685C9A11}" type="slidenum">
              <a:rPr lang="en-US"/>
              <a:pPr>
                <a:defRPr/>
              </a:pPr>
              <a:t>‹#›</a:t>
            </a:fld>
            <a:endParaRPr lang="en-US" dirty="0"/>
          </a:p>
        </p:txBody>
      </p:sp>
    </p:spTree>
    <p:extLst>
      <p:ext uri="{BB962C8B-B14F-4D97-AF65-F5344CB8AC3E}">
        <p14:creationId xmlns:p14="http://schemas.microsoft.com/office/powerpoint/2010/main" val="3092402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3" name="Rectangle 2"/>
          <p:cNvSpPr/>
          <p:nvPr userDrawn="1"/>
        </p:nvSpPr>
        <p:spPr bwMode="auto">
          <a:xfrm>
            <a:off x="0" y="0"/>
            <a:ext cx="9144000" cy="120650"/>
          </a:xfrm>
          <a:prstGeom prst="rect">
            <a:avLst/>
          </a:prstGeom>
          <a:gradFill>
            <a:gsLst>
              <a:gs pos="0">
                <a:schemeClr val="bg1">
                  <a:lumMod val="95000"/>
                </a:schemeClr>
              </a:gs>
              <a:gs pos="99000">
                <a:schemeClr val="bg1"/>
              </a:gs>
            </a:gsLst>
            <a:lin ang="5400000" scaled="0"/>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4" name="Rectangle 106"/>
          <p:cNvSpPr>
            <a:spLocks noChangeArrowheads="1"/>
          </p:cNvSpPr>
          <p:nvPr userDrawn="1"/>
        </p:nvSpPr>
        <p:spPr bwMode="gray">
          <a:xfrm>
            <a:off x="539750" y="115888"/>
            <a:ext cx="8604250" cy="495300"/>
          </a:xfrm>
          <a:prstGeom prst="rect">
            <a:avLst/>
          </a:prstGeom>
          <a:gradFill flip="none" rotWithShape="1">
            <a:gsLst>
              <a:gs pos="0">
                <a:schemeClr val="tx1">
                  <a:lumMod val="85000"/>
                  <a:lumOff val="15000"/>
                </a:schemeClr>
              </a:gs>
              <a:gs pos="56000">
                <a:schemeClr val="bg1">
                  <a:lumMod val="85000"/>
                  <a:alpha val="28000"/>
                </a:schemeClr>
              </a:gs>
              <a:gs pos="100000">
                <a:schemeClr val="bg1">
                  <a:lumMod val="95000"/>
                </a:schemeClr>
              </a:gs>
            </a:gsLst>
            <a:lin ang="10800000" scaled="1"/>
            <a:tileRect/>
          </a:gradFill>
          <a:ln w="9525">
            <a:noFill/>
            <a:miter lim="800000"/>
            <a:headEnd/>
            <a:tailEnd/>
          </a:ln>
          <a:effectLst/>
        </p:spPr>
        <p:txBody>
          <a:bodyPr wrap="none" anchor="ctr"/>
          <a:lstStyle/>
          <a:p>
            <a:pPr fontAlgn="auto">
              <a:spcBef>
                <a:spcPts val="0"/>
              </a:spcBef>
              <a:spcAft>
                <a:spcPts val="0"/>
              </a:spcAft>
              <a:defRPr/>
            </a:pPr>
            <a:endParaRPr lang="en-US" sz="1800" b="0" dirty="0">
              <a:solidFill>
                <a:srgbClr val="000000"/>
              </a:solidFill>
              <a:latin typeface="Verdana"/>
            </a:endParaRPr>
          </a:p>
        </p:txBody>
      </p:sp>
      <p:sp>
        <p:nvSpPr>
          <p:cNvPr id="5" name="Rectangle 4"/>
          <p:cNvSpPr/>
          <p:nvPr userDrawn="1"/>
        </p:nvSpPr>
        <p:spPr bwMode="auto">
          <a:xfrm>
            <a:off x="539750" y="552450"/>
            <a:ext cx="8604250" cy="46038"/>
          </a:xfrm>
          <a:prstGeom prst="rect">
            <a:avLst/>
          </a:prstGeom>
          <a:gradFill>
            <a:gsLst>
              <a:gs pos="0">
                <a:srgbClr val="BC2716"/>
              </a:gs>
              <a:gs pos="100000">
                <a:srgbClr val="BC2716">
                  <a:alpha val="16000"/>
                </a:srgbClr>
              </a:gs>
            </a:gsLst>
            <a:lin ang="10800000" scaled="1"/>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6" name="Freeform 5"/>
          <p:cNvSpPr/>
          <p:nvPr userDrawn="1"/>
        </p:nvSpPr>
        <p:spPr bwMode="auto">
          <a:xfrm rot="21356171">
            <a:off x="563563" y="173038"/>
            <a:ext cx="8504237" cy="436562"/>
          </a:xfrm>
          <a:custGeom>
            <a:avLst/>
            <a:gdLst>
              <a:gd name="connsiteX0" fmla="*/ 0 w 9144000"/>
              <a:gd name="connsiteY0" fmla="*/ 286328 h 304800"/>
              <a:gd name="connsiteX1" fmla="*/ 3639128 w 9144000"/>
              <a:gd name="connsiteY1" fmla="*/ 166255 h 304800"/>
              <a:gd name="connsiteX2" fmla="*/ 6890328 w 9144000"/>
              <a:gd name="connsiteY2" fmla="*/ 304800 h 304800"/>
              <a:gd name="connsiteX3" fmla="*/ 9144000 w 9144000"/>
              <a:gd name="connsiteY3" fmla="*/ 0 h 304800"/>
              <a:gd name="connsiteX0" fmla="*/ 0 w 9144000"/>
              <a:gd name="connsiteY0" fmla="*/ 286328 h 330200"/>
              <a:gd name="connsiteX1" fmla="*/ 3639128 w 9144000"/>
              <a:gd name="connsiteY1" fmla="*/ 166255 h 330200"/>
              <a:gd name="connsiteX2" fmla="*/ 6890328 w 9144000"/>
              <a:gd name="connsiteY2" fmla="*/ 304800 h 330200"/>
              <a:gd name="connsiteX3" fmla="*/ 9144000 w 9144000"/>
              <a:gd name="connsiteY3" fmla="*/ 0 h 330200"/>
              <a:gd name="connsiteX0" fmla="*/ 0 w 9144000"/>
              <a:gd name="connsiteY0" fmla="*/ 286328 h 330200"/>
              <a:gd name="connsiteX1" fmla="*/ 3639128 w 9144000"/>
              <a:gd name="connsiteY1" fmla="*/ 166255 h 330200"/>
              <a:gd name="connsiteX2" fmla="*/ 6890328 w 9144000"/>
              <a:gd name="connsiteY2" fmla="*/ 304800 h 330200"/>
              <a:gd name="connsiteX3" fmla="*/ 9144000 w 9144000"/>
              <a:gd name="connsiteY3" fmla="*/ 0 h 330200"/>
              <a:gd name="connsiteX0" fmla="*/ 0 w 9144000"/>
              <a:gd name="connsiteY0" fmla="*/ 286328 h 330200"/>
              <a:gd name="connsiteX1" fmla="*/ 3639128 w 9144000"/>
              <a:gd name="connsiteY1" fmla="*/ 166255 h 330200"/>
              <a:gd name="connsiteX2" fmla="*/ 6890328 w 9144000"/>
              <a:gd name="connsiteY2" fmla="*/ 304800 h 330200"/>
              <a:gd name="connsiteX3" fmla="*/ 9144000 w 9144000"/>
              <a:gd name="connsiteY3" fmla="*/ 0 h 330200"/>
              <a:gd name="connsiteX0" fmla="*/ 0 w 9144000"/>
              <a:gd name="connsiteY0" fmla="*/ 468746 h 512618"/>
              <a:gd name="connsiteX1" fmla="*/ 3639128 w 9144000"/>
              <a:gd name="connsiteY1" fmla="*/ 348673 h 512618"/>
              <a:gd name="connsiteX2" fmla="*/ 6890328 w 9144000"/>
              <a:gd name="connsiteY2" fmla="*/ 487218 h 512618"/>
              <a:gd name="connsiteX3" fmla="*/ 9144000 w 9144000"/>
              <a:gd name="connsiteY3" fmla="*/ 182418 h 512618"/>
              <a:gd name="connsiteX0" fmla="*/ 0 w 9144000"/>
              <a:gd name="connsiteY0" fmla="*/ 468746 h 670406"/>
              <a:gd name="connsiteX1" fmla="*/ 3639128 w 9144000"/>
              <a:gd name="connsiteY1" fmla="*/ 348673 h 670406"/>
              <a:gd name="connsiteX2" fmla="*/ 6890328 w 9144000"/>
              <a:gd name="connsiteY2" fmla="*/ 487218 h 670406"/>
              <a:gd name="connsiteX3" fmla="*/ 9144000 w 9144000"/>
              <a:gd name="connsiteY3" fmla="*/ 182418 h 670406"/>
              <a:gd name="connsiteX0" fmla="*/ 0 w 9144000"/>
              <a:gd name="connsiteY0" fmla="*/ 468746 h 670406"/>
              <a:gd name="connsiteX1" fmla="*/ 3639128 w 9144000"/>
              <a:gd name="connsiteY1" fmla="*/ 348673 h 670406"/>
              <a:gd name="connsiteX2" fmla="*/ 6890328 w 9144000"/>
              <a:gd name="connsiteY2" fmla="*/ 487218 h 670406"/>
              <a:gd name="connsiteX3" fmla="*/ 9144000 w 9144000"/>
              <a:gd name="connsiteY3" fmla="*/ 182418 h 670406"/>
              <a:gd name="connsiteX0" fmla="*/ 0 w 9134877"/>
              <a:gd name="connsiteY0" fmla="*/ 40024 h 825372"/>
              <a:gd name="connsiteX1" fmla="*/ 3630005 w 9134877"/>
              <a:gd name="connsiteY1" fmla="*/ 503639 h 825372"/>
              <a:gd name="connsiteX2" fmla="*/ 6881205 w 9134877"/>
              <a:gd name="connsiteY2" fmla="*/ 642184 h 825372"/>
              <a:gd name="connsiteX3" fmla="*/ 9134877 w 9134877"/>
              <a:gd name="connsiteY3" fmla="*/ 337384 h 825372"/>
            </a:gdLst>
            <a:ahLst/>
            <a:cxnLst>
              <a:cxn ang="0">
                <a:pos x="connsiteX0" y="connsiteY0"/>
              </a:cxn>
              <a:cxn ang="0">
                <a:pos x="connsiteX1" y="connsiteY1"/>
              </a:cxn>
              <a:cxn ang="0">
                <a:pos x="connsiteX2" y="connsiteY2"/>
              </a:cxn>
              <a:cxn ang="0">
                <a:pos x="connsiteX3" y="connsiteY3"/>
              </a:cxn>
            </a:cxnLst>
            <a:rect l="l" t="t" r="r" b="b"/>
            <a:pathLst>
              <a:path w="9134877" h="825372">
                <a:moveTo>
                  <a:pt x="0" y="40024"/>
                </a:moveTo>
                <a:cubicBezTo>
                  <a:pt x="1213043" y="0"/>
                  <a:pt x="2398489" y="825372"/>
                  <a:pt x="3630005" y="503639"/>
                </a:cubicBezTo>
                <a:cubicBezTo>
                  <a:pt x="5050865" y="154966"/>
                  <a:pt x="5520381" y="348929"/>
                  <a:pt x="6881205" y="642184"/>
                </a:cubicBezTo>
                <a:cubicBezTo>
                  <a:pt x="7540989" y="764335"/>
                  <a:pt x="8034980" y="667584"/>
                  <a:pt x="9134877" y="337384"/>
                </a:cubicBezTo>
              </a:path>
            </a:pathLst>
          </a:custGeom>
          <a:noFill/>
          <a:ln w="3175" cap="flat" cmpd="sng" algn="ctr">
            <a:solidFill>
              <a:schemeClr val="bg1">
                <a:alpha val="18000"/>
              </a:schemeClr>
            </a:solidFill>
            <a:prstDash val="solid"/>
            <a:round/>
            <a:headEnd type="none" w="med" len="med"/>
            <a:tailEnd type="none" w="med" len="med"/>
          </a:ln>
          <a:effectLst/>
        </p:spPr>
        <p:txBody>
          <a:bodyPr/>
          <a:lstStyle/>
          <a:p>
            <a:pPr fontAlgn="auto">
              <a:spcBef>
                <a:spcPts val="0"/>
              </a:spcBef>
              <a:spcAft>
                <a:spcPts val="0"/>
              </a:spcAft>
              <a:defRPr/>
            </a:pPr>
            <a:endParaRPr lang="en-US" sz="1800" b="0" dirty="0">
              <a:solidFill>
                <a:srgbClr val="000000"/>
              </a:solidFill>
              <a:latin typeface="Verdana"/>
            </a:endParaRPr>
          </a:p>
        </p:txBody>
      </p:sp>
      <p:sp>
        <p:nvSpPr>
          <p:cNvPr id="7" name="Rectangle 106"/>
          <p:cNvSpPr>
            <a:spLocks noChangeArrowheads="1"/>
          </p:cNvSpPr>
          <p:nvPr userDrawn="1"/>
        </p:nvSpPr>
        <p:spPr bwMode="gray">
          <a:xfrm>
            <a:off x="0" y="115888"/>
            <a:ext cx="539750" cy="495300"/>
          </a:xfrm>
          <a:prstGeom prst="rect">
            <a:avLst/>
          </a:prstGeom>
          <a:gradFill flip="none" rotWithShape="1">
            <a:gsLst>
              <a:gs pos="0">
                <a:schemeClr val="tx1">
                  <a:lumMod val="85000"/>
                  <a:lumOff val="15000"/>
                </a:schemeClr>
              </a:gs>
              <a:gs pos="50000">
                <a:schemeClr val="tx1">
                  <a:lumMod val="75000"/>
                  <a:lumOff val="25000"/>
                </a:schemeClr>
              </a:gs>
              <a:gs pos="100000">
                <a:schemeClr val="tx1">
                  <a:lumMod val="85000"/>
                  <a:lumOff val="15000"/>
                </a:schemeClr>
              </a:gs>
            </a:gsLst>
            <a:lin ang="13500000" scaled="1"/>
            <a:tileRect/>
          </a:gradFill>
          <a:ln w="9525">
            <a:noFill/>
            <a:miter lim="800000"/>
            <a:headEnd/>
            <a:tailEnd/>
          </a:ln>
          <a:effectLst/>
        </p:spPr>
        <p:txBody>
          <a:bodyPr wrap="none" anchor="ctr"/>
          <a:lstStyle/>
          <a:p>
            <a:pPr fontAlgn="auto">
              <a:spcBef>
                <a:spcPts val="0"/>
              </a:spcBef>
              <a:spcAft>
                <a:spcPts val="0"/>
              </a:spcAft>
              <a:defRPr/>
            </a:pPr>
            <a:endParaRPr lang="en-US" sz="1800" b="0" dirty="0">
              <a:solidFill>
                <a:srgbClr val="000000"/>
              </a:solidFill>
              <a:latin typeface="Verdana"/>
            </a:endParaRPr>
          </a:p>
        </p:txBody>
      </p:sp>
      <p:pic>
        <p:nvPicPr>
          <p:cNvPr id="8" name="CG_logoReflect_RGB.png" descr="/Users/jason_feuilly/Desktop/CG_logoReflect_RGB.png"/>
          <p:cNvPicPr>
            <a:picLocks noChangeAspect="1"/>
          </p:cNvPicPr>
          <p:nvPr userDrawn="1"/>
        </p:nvPicPr>
        <p:blipFill>
          <a:blip r:embed="rId2" cstate="print"/>
          <a:srcRect/>
          <a:stretch>
            <a:fillRect/>
          </a:stretch>
        </p:blipFill>
        <p:spPr bwMode="auto">
          <a:xfrm>
            <a:off x="7180263" y="6178550"/>
            <a:ext cx="1963737" cy="720725"/>
          </a:xfrm>
          <a:prstGeom prst="rect">
            <a:avLst/>
          </a:prstGeom>
          <a:noFill/>
          <a:ln w="9525">
            <a:noFill/>
            <a:miter lim="800000"/>
            <a:headEnd/>
            <a:tailEnd/>
          </a:ln>
        </p:spPr>
      </p:pic>
      <p:pic>
        <p:nvPicPr>
          <p:cNvPr id="9" name="Picture 7" descr="CNH.png"/>
          <p:cNvPicPr>
            <a:picLocks noChangeAspect="1"/>
          </p:cNvPicPr>
          <p:nvPr userDrawn="1"/>
        </p:nvPicPr>
        <p:blipFill>
          <a:blip r:embed="rId3" cstate="print"/>
          <a:srcRect/>
          <a:stretch>
            <a:fillRect/>
          </a:stretch>
        </p:blipFill>
        <p:spPr bwMode="auto">
          <a:xfrm>
            <a:off x="17463" y="307975"/>
            <a:ext cx="503237" cy="185738"/>
          </a:xfrm>
          <a:prstGeom prst="rect">
            <a:avLst/>
          </a:prstGeom>
          <a:noFill/>
          <a:ln w="9525">
            <a:noFill/>
            <a:miter lim="800000"/>
            <a:headEnd/>
            <a:tailEnd/>
          </a:ln>
        </p:spPr>
      </p:pic>
      <p:cxnSp>
        <p:nvCxnSpPr>
          <p:cNvPr id="10" name="Straight Connector 8"/>
          <p:cNvCxnSpPr>
            <a:cxnSpLocks noChangeShapeType="1"/>
          </p:cNvCxnSpPr>
          <p:nvPr userDrawn="1"/>
        </p:nvCxnSpPr>
        <p:spPr bwMode="auto">
          <a:xfrm flipV="1">
            <a:off x="0" y="492125"/>
            <a:ext cx="549275" cy="0"/>
          </a:xfrm>
          <a:prstGeom prst="line">
            <a:avLst/>
          </a:prstGeom>
          <a:noFill/>
          <a:ln w="3175" algn="ctr">
            <a:solidFill>
              <a:schemeClr val="bg1"/>
            </a:solidFill>
            <a:round/>
            <a:headEnd/>
            <a:tailEnd/>
          </a:ln>
        </p:spPr>
      </p:cxnSp>
      <p:pic>
        <p:nvPicPr>
          <p:cNvPr id="11" name="Picture 2" descr="C:\Users\159496\Desktop\heading_509812884_05042011 copy.png"/>
          <p:cNvPicPr>
            <a:picLocks noChangeAspect="1" noChangeArrowheads="1"/>
          </p:cNvPicPr>
          <p:nvPr userDrawn="1"/>
        </p:nvPicPr>
        <p:blipFill>
          <a:blip r:embed="rId4" cstate="print"/>
          <a:srcRect/>
          <a:stretch>
            <a:fillRect/>
          </a:stretch>
        </p:blipFill>
        <p:spPr bwMode="auto">
          <a:xfrm>
            <a:off x="6994525" y="65088"/>
            <a:ext cx="2073275" cy="577850"/>
          </a:xfrm>
          <a:prstGeom prst="rect">
            <a:avLst/>
          </a:prstGeom>
          <a:noFill/>
          <a:ln w="9525">
            <a:noFill/>
            <a:miter lim="800000"/>
            <a:headEnd/>
            <a:tailEnd/>
          </a:ln>
        </p:spPr>
      </p:pic>
      <p:sp>
        <p:nvSpPr>
          <p:cNvPr id="12" name="Rectangle 11"/>
          <p:cNvSpPr/>
          <p:nvPr userDrawn="1"/>
        </p:nvSpPr>
        <p:spPr bwMode="auto">
          <a:xfrm>
            <a:off x="0" y="552450"/>
            <a:ext cx="541338" cy="46038"/>
          </a:xfrm>
          <a:prstGeom prst="rect">
            <a:avLst/>
          </a:prstGeom>
          <a:solidFill>
            <a:srgbClr val="BC2716"/>
          </a:soli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14" name="Rectangle 13"/>
          <p:cNvSpPr/>
          <p:nvPr userDrawn="1"/>
        </p:nvSpPr>
        <p:spPr bwMode="auto">
          <a:xfrm>
            <a:off x="0" y="6592888"/>
            <a:ext cx="7407275" cy="26987"/>
          </a:xfrm>
          <a:prstGeom prst="rect">
            <a:avLst/>
          </a:prstGeom>
          <a:gradFill>
            <a:gsLst>
              <a:gs pos="0">
                <a:srgbClr val="BC2716"/>
              </a:gs>
              <a:gs pos="100000">
                <a:srgbClr val="BC2716">
                  <a:alpha val="16000"/>
                </a:srgbClr>
              </a:gs>
            </a:gsLst>
            <a:lin ang="10800000" scaled="1"/>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15" name="Rectangle 33"/>
          <p:cNvSpPr>
            <a:spLocks noChangeArrowheads="1"/>
          </p:cNvSpPr>
          <p:nvPr userDrawn="1"/>
        </p:nvSpPr>
        <p:spPr bwMode="auto">
          <a:xfrm>
            <a:off x="109538" y="6528667"/>
            <a:ext cx="5181600" cy="228600"/>
          </a:xfrm>
          <a:prstGeom prst="rect">
            <a:avLst/>
          </a:prstGeom>
          <a:noFill/>
          <a:ln w="9525">
            <a:noFill/>
            <a:miter lim="800000"/>
            <a:headEnd/>
            <a:tailEnd/>
          </a:ln>
          <a:effectLst/>
        </p:spPr>
        <p:txBody>
          <a:bodyPr/>
          <a:lstStyle/>
          <a:p>
            <a:pPr eaLnBrk="0" fontAlgn="auto" hangingPunct="0">
              <a:lnSpc>
                <a:spcPct val="190000"/>
              </a:lnSpc>
              <a:spcBef>
                <a:spcPts val="0"/>
              </a:spcBef>
              <a:spcAft>
                <a:spcPts val="0"/>
              </a:spcAft>
              <a:defRPr/>
            </a:pPr>
            <a:r>
              <a:rPr lang="en-US" sz="900" b="0" dirty="0">
                <a:solidFill>
                  <a:srgbClr val="000000"/>
                </a:solidFill>
                <a:latin typeface="Verdana" charset="0"/>
              </a:rPr>
              <a:t>      </a:t>
            </a:r>
            <a:r>
              <a:rPr lang="en-US" sz="800" b="0" dirty="0">
                <a:solidFill>
                  <a:srgbClr val="000000"/>
                </a:solidFill>
                <a:latin typeface="Verdana" charset="0"/>
              </a:rPr>
              <a:t>|  ©2011, Cognizant 		</a:t>
            </a:r>
            <a:endParaRPr lang="en-US" sz="900" b="0" dirty="0">
              <a:solidFill>
                <a:srgbClr val="000000"/>
              </a:solidFill>
              <a:latin typeface="Verdana" charset="0"/>
            </a:endParaRPr>
          </a:p>
        </p:txBody>
      </p:sp>
      <p:sp>
        <p:nvSpPr>
          <p:cNvPr id="13" name="Rectangle 2"/>
          <p:cNvSpPr>
            <a:spLocks noGrp="1" noChangeArrowheads="1"/>
          </p:cNvSpPr>
          <p:nvPr>
            <p:ph type="ctrTitle"/>
          </p:nvPr>
        </p:nvSpPr>
        <p:spPr>
          <a:xfrm>
            <a:off x="513361" y="0"/>
            <a:ext cx="6480720" cy="592980"/>
          </a:xfrm>
          <a:prstGeom prst="rect">
            <a:avLst/>
          </a:prstGeo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2200" b="0">
                <a:solidFill>
                  <a:srgbClr val="000000"/>
                </a:solidFill>
              </a:defRPr>
            </a:lvl1pPr>
          </a:lstStyle>
          <a:p>
            <a:r>
              <a:rPr lang="en-US" dirty="0" smtClean="0"/>
              <a:t>Click to edit Master title style</a:t>
            </a:r>
            <a:endParaRPr lang="en-US" dirty="0"/>
          </a:p>
        </p:txBody>
      </p:sp>
      <p:sp>
        <p:nvSpPr>
          <p:cNvPr id="16" name="Rectangle 42"/>
          <p:cNvSpPr>
            <a:spLocks noGrp="1" noChangeArrowheads="1"/>
          </p:cNvSpPr>
          <p:nvPr>
            <p:ph type="sldNum" sz="quarter" idx="10"/>
          </p:nvPr>
        </p:nvSpPr>
        <p:spPr bwMode="auto">
          <a:xfrm>
            <a:off x="6350" y="6627813"/>
            <a:ext cx="393700" cy="215900"/>
          </a:xfrm>
          <a:prstGeom prst="rect">
            <a:avLst/>
          </a:prstGeom>
          <a:ln>
            <a:miter lim="800000"/>
            <a:headEnd/>
            <a:tailEnd/>
          </a:ln>
        </p:spPr>
        <p:txBody>
          <a:bodyPr vert="horz" wrap="square" lIns="0" tIns="0" rIns="0" bIns="0" numCol="1" anchor="ctr" anchorCtr="1" compatLnSpc="1">
            <a:prstTxWarp prst="textNoShape">
              <a:avLst/>
            </a:prstTxWarp>
          </a:bodyPr>
          <a:lstStyle>
            <a:lvl1pPr algn="r" eaLnBrk="0" hangingPunct="0">
              <a:lnSpc>
                <a:spcPct val="110000"/>
              </a:lnSpc>
              <a:defRPr sz="1000" b="0">
                <a:solidFill>
                  <a:srgbClr val="2E2B2A"/>
                </a:solidFill>
                <a:latin typeface="Arial Black" charset="0"/>
                <a:ea typeface="ＭＳ Ｐゴシック" charset="-128"/>
              </a:defRPr>
            </a:lvl1pPr>
          </a:lstStyle>
          <a:p>
            <a:pPr>
              <a:defRPr/>
            </a:pPr>
            <a:fld id="{ABBAC7E7-5C0B-415E-ABE8-4B8B685C9A11}" type="slidenum">
              <a:rPr lang="en-US"/>
              <a:pPr>
                <a:defRPr/>
              </a:pPr>
              <a:t>‹#›</a:t>
            </a:fld>
            <a:endParaRPr lang="en-US" dirty="0"/>
          </a:p>
        </p:txBody>
      </p:sp>
    </p:spTree>
    <p:extLst>
      <p:ext uri="{BB962C8B-B14F-4D97-AF65-F5344CB8AC3E}">
        <p14:creationId xmlns:p14="http://schemas.microsoft.com/office/powerpoint/2010/main" val="332784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Title Only">
    <p:spTree>
      <p:nvGrpSpPr>
        <p:cNvPr id="1" name=""/>
        <p:cNvGrpSpPr/>
        <p:nvPr/>
      </p:nvGrpSpPr>
      <p:grpSpPr>
        <a:xfrm>
          <a:off x="0" y="0"/>
          <a:ext cx="0" cy="0"/>
          <a:chOff x="0" y="0"/>
          <a:chExt cx="0" cy="0"/>
        </a:xfrm>
      </p:grpSpPr>
      <p:sp>
        <p:nvSpPr>
          <p:cNvPr id="3" name="Rectangle 2"/>
          <p:cNvSpPr/>
          <p:nvPr userDrawn="1"/>
        </p:nvSpPr>
        <p:spPr bwMode="auto">
          <a:xfrm>
            <a:off x="0" y="0"/>
            <a:ext cx="9144000" cy="120650"/>
          </a:xfrm>
          <a:prstGeom prst="rect">
            <a:avLst/>
          </a:prstGeom>
          <a:gradFill>
            <a:gsLst>
              <a:gs pos="0">
                <a:schemeClr val="bg1">
                  <a:lumMod val="95000"/>
                </a:schemeClr>
              </a:gs>
              <a:gs pos="99000">
                <a:schemeClr val="bg1"/>
              </a:gs>
            </a:gsLst>
            <a:lin ang="5400000" scaled="0"/>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4" name="Rectangle 106"/>
          <p:cNvSpPr>
            <a:spLocks noChangeArrowheads="1"/>
          </p:cNvSpPr>
          <p:nvPr userDrawn="1"/>
        </p:nvSpPr>
        <p:spPr bwMode="gray">
          <a:xfrm>
            <a:off x="539750" y="115888"/>
            <a:ext cx="8604250" cy="495300"/>
          </a:xfrm>
          <a:prstGeom prst="rect">
            <a:avLst/>
          </a:prstGeom>
          <a:gradFill flip="none" rotWithShape="1">
            <a:gsLst>
              <a:gs pos="0">
                <a:schemeClr val="tx1">
                  <a:lumMod val="85000"/>
                  <a:lumOff val="15000"/>
                </a:schemeClr>
              </a:gs>
              <a:gs pos="56000">
                <a:schemeClr val="bg1">
                  <a:lumMod val="85000"/>
                  <a:alpha val="28000"/>
                </a:schemeClr>
              </a:gs>
              <a:gs pos="100000">
                <a:schemeClr val="bg1">
                  <a:lumMod val="95000"/>
                </a:schemeClr>
              </a:gs>
            </a:gsLst>
            <a:lin ang="10800000" scaled="1"/>
            <a:tileRect/>
          </a:gradFill>
          <a:ln w="9525">
            <a:noFill/>
            <a:miter lim="800000"/>
            <a:headEnd/>
            <a:tailEnd/>
          </a:ln>
          <a:effectLst/>
        </p:spPr>
        <p:txBody>
          <a:bodyPr wrap="none" anchor="ctr"/>
          <a:lstStyle/>
          <a:p>
            <a:pPr fontAlgn="auto">
              <a:spcBef>
                <a:spcPts val="0"/>
              </a:spcBef>
              <a:spcAft>
                <a:spcPts val="0"/>
              </a:spcAft>
              <a:defRPr/>
            </a:pPr>
            <a:endParaRPr lang="en-US" sz="1800" b="0" dirty="0">
              <a:solidFill>
                <a:srgbClr val="000000"/>
              </a:solidFill>
              <a:latin typeface="Verdana"/>
            </a:endParaRPr>
          </a:p>
        </p:txBody>
      </p:sp>
      <p:sp>
        <p:nvSpPr>
          <p:cNvPr id="5" name="Rectangle 4"/>
          <p:cNvSpPr/>
          <p:nvPr userDrawn="1"/>
        </p:nvSpPr>
        <p:spPr bwMode="auto">
          <a:xfrm>
            <a:off x="539750" y="552450"/>
            <a:ext cx="8604250" cy="46038"/>
          </a:xfrm>
          <a:prstGeom prst="rect">
            <a:avLst/>
          </a:prstGeom>
          <a:gradFill>
            <a:gsLst>
              <a:gs pos="0">
                <a:srgbClr val="BC2716"/>
              </a:gs>
              <a:gs pos="100000">
                <a:srgbClr val="BC2716">
                  <a:alpha val="16000"/>
                </a:srgbClr>
              </a:gs>
            </a:gsLst>
            <a:lin ang="10800000" scaled="1"/>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6" name="Freeform 5"/>
          <p:cNvSpPr/>
          <p:nvPr userDrawn="1"/>
        </p:nvSpPr>
        <p:spPr bwMode="auto">
          <a:xfrm rot="21356171">
            <a:off x="563563" y="173038"/>
            <a:ext cx="8504237" cy="436562"/>
          </a:xfrm>
          <a:custGeom>
            <a:avLst/>
            <a:gdLst>
              <a:gd name="connsiteX0" fmla="*/ 0 w 9144000"/>
              <a:gd name="connsiteY0" fmla="*/ 286328 h 304800"/>
              <a:gd name="connsiteX1" fmla="*/ 3639128 w 9144000"/>
              <a:gd name="connsiteY1" fmla="*/ 166255 h 304800"/>
              <a:gd name="connsiteX2" fmla="*/ 6890328 w 9144000"/>
              <a:gd name="connsiteY2" fmla="*/ 304800 h 304800"/>
              <a:gd name="connsiteX3" fmla="*/ 9144000 w 9144000"/>
              <a:gd name="connsiteY3" fmla="*/ 0 h 304800"/>
              <a:gd name="connsiteX0" fmla="*/ 0 w 9144000"/>
              <a:gd name="connsiteY0" fmla="*/ 286328 h 330200"/>
              <a:gd name="connsiteX1" fmla="*/ 3639128 w 9144000"/>
              <a:gd name="connsiteY1" fmla="*/ 166255 h 330200"/>
              <a:gd name="connsiteX2" fmla="*/ 6890328 w 9144000"/>
              <a:gd name="connsiteY2" fmla="*/ 304800 h 330200"/>
              <a:gd name="connsiteX3" fmla="*/ 9144000 w 9144000"/>
              <a:gd name="connsiteY3" fmla="*/ 0 h 330200"/>
              <a:gd name="connsiteX0" fmla="*/ 0 w 9144000"/>
              <a:gd name="connsiteY0" fmla="*/ 286328 h 330200"/>
              <a:gd name="connsiteX1" fmla="*/ 3639128 w 9144000"/>
              <a:gd name="connsiteY1" fmla="*/ 166255 h 330200"/>
              <a:gd name="connsiteX2" fmla="*/ 6890328 w 9144000"/>
              <a:gd name="connsiteY2" fmla="*/ 304800 h 330200"/>
              <a:gd name="connsiteX3" fmla="*/ 9144000 w 9144000"/>
              <a:gd name="connsiteY3" fmla="*/ 0 h 330200"/>
              <a:gd name="connsiteX0" fmla="*/ 0 w 9144000"/>
              <a:gd name="connsiteY0" fmla="*/ 286328 h 330200"/>
              <a:gd name="connsiteX1" fmla="*/ 3639128 w 9144000"/>
              <a:gd name="connsiteY1" fmla="*/ 166255 h 330200"/>
              <a:gd name="connsiteX2" fmla="*/ 6890328 w 9144000"/>
              <a:gd name="connsiteY2" fmla="*/ 304800 h 330200"/>
              <a:gd name="connsiteX3" fmla="*/ 9144000 w 9144000"/>
              <a:gd name="connsiteY3" fmla="*/ 0 h 330200"/>
              <a:gd name="connsiteX0" fmla="*/ 0 w 9144000"/>
              <a:gd name="connsiteY0" fmla="*/ 468746 h 512618"/>
              <a:gd name="connsiteX1" fmla="*/ 3639128 w 9144000"/>
              <a:gd name="connsiteY1" fmla="*/ 348673 h 512618"/>
              <a:gd name="connsiteX2" fmla="*/ 6890328 w 9144000"/>
              <a:gd name="connsiteY2" fmla="*/ 487218 h 512618"/>
              <a:gd name="connsiteX3" fmla="*/ 9144000 w 9144000"/>
              <a:gd name="connsiteY3" fmla="*/ 182418 h 512618"/>
              <a:gd name="connsiteX0" fmla="*/ 0 w 9144000"/>
              <a:gd name="connsiteY0" fmla="*/ 468746 h 670406"/>
              <a:gd name="connsiteX1" fmla="*/ 3639128 w 9144000"/>
              <a:gd name="connsiteY1" fmla="*/ 348673 h 670406"/>
              <a:gd name="connsiteX2" fmla="*/ 6890328 w 9144000"/>
              <a:gd name="connsiteY2" fmla="*/ 487218 h 670406"/>
              <a:gd name="connsiteX3" fmla="*/ 9144000 w 9144000"/>
              <a:gd name="connsiteY3" fmla="*/ 182418 h 670406"/>
              <a:gd name="connsiteX0" fmla="*/ 0 w 9144000"/>
              <a:gd name="connsiteY0" fmla="*/ 468746 h 670406"/>
              <a:gd name="connsiteX1" fmla="*/ 3639128 w 9144000"/>
              <a:gd name="connsiteY1" fmla="*/ 348673 h 670406"/>
              <a:gd name="connsiteX2" fmla="*/ 6890328 w 9144000"/>
              <a:gd name="connsiteY2" fmla="*/ 487218 h 670406"/>
              <a:gd name="connsiteX3" fmla="*/ 9144000 w 9144000"/>
              <a:gd name="connsiteY3" fmla="*/ 182418 h 670406"/>
              <a:gd name="connsiteX0" fmla="*/ 0 w 9134877"/>
              <a:gd name="connsiteY0" fmla="*/ 40024 h 825372"/>
              <a:gd name="connsiteX1" fmla="*/ 3630005 w 9134877"/>
              <a:gd name="connsiteY1" fmla="*/ 503639 h 825372"/>
              <a:gd name="connsiteX2" fmla="*/ 6881205 w 9134877"/>
              <a:gd name="connsiteY2" fmla="*/ 642184 h 825372"/>
              <a:gd name="connsiteX3" fmla="*/ 9134877 w 9134877"/>
              <a:gd name="connsiteY3" fmla="*/ 337384 h 825372"/>
            </a:gdLst>
            <a:ahLst/>
            <a:cxnLst>
              <a:cxn ang="0">
                <a:pos x="connsiteX0" y="connsiteY0"/>
              </a:cxn>
              <a:cxn ang="0">
                <a:pos x="connsiteX1" y="connsiteY1"/>
              </a:cxn>
              <a:cxn ang="0">
                <a:pos x="connsiteX2" y="connsiteY2"/>
              </a:cxn>
              <a:cxn ang="0">
                <a:pos x="connsiteX3" y="connsiteY3"/>
              </a:cxn>
            </a:cxnLst>
            <a:rect l="l" t="t" r="r" b="b"/>
            <a:pathLst>
              <a:path w="9134877" h="825372">
                <a:moveTo>
                  <a:pt x="0" y="40024"/>
                </a:moveTo>
                <a:cubicBezTo>
                  <a:pt x="1213043" y="0"/>
                  <a:pt x="2398489" y="825372"/>
                  <a:pt x="3630005" y="503639"/>
                </a:cubicBezTo>
                <a:cubicBezTo>
                  <a:pt x="5050865" y="154966"/>
                  <a:pt x="5520381" y="348929"/>
                  <a:pt x="6881205" y="642184"/>
                </a:cubicBezTo>
                <a:cubicBezTo>
                  <a:pt x="7540989" y="764335"/>
                  <a:pt x="8034980" y="667584"/>
                  <a:pt x="9134877" y="337384"/>
                </a:cubicBezTo>
              </a:path>
            </a:pathLst>
          </a:custGeom>
          <a:noFill/>
          <a:ln w="3175" cap="flat" cmpd="sng" algn="ctr">
            <a:solidFill>
              <a:schemeClr val="bg1">
                <a:alpha val="18000"/>
              </a:schemeClr>
            </a:solidFill>
            <a:prstDash val="solid"/>
            <a:round/>
            <a:headEnd type="none" w="med" len="med"/>
            <a:tailEnd type="none" w="med" len="med"/>
          </a:ln>
          <a:effectLst/>
        </p:spPr>
        <p:txBody>
          <a:bodyPr/>
          <a:lstStyle/>
          <a:p>
            <a:pPr fontAlgn="auto">
              <a:spcBef>
                <a:spcPts val="0"/>
              </a:spcBef>
              <a:spcAft>
                <a:spcPts val="0"/>
              </a:spcAft>
              <a:defRPr/>
            </a:pPr>
            <a:endParaRPr lang="en-US" sz="1800" b="0" dirty="0">
              <a:solidFill>
                <a:srgbClr val="000000"/>
              </a:solidFill>
              <a:latin typeface="Verdana"/>
            </a:endParaRPr>
          </a:p>
        </p:txBody>
      </p:sp>
      <p:sp>
        <p:nvSpPr>
          <p:cNvPr id="7" name="Rectangle 106"/>
          <p:cNvSpPr>
            <a:spLocks noChangeArrowheads="1"/>
          </p:cNvSpPr>
          <p:nvPr userDrawn="1"/>
        </p:nvSpPr>
        <p:spPr bwMode="gray">
          <a:xfrm>
            <a:off x="0" y="115888"/>
            <a:ext cx="539750" cy="495300"/>
          </a:xfrm>
          <a:prstGeom prst="rect">
            <a:avLst/>
          </a:prstGeom>
          <a:gradFill flip="none" rotWithShape="1">
            <a:gsLst>
              <a:gs pos="0">
                <a:schemeClr val="tx1">
                  <a:lumMod val="85000"/>
                  <a:lumOff val="15000"/>
                </a:schemeClr>
              </a:gs>
              <a:gs pos="50000">
                <a:schemeClr val="tx1">
                  <a:lumMod val="75000"/>
                  <a:lumOff val="25000"/>
                </a:schemeClr>
              </a:gs>
              <a:gs pos="100000">
                <a:schemeClr val="tx1">
                  <a:lumMod val="85000"/>
                  <a:lumOff val="15000"/>
                </a:schemeClr>
              </a:gs>
            </a:gsLst>
            <a:lin ang="13500000" scaled="1"/>
            <a:tileRect/>
          </a:gradFill>
          <a:ln w="9525">
            <a:noFill/>
            <a:miter lim="800000"/>
            <a:headEnd/>
            <a:tailEnd/>
          </a:ln>
          <a:effectLst/>
        </p:spPr>
        <p:txBody>
          <a:bodyPr wrap="none" anchor="ctr"/>
          <a:lstStyle/>
          <a:p>
            <a:pPr fontAlgn="auto">
              <a:spcBef>
                <a:spcPts val="0"/>
              </a:spcBef>
              <a:spcAft>
                <a:spcPts val="0"/>
              </a:spcAft>
              <a:defRPr/>
            </a:pPr>
            <a:endParaRPr lang="en-US" sz="1800" b="0" dirty="0">
              <a:solidFill>
                <a:srgbClr val="000000"/>
              </a:solidFill>
              <a:latin typeface="Verdana"/>
            </a:endParaRPr>
          </a:p>
        </p:txBody>
      </p:sp>
      <p:pic>
        <p:nvPicPr>
          <p:cNvPr id="8" name="CG_logoReflect_RGB.png" descr="/Users/jason_feuilly/Desktop/CG_logoReflect_RGB.png"/>
          <p:cNvPicPr>
            <a:picLocks noChangeAspect="1"/>
          </p:cNvPicPr>
          <p:nvPr userDrawn="1"/>
        </p:nvPicPr>
        <p:blipFill>
          <a:blip r:embed="rId2" cstate="print"/>
          <a:srcRect/>
          <a:stretch>
            <a:fillRect/>
          </a:stretch>
        </p:blipFill>
        <p:spPr bwMode="auto">
          <a:xfrm>
            <a:off x="7180263" y="6178550"/>
            <a:ext cx="1963737" cy="720725"/>
          </a:xfrm>
          <a:prstGeom prst="rect">
            <a:avLst/>
          </a:prstGeom>
          <a:noFill/>
          <a:ln w="9525">
            <a:noFill/>
            <a:miter lim="800000"/>
            <a:headEnd/>
            <a:tailEnd/>
          </a:ln>
        </p:spPr>
      </p:pic>
      <p:pic>
        <p:nvPicPr>
          <p:cNvPr id="9" name="Picture 7" descr="CNH.png"/>
          <p:cNvPicPr>
            <a:picLocks noChangeAspect="1"/>
          </p:cNvPicPr>
          <p:nvPr userDrawn="1"/>
        </p:nvPicPr>
        <p:blipFill>
          <a:blip r:embed="rId3" cstate="print"/>
          <a:srcRect/>
          <a:stretch>
            <a:fillRect/>
          </a:stretch>
        </p:blipFill>
        <p:spPr bwMode="auto">
          <a:xfrm>
            <a:off x="17463" y="307975"/>
            <a:ext cx="503237" cy="185738"/>
          </a:xfrm>
          <a:prstGeom prst="rect">
            <a:avLst/>
          </a:prstGeom>
          <a:noFill/>
          <a:ln w="9525">
            <a:noFill/>
            <a:miter lim="800000"/>
            <a:headEnd/>
            <a:tailEnd/>
          </a:ln>
        </p:spPr>
      </p:pic>
      <p:cxnSp>
        <p:nvCxnSpPr>
          <p:cNvPr id="10" name="Straight Connector 8"/>
          <p:cNvCxnSpPr>
            <a:cxnSpLocks noChangeShapeType="1"/>
          </p:cNvCxnSpPr>
          <p:nvPr userDrawn="1"/>
        </p:nvCxnSpPr>
        <p:spPr bwMode="auto">
          <a:xfrm flipV="1">
            <a:off x="0" y="492125"/>
            <a:ext cx="549275" cy="0"/>
          </a:xfrm>
          <a:prstGeom prst="line">
            <a:avLst/>
          </a:prstGeom>
          <a:noFill/>
          <a:ln w="3175" algn="ctr">
            <a:solidFill>
              <a:schemeClr val="bg1"/>
            </a:solidFill>
            <a:round/>
            <a:headEnd/>
            <a:tailEnd/>
          </a:ln>
        </p:spPr>
      </p:cxnSp>
      <p:pic>
        <p:nvPicPr>
          <p:cNvPr id="11" name="Picture 2" descr="C:\Users\159496\Desktop\heading_509812884_05042011 copy.png"/>
          <p:cNvPicPr>
            <a:picLocks noChangeAspect="1" noChangeArrowheads="1"/>
          </p:cNvPicPr>
          <p:nvPr userDrawn="1"/>
        </p:nvPicPr>
        <p:blipFill>
          <a:blip r:embed="rId4" cstate="print"/>
          <a:srcRect/>
          <a:stretch>
            <a:fillRect/>
          </a:stretch>
        </p:blipFill>
        <p:spPr bwMode="auto">
          <a:xfrm>
            <a:off x="6994525" y="65088"/>
            <a:ext cx="2073275" cy="577850"/>
          </a:xfrm>
          <a:prstGeom prst="rect">
            <a:avLst/>
          </a:prstGeom>
          <a:noFill/>
          <a:ln w="9525">
            <a:noFill/>
            <a:miter lim="800000"/>
            <a:headEnd/>
            <a:tailEnd/>
          </a:ln>
        </p:spPr>
      </p:pic>
      <p:sp>
        <p:nvSpPr>
          <p:cNvPr id="12" name="Rectangle 11"/>
          <p:cNvSpPr/>
          <p:nvPr userDrawn="1"/>
        </p:nvSpPr>
        <p:spPr bwMode="auto">
          <a:xfrm>
            <a:off x="0" y="552450"/>
            <a:ext cx="541338" cy="46038"/>
          </a:xfrm>
          <a:prstGeom prst="rect">
            <a:avLst/>
          </a:prstGeom>
          <a:solidFill>
            <a:srgbClr val="BC2716"/>
          </a:soli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14" name="Rectangle 13"/>
          <p:cNvSpPr/>
          <p:nvPr userDrawn="1"/>
        </p:nvSpPr>
        <p:spPr bwMode="auto">
          <a:xfrm>
            <a:off x="0" y="6592888"/>
            <a:ext cx="7407275" cy="26987"/>
          </a:xfrm>
          <a:prstGeom prst="rect">
            <a:avLst/>
          </a:prstGeom>
          <a:gradFill>
            <a:gsLst>
              <a:gs pos="0">
                <a:srgbClr val="BC2716"/>
              </a:gs>
              <a:gs pos="100000">
                <a:srgbClr val="BC2716">
                  <a:alpha val="16000"/>
                </a:srgbClr>
              </a:gs>
            </a:gsLst>
            <a:lin ang="10800000" scaled="1"/>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15" name="Rectangle 33"/>
          <p:cNvSpPr>
            <a:spLocks noChangeArrowheads="1"/>
          </p:cNvSpPr>
          <p:nvPr userDrawn="1"/>
        </p:nvSpPr>
        <p:spPr bwMode="auto">
          <a:xfrm>
            <a:off x="109538" y="6528667"/>
            <a:ext cx="5181600" cy="228600"/>
          </a:xfrm>
          <a:prstGeom prst="rect">
            <a:avLst/>
          </a:prstGeom>
          <a:noFill/>
          <a:ln w="9525">
            <a:noFill/>
            <a:miter lim="800000"/>
            <a:headEnd/>
            <a:tailEnd/>
          </a:ln>
          <a:effectLst/>
        </p:spPr>
        <p:txBody>
          <a:bodyPr/>
          <a:lstStyle/>
          <a:p>
            <a:pPr eaLnBrk="0" fontAlgn="auto" hangingPunct="0">
              <a:lnSpc>
                <a:spcPct val="190000"/>
              </a:lnSpc>
              <a:spcBef>
                <a:spcPts val="0"/>
              </a:spcBef>
              <a:spcAft>
                <a:spcPts val="0"/>
              </a:spcAft>
              <a:defRPr/>
            </a:pPr>
            <a:r>
              <a:rPr lang="en-US" sz="900" b="0" dirty="0">
                <a:solidFill>
                  <a:srgbClr val="000000"/>
                </a:solidFill>
                <a:latin typeface="Verdana" charset="0"/>
              </a:rPr>
              <a:t>      </a:t>
            </a:r>
            <a:r>
              <a:rPr lang="en-US" sz="800" b="0" dirty="0">
                <a:solidFill>
                  <a:srgbClr val="000000"/>
                </a:solidFill>
                <a:latin typeface="Verdana" charset="0"/>
              </a:rPr>
              <a:t>|  ©2011, Cognizant 		</a:t>
            </a:r>
            <a:endParaRPr lang="en-US" sz="900" b="0" dirty="0">
              <a:solidFill>
                <a:srgbClr val="000000"/>
              </a:solidFill>
              <a:latin typeface="Verdana" charset="0"/>
            </a:endParaRPr>
          </a:p>
        </p:txBody>
      </p:sp>
      <p:sp>
        <p:nvSpPr>
          <p:cNvPr id="13" name="Rectangle 2"/>
          <p:cNvSpPr>
            <a:spLocks noGrp="1" noChangeArrowheads="1"/>
          </p:cNvSpPr>
          <p:nvPr>
            <p:ph type="ctrTitle"/>
          </p:nvPr>
        </p:nvSpPr>
        <p:spPr>
          <a:xfrm>
            <a:off x="513361" y="0"/>
            <a:ext cx="6480720" cy="592980"/>
          </a:xfrm>
          <a:prstGeom prst="rect">
            <a:avLst/>
          </a:prstGeo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2200" b="0">
                <a:solidFill>
                  <a:srgbClr val="000000"/>
                </a:solidFill>
              </a:defRPr>
            </a:lvl1pPr>
          </a:lstStyle>
          <a:p>
            <a:r>
              <a:rPr lang="en-US" dirty="0" smtClean="0"/>
              <a:t>Click to edit Master title style</a:t>
            </a:r>
            <a:endParaRPr lang="en-US" dirty="0"/>
          </a:p>
        </p:txBody>
      </p:sp>
      <p:sp>
        <p:nvSpPr>
          <p:cNvPr id="16" name="Rectangle 42"/>
          <p:cNvSpPr>
            <a:spLocks noGrp="1" noChangeArrowheads="1"/>
          </p:cNvSpPr>
          <p:nvPr>
            <p:ph type="sldNum" sz="quarter" idx="10"/>
          </p:nvPr>
        </p:nvSpPr>
        <p:spPr bwMode="auto">
          <a:xfrm>
            <a:off x="6350" y="6627813"/>
            <a:ext cx="393700" cy="215900"/>
          </a:xfrm>
          <a:prstGeom prst="rect">
            <a:avLst/>
          </a:prstGeom>
          <a:ln>
            <a:miter lim="800000"/>
            <a:headEnd/>
            <a:tailEnd/>
          </a:ln>
        </p:spPr>
        <p:txBody>
          <a:bodyPr vert="horz" wrap="square" lIns="0" tIns="0" rIns="0" bIns="0" numCol="1" anchor="ctr" anchorCtr="1" compatLnSpc="1">
            <a:prstTxWarp prst="textNoShape">
              <a:avLst/>
            </a:prstTxWarp>
          </a:bodyPr>
          <a:lstStyle>
            <a:lvl1pPr algn="r" eaLnBrk="0" hangingPunct="0">
              <a:lnSpc>
                <a:spcPct val="110000"/>
              </a:lnSpc>
              <a:defRPr sz="1000" b="0">
                <a:solidFill>
                  <a:srgbClr val="2E2B2A"/>
                </a:solidFill>
                <a:latin typeface="Arial Black" charset="0"/>
                <a:ea typeface="ＭＳ Ｐゴシック" charset="-128"/>
              </a:defRPr>
            </a:lvl1pPr>
          </a:lstStyle>
          <a:p>
            <a:pPr>
              <a:defRPr/>
            </a:pPr>
            <a:fld id="{ABBAC7E7-5C0B-415E-ABE8-4B8B685C9A11}" type="slidenum">
              <a:rPr lang="en-US"/>
              <a:pPr>
                <a:defRPr/>
              </a:pPr>
              <a:t>‹#›</a:t>
            </a:fld>
            <a:endParaRPr lang="en-US" dirty="0"/>
          </a:p>
        </p:txBody>
      </p:sp>
    </p:spTree>
    <p:extLst>
      <p:ext uri="{BB962C8B-B14F-4D97-AF65-F5344CB8AC3E}">
        <p14:creationId xmlns:p14="http://schemas.microsoft.com/office/powerpoint/2010/main" val="1511751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Title Only">
    <p:spTree>
      <p:nvGrpSpPr>
        <p:cNvPr id="1" name=""/>
        <p:cNvGrpSpPr/>
        <p:nvPr/>
      </p:nvGrpSpPr>
      <p:grpSpPr>
        <a:xfrm>
          <a:off x="0" y="0"/>
          <a:ext cx="0" cy="0"/>
          <a:chOff x="0" y="0"/>
          <a:chExt cx="0" cy="0"/>
        </a:xfrm>
      </p:grpSpPr>
      <p:sp>
        <p:nvSpPr>
          <p:cNvPr id="3" name="Rectangle 2"/>
          <p:cNvSpPr/>
          <p:nvPr userDrawn="1"/>
        </p:nvSpPr>
        <p:spPr bwMode="auto">
          <a:xfrm>
            <a:off x="0" y="0"/>
            <a:ext cx="9144000" cy="120650"/>
          </a:xfrm>
          <a:prstGeom prst="rect">
            <a:avLst/>
          </a:prstGeom>
          <a:gradFill>
            <a:gsLst>
              <a:gs pos="0">
                <a:schemeClr val="bg1">
                  <a:lumMod val="95000"/>
                </a:schemeClr>
              </a:gs>
              <a:gs pos="99000">
                <a:schemeClr val="bg1"/>
              </a:gs>
            </a:gsLst>
            <a:lin ang="5400000" scaled="0"/>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4" name="Rectangle 106"/>
          <p:cNvSpPr>
            <a:spLocks noChangeArrowheads="1"/>
          </p:cNvSpPr>
          <p:nvPr userDrawn="1"/>
        </p:nvSpPr>
        <p:spPr bwMode="gray">
          <a:xfrm>
            <a:off x="539750" y="115888"/>
            <a:ext cx="8604250" cy="495300"/>
          </a:xfrm>
          <a:prstGeom prst="rect">
            <a:avLst/>
          </a:prstGeom>
          <a:gradFill flip="none" rotWithShape="1">
            <a:gsLst>
              <a:gs pos="0">
                <a:schemeClr val="tx1">
                  <a:lumMod val="85000"/>
                  <a:lumOff val="15000"/>
                </a:schemeClr>
              </a:gs>
              <a:gs pos="56000">
                <a:schemeClr val="bg1">
                  <a:lumMod val="85000"/>
                  <a:alpha val="28000"/>
                </a:schemeClr>
              </a:gs>
              <a:gs pos="100000">
                <a:schemeClr val="bg1">
                  <a:lumMod val="95000"/>
                </a:schemeClr>
              </a:gs>
            </a:gsLst>
            <a:lin ang="10800000" scaled="1"/>
            <a:tileRect/>
          </a:gradFill>
          <a:ln w="9525">
            <a:noFill/>
            <a:miter lim="800000"/>
            <a:headEnd/>
            <a:tailEnd/>
          </a:ln>
          <a:effectLst/>
        </p:spPr>
        <p:txBody>
          <a:bodyPr wrap="none" anchor="ctr"/>
          <a:lstStyle/>
          <a:p>
            <a:pPr fontAlgn="auto">
              <a:spcBef>
                <a:spcPts val="0"/>
              </a:spcBef>
              <a:spcAft>
                <a:spcPts val="0"/>
              </a:spcAft>
              <a:defRPr/>
            </a:pPr>
            <a:endParaRPr lang="en-US" sz="1800" b="0" dirty="0">
              <a:solidFill>
                <a:srgbClr val="000000"/>
              </a:solidFill>
              <a:latin typeface="Verdana"/>
            </a:endParaRPr>
          </a:p>
        </p:txBody>
      </p:sp>
      <p:sp>
        <p:nvSpPr>
          <p:cNvPr id="5" name="Rectangle 4"/>
          <p:cNvSpPr/>
          <p:nvPr userDrawn="1"/>
        </p:nvSpPr>
        <p:spPr bwMode="auto">
          <a:xfrm>
            <a:off x="539750" y="552450"/>
            <a:ext cx="8604250" cy="46038"/>
          </a:xfrm>
          <a:prstGeom prst="rect">
            <a:avLst/>
          </a:prstGeom>
          <a:gradFill>
            <a:gsLst>
              <a:gs pos="0">
                <a:srgbClr val="BC2716"/>
              </a:gs>
              <a:gs pos="100000">
                <a:srgbClr val="BC2716">
                  <a:alpha val="16000"/>
                </a:srgbClr>
              </a:gs>
            </a:gsLst>
            <a:lin ang="10800000" scaled="1"/>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6" name="Freeform 5"/>
          <p:cNvSpPr/>
          <p:nvPr userDrawn="1"/>
        </p:nvSpPr>
        <p:spPr bwMode="auto">
          <a:xfrm rot="21356171">
            <a:off x="563563" y="173038"/>
            <a:ext cx="8504237" cy="436562"/>
          </a:xfrm>
          <a:custGeom>
            <a:avLst/>
            <a:gdLst>
              <a:gd name="connsiteX0" fmla="*/ 0 w 9144000"/>
              <a:gd name="connsiteY0" fmla="*/ 286328 h 304800"/>
              <a:gd name="connsiteX1" fmla="*/ 3639128 w 9144000"/>
              <a:gd name="connsiteY1" fmla="*/ 166255 h 304800"/>
              <a:gd name="connsiteX2" fmla="*/ 6890328 w 9144000"/>
              <a:gd name="connsiteY2" fmla="*/ 304800 h 304800"/>
              <a:gd name="connsiteX3" fmla="*/ 9144000 w 9144000"/>
              <a:gd name="connsiteY3" fmla="*/ 0 h 304800"/>
              <a:gd name="connsiteX0" fmla="*/ 0 w 9144000"/>
              <a:gd name="connsiteY0" fmla="*/ 286328 h 330200"/>
              <a:gd name="connsiteX1" fmla="*/ 3639128 w 9144000"/>
              <a:gd name="connsiteY1" fmla="*/ 166255 h 330200"/>
              <a:gd name="connsiteX2" fmla="*/ 6890328 w 9144000"/>
              <a:gd name="connsiteY2" fmla="*/ 304800 h 330200"/>
              <a:gd name="connsiteX3" fmla="*/ 9144000 w 9144000"/>
              <a:gd name="connsiteY3" fmla="*/ 0 h 330200"/>
              <a:gd name="connsiteX0" fmla="*/ 0 w 9144000"/>
              <a:gd name="connsiteY0" fmla="*/ 286328 h 330200"/>
              <a:gd name="connsiteX1" fmla="*/ 3639128 w 9144000"/>
              <a:gd name="connsiteY1" fmla="*/ 166255 h 330200"/>
              <a:gd name="connsiteX2" fmla="*/ 6890328 w 9144000"/>
              <a:gd name="connsiteY2" fmla="*/ 304800 h 330200"/>
              <a:gd name="connsiteX3" fmla="*/ 9144000 w 9144000"/>
              <a:gd name="connsiteY3" fmla="*/ 0 h 330200"/>
              <a:gd name="connsiteX0" fmla="*/ 0 w 9144000"/>
              <a:gd name="connsiteY0" fmla="*/ 286328 h 330200"/>
              <a:gd name="connsiteX1" fmla="*/ 3639128 w 9144000"/>
              <a:gd name="connsiteY1" fmla="*/ 166255 h 330200"/>
              <a:gd name="connsiteX2" fmla="*/ 6890328 w 9144000"/>
              <a:gd name="connsiteY2" fmla="*/ 304800 h 330200"/>
              <a:gd name="connsiteX3" fmla="*/ 9144000 w 9144000"/>
              <a:gd name="connsiteY3" fmla="*/ 0 h 330200"/>
              <a:gd name="connsiteX0" fmla="*/ 0 w 9144000"/>
              <a:gd name="connsiteY0" fmla="*/ 468746 h 512618"/>
              <a:gd name="connsiteX1" fmla="*/ 3639128 w 9144000"/>
              <a:gd name="connsiteY1" fmla="*/ 348673 h 512618"/>
              <a:gd name="connsiteX2" fmla="*/ 6890328 w 9144000"/>
              <a:gd name="connsiteY2" fmla="*/ 487218 h 512618"/>
              <a:gd name="connsiteX3" fmla="*/ 9144000 w 9144000"/>
              <a:gd name="connsiteY3" fmla="*/ 182418 h 512618"/>
              <a:gd name="connsiteX0" fmla="*/ 0 w 9144000"/>
              <a:gd name="connsiteY0" fmla="*/ 468746 h 670406"/>
              <a:gd name="connsiteX1" fmla="*/ 3639128 w 9144000"/>
              <a:gd name="connsiteY1" fmla="*/ 348673 h 670406"/>
              <a:gd name="connsiteX2" fmla="*/ 6890328 w 9144000"/>
              <a:gd name="connsiteY2" fmla="*/ 487218 h 670406"/>
              <a:gd name="connsiteX3" fmla="*/ 9144000 w 9144000"/>
              <a:gd name="connsiteY3" fmla="*/ 182418 h 670406"/>
              <a:gd name="connsiteX0" fmla="*/ 0 w 9144000"/>
              <a:gd name="connsiteY0" fmla="*/ 468746 h 670406"/>
              <a:gd name="connsiteX1" fmla="*/ 3639128 w 9144000"/>
              <a:gd name="connsiteY1" fmla="*/ 348673 h 670406"/>
              <a:gd name="connsiteX2" fmla="*/ 6890328 w 9144000"/>
              <a:gd name="connsiteY2" fmla="*/ 487218 h 670406"/>
              <a:gd name="connsiteX3" fmla="*/ 9144000 w 9144000"/>
              <a:gd name="connsiteY3" fmla="*/ 182418 h 670406"/>
              <a:gd name="connsiteX0" fmla="*/ 0 w 9134877"/>
              <a:gd name="connsiteY0" fmla="*/ 40024 h 825372"/>
              <a:gd name="connsiteX1" fmla="*/ 3630005 w 9134877"/>
              <a:gd name="connsiteY1" fmla="*/ 503639 h 825372"/>
              <a:gd name="connsiteX2" fmla="*/ 6881205 w 9134877"/>
              <a:gd name="connsiteY2" fmla="*/ 642184 h 825372"/>
              <a:gd name="connsiteX3" fmla="*/ 9134877 w 9134877"/>
              <a:gd name="connsiteY3" fmla="*/ 337384 h 825372"/>
            </a:gdLst>
            <a:ahLst/>
            <a:cxnLst>
              <a:cxn ang="0">
                <a:pos x="connsiteX0" y="connsiteY0"/>
              </a:cxn>
              <a:cxn ang="0">
                <a:pos x="connsiteX1" y="connsiteY1"/>
              </a:cxn>
              <a:cxn ang="0">
                <a:pos x="connsiteX2" y="connsiteY2"/>
              </a:cxn>
              <a:cxn ang="0">
                <a:pos x="connsiteX3" y="connsiteY3"/>
              </a:cxn>
            </a:cxnLst>
            <a:rect l="l" t="t" r="r" b="b"/>
            <a:pathLst>
              <a:path w="9134877" h="825372">
                <a:moveTo>
                  <a:pt x="0" y="40024"/>
                </a:moveTo>
                <a:cubicBezTo>
                  <a:pt x="1213043" y="0"/>
                  <a:pt x="2398489" y="825372"/>
                  <a:pt x="3630005" y="503639"/>
                </a:cubicBezTo>
                <a:cubicBezTo>
                  <a:pt x="5050865" y="154966"/>
                  <a:pt x="5520381" y="348929"/>
                  <a:pt x="6881205" y="642184"/>
                </a:cubicBezTo>
                <a:cubicBezTo>
                  <a:pt x="7540989" y="764335"/>
                  <a:pt x="8034980" y="667584"/>
                  <a:pt x="9134877" y="337384"/>
                </a:cubicBezTo>
              </a:path>
            </a:pathLst>
          </a:custGeom>
          <a:noFill/>
          <a:ln w="3175" cap="flat" cmpd="sng" algn="ctr">
            <a:solidFill>
              <a:schemeClr val="bg1">
                <a:alpha val="18000"/>
              </a:schemeClr>
            </a:solidFill>
            <a:prstDash val="solid"/>
            <a:round/>
            <a:headEnd type="none" w="med" len="med"/>
            <a:tailEnd type="none" w="med" len="med"/>
          </a:ln>
          <a:effectLst/>
        </p:spPr>
        <p:txBody>
          <a:bodyPr/>
          <a:lstStyle/>
          <a:p>
            <a:pPr fontAlgn="auto">
              <a:spcBef>
                <a:spcPts val="0"/>
              </a:spcBef>
              <a:spcAft>
                <a:spcPts val="0"/>
              </a:spcAft>
              <a:defRPr/>
            </a:pPr>
            <a:endParaRPr lang="en-US" sz="1800" b="0" dirty="0">
              <a:solidFill>
                <a:srgbClr val="000000"/>
              </a:solidFill>
              <a:latin typeface="Verdana"/>
            </a:endParaRPr>
          </a:p>
        </p:txBody>
      </p:sp>
      <p:sp>
        <p:nvSpPr>
          <p:cNvPr id="7" name="Rectangle 106"/>
          <p:cNvSpPr>
            <a:spLocks noChangeArrowheads="1"/>
          </p:cNvSpPr>
          <p:nvPr userDrawn="1"/>
        </p:nvSpPr>
        <p:spPr bwMode="gray">
          <a:xfrm>
            <a:off x="0" y="115888"/>
            <a:ext cx="539750" cy="495300"/>
          </a:xfrm>
          <a:prstGeom prst="rect">
            <a:avLst/>
          </a:prstGeom>
          <a:gradFill flip="none" rotWithShape="1">
            <a:gsLst>
              <a:gs pos="0">
                <a:schemeClr val="tx1">
                  <a:lumMod val="85000"/>
                  <a:lumOff val="15000"/>
                </a:schemeClr>
              </a:gs>
              <a:gs pos="50000">
                <a:schemeClr val="tx1">
                  <a:lumMod val="75000"/>
                  <a:lumOff val="25000"/>
                </a:schemeClr>
              </a:gs>
              <a:gs pos="100000">
                <a:schemeClr val="tx1">
                  <a:lumMod val="85000"/>
                  <a:lumOff val="15000"/>
                </a:schemeClr>
              </a:gs>
            </a:gsLst>
            <a:lin ang="13500000" scaled="1"/>
            <a:tileRect/>
          </a:gradFill>
          <a:ln w="9525">
            <a:noFill/>
            <a:miter lim="800000"/>
            <a:headEnd/>
            <a:tailEnd/>
          </a:ln>
          <a:effectLst/>
        </p:spPr>
        <p:txBody>
          <a:bodyPr wrap="none" anchor="ctr"/>
          <a:lstStyle/>
          <a:p>
            <a:pPr fontAlgn="auto">
              <a:spcBef>
                <a:spcPts val="0"/>
              </a:spcBef>
              <a:spcAft>
                <a:spcPts val="0"/>
              </a:spcAft>
              <a:defRPr/>
            </a:pPr>
            <a:endParaRPr lang="en-US" sz="1800" b="0" dirty="0">
              <a:solidFill>
                <a:srgbClr val="000000"/>
              </a:solidFill>
              <a:latin typeface="Verdana"/>
            </a:endParaRPr>
          </a:p>
        </p:txBody>
      </p:sp>
      <p:pic>
        <p:nvPicPr>
          <p:cNvPr id="8" name="CG_logoReflect_RGB.png" descr="/Users/jason_feuilly/Desktop/CG_logoReflect_RGB.png"/>
          <p:cNvPicPr>
            <a:picLocks noChangeAspect="1"/>
          </p:cNvPicPr>
          <p:nvPr userDrawn="1"/>
        </p:nvPicPr>
        <p:blipFill>
          <a:blip r:embed="rId2" cstate="print"/>
          <a:srcRect/>
          <a:stretch>
            <a:fillRect/>
          </a:stretch>
        </p:blipFill>
        <p:spPr bwMode="auto">
          <a:xfrm>
            <a:off x="7180263" y="6178550"/>
            <a:ext cx="1963737" cy="720725"/>
          </a:xfrm>
          <a:prstGeom prst="rect">
            <a:avLst/>
          </a:prstGeom>
          <a:noFill/>
          <a:ln w="9525">
            <a:noFill/>
            <a:miter lim="800000"/>
            <a:headEnd/>
            <a:tailEnd/>
          </a:ln>
        </p:spPr>
      </p:pic>
      <p:pic>
        <p:nvPicPr>
          <p:cNvPr id="9" name="Picture 7" descr="CNH.png"/>
          <p:cNvPicPr>
            <a:picLocks noChangeAspect="1"/>
          </p:cNvPicPr>
          <p:nvPr userDrawn="1"/>
        </p:nvPicPr>
        <p:blipFill>
          <a:blip r:embed="rId3" cstate="print"/>
          <a:srcRect/>
          <a:stretch>
            <a:fillRect/>
          </a:stretch>
        </p:blipFill>
        <p:spPr bwMode="auto">
          <a:xfrm>
            <a:off x="17463" y="307975"/>
            <a:ext cx="503237" cy="185738"/>
          </a:xfrm>
          <a:prstGeom prst="rect">
            <a:avLst/>
          </a:prstGeom>
          <a:noFill/>
          <a:ln w="9525">
            <a:noFill/>
            <a:miter lim="800000"/>
            <a:headEnd/>
            <a:tailEnd/>
          </a:ln>
        </p:spPr>
      </p:pic>
      <p:cxnSp>
        <p:nvCxnSpPr>
          <p:cNvPr id="10" name="Straight Connector 8"/>
          <p:cNvCxnSpPr>
            <a:cxnSpLocks noChangeShapeType="1"/>
          </p:cNvCxnSpPr>
          <p:nvPr userDrawn="1"/>
        </p:nvCxnSpPr>
        <p:spPr bwMode="auto">
          <a:xfrm flipV="1">
            <a:off x="0" y="492125"/>
            <a:ext cx="549275" cy="0"/>
          </a:xfrm>
          <a:prstGeom prst="line">
            <a:avLst/>
          </a:prstGeom>
          <a:noFill/>
          <a:ln w="3175" algn="ctr">
            <a:solidFill>
              <a:schemeClr val="bg1"/>
            </a:solidFill>
            <a:round/>
            <a:headEnd/>
            <a:tailEnd/>
          </a:ln>
        </p:spPr>
      </p:cxnSp>
      <p:pic>
        <p:nvPicPr>
          <p:cNvPr id="11" name="Picture 2" descr="C:\Users\159496\Desktop\heading_509812884_05042011 copy.png"/>
          <p:cNvPicPr>
            <a:picLocks noChangeAspect="1" noChangeArrowheads="1"/>
          </p:cNvPicPr>
          <p:nvPr userDrawn="1"/>
        </p:nvPicPr>
        <p:blipFill>
          <a:blip r:embed="rId4" cstate="print"/>
          <a:srcRect/>
          <a:stretch>
            <a:fillRect/>
          </a:stretch>
        </p:blipFill>
        <p:spPr bwMode="auto">
          <a:xfrm>
            <a:off x="6994525" y="65088"/>
            <a:ext cx="2073275" cy="577850"/>
          </a:xfrm>
          <a:prstGeom prst="rect">
            <a:avLst/>
          </a:prstGeom>
          <a:noFill/>
          <a:ln w="9525">
            <a:noFill/>
            <a:miter lim="800000"/>
            <a:headEnd/>
            <a:tailEnd/>
          </a:ln>
        </p:spPr>
      </p:pic>
      <p:sp>
        <p:nvSpPr>
          <p:cNvPr id="12" name="Rectangle 11"/>
          <p:cNvSpPr/>
          <p:nvPr userDrawn="1"/>
        </p:nvSpPr>
        <p:spPr bwMode="auto">
          <a:xfrm>
            <a:off x="0" y="552450"/>
            <a:ext cx="541338" cy="46038"/>
          </a:xfrm>
          <a:prstGeom prst="rect">
            <a:avLst/>
          </a:prstGeom>
          <a:solidFill>
            <a:srgbClr val="BC2716"/>
          </a:soli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14" name="Rectangle 13"/>
          <p:cNvSpPr/>
          <p:nvPr userDrawn="1"/>
        </p:nvSpPr>
        <p:spPr bwMode="auto">
          <a:xfrm>
            <a:off x="0" y="6592888"/>
            <a:ext cx="7407275" cy="26987"/>
          </a:xfrm>
          <a:prstGeom prst="rect">
            <a:avLst/>
          </a:prstGeom>
          <a:gradFill>
            <a:gsLst>
              <a:gs pos="0">
                <a:srgbClr val="BC2716"/>
              </a:gs>
              <a:gs pos="100000">
                <a:srgbClr val="BC2716">
                  <a:alpha val="16000"/>
                </a:srgbClr>
              </a:gs>
            </a:gsLst>
            <a:lin ang="10800000" scaled="1"/>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15" name="Rectangle 33"/>
          <p:cNvSpPr>
            <a:spLocks noChangeArrowheads="1"/>
          </p:cNvSpPr>
          <p:nvPr userDrawn="1"/>
        </p:nvSpPr>
        <p:spPr bwMode="auto">
          <a:xfrm>
            <a:off x="109538" y="6528667"/>
            <a:ext cx="5181600" cy="228600"/>
          </a:xfrm>
          <a:prstGeom prst="rect">
            <a:avLst/>
          </a:prstGeom>
          <a:noFill/>
          <a:ln w="9525">
            <a:noFill/>
            <a:miter lim="800000"/>
            <a:headEnd/>
            <a:tailEnd/>
          </a:ln>
          <a:effectLst/>
        </p:spPr>
        <p:txBody>
          <a:bodyPr/>
          <a:lstStyle/>
          <a:p>
            <a:pPr eaLnBrk="0" fontAlgn="auto" hangingPunct="0">
              <a:lnSpc>
                <a:spcPct val="190000"/>
              </a:lnSpc>
              <a:spcBef>
                <a:spcPts val="0"/>
              </a:spcBef>
              <a:spcAft>
                <a:spcPts val="0"/>
              </a:spcAft>
              <a:defRPr/>
            </a:pPr>
            <a:r>
              <a:rPr lang="en-US" sz="900" b="0" dirty="0">
                <a:solidFill>
                  <a:srgbClr val="000000"/>
                </a:solidFill>
                <a:latin typeface="Verdana" charset="0"/>
              </a:rPr>
              <a:t>      </a:t>
            </a:r>
            <a:r>
              <a:rPr lang="en-US" sz="800" b="0" dirty="0">
                <a:solidFill>
                  <a:srgbClr val="000000"/>
                </a:solidFill>
                <a:latin typeface="Verdana" charset="0"/>
              </a:rPr>
              <a:t>|  ©2011, Cognizant 		</a:t>
            </a:r>
            <a:endParaRPr lang="en-US" sz="900" b="0" dirty="0">
              <a:solidFill>
                <a:srgbClr val="000000"/>
              </a:solidFill>
              <a:latin typeface="Verdana" charset="0"/>
            </a:endParaRPr>
          </a:p>
        </p:txBody>
      </p:sp>
      <p:sp>
        <p:nvSpPr>
          <p:cNvPr id="13" name="Rectangle 2"/>
          <p:cNvSpPr>
            <a:spLocks noGrp="1" noChangeArrowheads="1"/>
          </p:cNvSpPr>
          <p:nvPr>
            <p:ph type="ctrTitle"/>
          </p:nvPr>
        </p:nvSpPr>
        <p:spPr>
          <a:xfrm>
            <a:off x="513361" y="0"/>
            <a:ext cx="6480720" cy="592980"/>
          </a:xfrm>
          <a:prstGeom prst="rect">
            <a:avLst/>
          </a:prstGeo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2200" b="0">
                <a:solidFill>
                  <a:srgbClr val="000000"/>
                </a:solidFill>
              </a:defRPr>
            </a:lvl1pPr>
          </a:lstStyle>
          <a:p>
            <a:r>
              <a:rPr lang="en-US" dirty="0" smtClean="0"/>
              <a:t>Click to edit Master title style</a:t>
            </a:r>
            <a:endParaRPr lang="en-US" dirty="0"/>
          </a:p>
        </p:txBody>
      </p:sp>
      <p:sp>
        <p:nvSpPr>
          <p:cNvPr id="16" name="Rectangle 42"/>
          <p:cNvSpPr>
            <a:spLocks noGrp="1" noChangeArrowheads="1"/>
          </p:cNvSpPr>
          <p:nvPr>
            <p:ph type="sldNum" sz="quarter" idx="10"/>
          </p:nvPr>
        </p:nvSpPr>
        <p:spPr bwMode="auto">
          <a:xfrm>
            <a:off x="6350" y="6627813"/>
            <a:ext cx="393700" cy="215900"/>
          </a:xfrm>
          <a:prstGeom prst="rect">
            <a:avLst/>
          </a:prstGeom>
          <a:ln>
            <a:miter lim="800000"/>
            <a:headEnd/>
            <a:tailEnd/>
          </a:ln>
        </p:spPr>
        <p:txBody>
          <a:bodyPr vert="horz" wrap="square" lIns="0" tIns="0" rIns="0" bIns="0" numCol="1" anchor="ctr" anchorCtr="1" compatLnSpc="1">
            <a:prstTxWarp prst="textNoShape">
              <a:avLst/>
            </a:prstTxWarp>
          </a:bodyPr>
          <a:lstStyle>
            <a:lvl1pPr algn="r" eaLnBrk="0" hangingPunct="0">
              <a:lnSpc>
                <a:spcPct val="110000"/>
              </a:lnSpc>
              <a:defRPr sz="1000" b="0">
                <a:solidFill>
                  <a:srgbClr val="2E2B2A"/>
                </a:solidFill>
                <a:latin typeface="Arial Black" charset="0"/>
                <a:ea typeface="ＭＳ Ｐゴシック" charset="-128"/>
              </a:defRPr>
            </a:lvl1pPr>
          </a:lstStyle>
          <a:p>
            <a:pPr>
              <a:defRPr/>
            </a:pPr>
            <a:fld id="{ABBAC7E7-5C0B-415E-ABE8-4B8B685C9A11}" type="slidenum">
              <a:rPr lang="en-US"/>
              <a:pPr>
                <a:defRPr/>
              </a:pPr>
              <a:t>‹#›</a:t>
            </a:fld>
            <a:endParaRPr lang="en-US" dirty="0"/>
          </a:p>
        </p:txBody>
      </p:sp>
    </p:spTree>
    <p:extLst>
      <p:ext uri="{BB962C8B-B14F-4D97-AF65-F5344CB8AC3E}">
        <p14:creationId xmlns:p14="http://schemas.microsoft.com/office/powerpoint/2010/main" val="4060990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3" name="Rectangle 2"/>
          <p:cNvSpPr/>
          <p:nvPr userDrawn="1"/>
        </p:nvSpPr>
        <p:spPr bwMode="auto">
          <a:xfrm>
            <a:off x="0" y="0"/>
            <a:ext cx="9144000" cy="120650"/>
          </a:xfrm>
          <a:prstGeom prst="rect">
            <a:avLst/>
          </a:prstGeom>
          <a:gradFill>
            <a:gsLst>
              <a:gs pos="0">
                <a:schemeClr val="bg1">
                  <a:lumMod val="95000"/>
                </a:schemeClr>
              </a:gs>
              <a:gs pos="99000">
                <a:schemeClr val="bg1"/>
              </a:gs>
            </a:gsLst>
            <a:lin ang="5400000" scaled="0"/>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4" name="Rectangle 106"/>
          <p:cNvSpPr>
            <a:spLocks noChangeArrowheads="1"/>
          </p:cNvSpPr>
          <p:nvPr userDrawn="1"/>
        </p:nvSpPr>
        <p:spPr bwMode="gray">
          <a:xfrm>
            <a:off x="539750" y="115888"/>
            <a:ext cx="8604250" cy="495300"/>
          </a:xfrm>
          <a:prstGeom prst="rect">
            <a:avLst/>
          </a:prstGeom>
          <a:gradFill flip="none" rotWithShape="1">
            <a:gsLst>
              <a:gs pos="0">
                <a:schemeClr val="tx1">
                  <a:lumMod val="85000"/>
                  <a:lumOff val="15000"/>
                </a:schemeClr>
              </a:gs>
              <a:gs pos="56000">
                <a:schemeClr val="bg1">
                  <a:lumMod val="85000"/>
                  <a:alpha val="28000"/>
                </a:schemeClr>
              </a:gs>
              <a:gs pos="100000">
                <a:schemeClr val="bg1">
                  <a:lumMod val="95000"/>
                </a:schemeClr>
              </a:gs>
            </a:gsLst>
            <a:lin ang="10800000" scaled="1"/>
            <a:tileRect/>
          </a:gradFill>
          <a:ln w="9525">
            <a:noFill/>
            <a:miter lim="800000"/>
            <a:headEnd/>
            <a:tailEnd/>
          </a:ln>
          <a:effectLst/>
        </p:spPr>
        <p:txBody>
          <a:bodyPr wrap="none" anchor="ctr"/>
          <a:lstStyle/>
          <a:p>
            <a:pPr fontAlgn="auto">
              <a:spcBef>
                <a:spcPts val="0"/>
              </a:spcBef>
              <a:spcAft>
                <a:spcPts val="0"/>
              </a:spcAft>
              <a:defRPr/>
            </a:pPr>
            <a:endParaRPr lang="en-US" sz="1800" b="0" dirty="0">
              <a:solidFill>
                <a:srgbClr val="000000"/>
              </a:solidFill>
              <a:latin typeface="Verdana"/>
            </a:endParaRPr>
          </a:p>
        </p:txBody>
      </p:sp>
      <p:sp>
        <p:nvSpPr>
          <p:cNvPr id="5" name="Rectangle 4"/>
          <p:cNvSpPr/>
          <p:nvPr userDrawn="1"/>
        </p:nvSpPr>
        <p:spPr bwMode="auto">
          <a:xfrm>
            <a:off x="539750" y="552450"/>
            <a:ext cx="8604250" cy="46038"/>
          </a:xfrm>
          <a:prstGeom prst="rect">
            <a:avLst/>
          </a:prstGeom>
          <a:gradFill>
            <a:gsLst>
              <a:gs pos="0">
                <a:srgbClr val="BC2716"/>
              </a:gs>
              <a:gs pos="100000">
                <a:srgbClr val="BC2716">
                  <a:alpha val="16000"/>
                </a:srgbClr>
              </a:gs>
            </a:gsLst>
            <a:lin ang="10800000" scaled="1"/>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6" name="Freeform 5"/>
          <p:cNvSpPr/>
          <p:nvPr userDrawn="1"/>
        </p:nvSpPr>
        <p:spPr bwMode="auto">
          <a:xfrm rot="21356171">
            <a:off x="563563" y="173038"/>
            <a:ext cx="8504237" cy="436562"/>
          </a:xfrm>
          <a:custGeom>
            <a:avLst/>
            <a:gdLst>
              <a:gd name="connsiteX0" fmla="*/ 0 w 9144000"/>
              <a:gd name="connsiteY0" fmla="*/ 286328 h 304800"/>
              <a:gd name="connsiteX1" fmla="*/ 3639128 w 9144000"/>
              <a:gd name="connsiteY1" fmla="*/ 166255 h 304800"/>
              <a:gd name="connsiteX2" fmla="*/ 6890328 w 9144000"/>
              <a:gd name="connsiteY2" fmla="*/ 304800 h 304800"/>
              <a:gd name="connsiteX3" fmla="*/ 9144000 w 9144000"/>
              <a:gd name="connsiteY3" fmla="*/ 0 h 304800"/>
              <a:gd name="connsiteX0" fmla="*/ 0 w 9144000"/>
              <a:gd name="connsiteY0" fmla="*/ 286328 h 330200"/>
              <a:gd name="connsiteX1" fmla="*/ 3639128 w 9144000"/>
              <a:gd name="connsiteY1" fmla="*/ 166255 h 330200"/>
              <a:gd name="connsiteX2" fmla="*/ 6890328 w 9144000"/>
              <a:gd name="connsiteY2" fmla="*/ 304800 h 330200"/>
              <a:gd name="connsiteX3" fmla="*/ 9144000 w 9144000"/>
              <a:gd name="connsiteY3" fmla="*/ 0 h 330200"/>
              <a:gd name="connsiteX0" fmla="*/ 0 w 9144000"/>
              <a:gd name="connsiteY0" fmla="*/ 286328 h 330200"/>
              <a:gd name="connsiteX1" fmla="*/ 3639128 w 9144000"/>
              <a:gd name="connsiteY1" fmla="*/ 166255 h 330200"/>
              <a:gd name="connsiteX2" fmla="*/ 6890328 w 9144000"/>
              <a:gd name="connsiteY2" fmla="*/ 304800 h 330200"/>
              <a:gd name="connsiteX3" fmla="*/ 9144000 w 9144000"/>
              <a:gd name="connsiteY3" fmla="*/ 0 h 330200"/>
              <a:gd name="connsiteX0" fmla="*/ 0 w 9144000"/>
              <a:gd name="connsiteY0" fmla="*/ 286328 h 330200"/>
              <a:gd name="connsiteX1" fmla="*/ 3639128 w 9144000"/>
              <a:gd name="connsiteY1" fmla="*/ 166255 h 330200"/>
              <a:gd name="connsiteX2" fmla="*/ 6890328 w 9144000"/>
              <a:gd name="connsiteY2" fmla="*/ 304800 h 330200"/>
              <a:gd name="connsiteX3" fmla="*/ 9144000 w 9144000"/>
              <a:gd name="connsiteY3" fmla="*/ 0 h 330200"/>
              <a:gd name="connsiteX0" fmla="*/ 0 w 9144000"/>
              <a:gd name="connsiteY0" fmla="*/ 468746 h 512618"/>
              <a:gd name="connsiteX1" fmla="*/ 3639128 w 9144000"/>
              <a:gd name="connsiteY1" fmla="*/ 348673 h 512618"/>
              <a:gd name="connsiteX2" fmla="*/ 6890328 w 9144000"/>
              <a:gd name="connsiteY2" fmla="*/ 487218 h 512618"/>
              <a:gd name="connsiteX3" fmla="*/ 9144000 w 9144000"/>
              <a:gd name="connsiteY3" fmla="*/ 182418 h 512618"/>
              <a:gd name="connsiteX0" fmla="*/ 0 w 9144000"/>
              <a:gd name="connsiteY0" fmla="*/ 468746 h 670406"/>
              <a:gd name="connsiteX1" fmla="*/ 3639128 w 9144000"/>
              <a:gd name="connsiteY1" fmla="*/ 348673 h 670406"/>
              <a:gd name="connsiteX2" fmla="*/ 6890328 w 9144000"/>
              <a:gd name="connsiteY2" fmla="*/ 487218 h 670406"/>
              <a:gd name="connsiteX3" fmla="*/ 9144000 w 9144000"/>
              <a:gd name="connsiteY3" fmla="*/ 182418 h 670406"/>
              <a:gd name="connsiteX0" fmla="*/ 0 w 9144000"/>
              <a:gd name="connsiteY0" fmla="*/ 468746 h 670406"/>
              <a:gd name="connsiteX1" fmla="*/ 3639128 w 9144000"/>
              <a:gd name="connsiteY1" fmla="*/ 348673 h 670406"/>
              <a:gd name="connsiteX2" fmla="*/ 6890328 w 9144000"/>
              <a:gd name="connsiteY2" fmla="*/ 487218 h 670406"/>
              <a:gd name="connsiteX3" fmla="*/ 9144000 w 9144000"/>
              <a:gd name="connsiteY3" fmla="*/ 182418 h 670406"/>
              <a:gd name="connsiteX0" fmla="*/ 0 w 9134877"/>
              <a:gd name="connsiteY0" fmla="*/ 40024 h 825372"/>
              <a:gd name="connsiteX1" fmla="*/ 3630005 w 9134877"/>
              <a:gd name="connsiteY1" fmla="*/ 503639 h 825372"/>
              <a:gd name="connsiteX2" fmla="*/ 6881205 w 9134877"/>
              <a:gd name="connsiteY2" fmla="*/ 642184 h 825372"/>
              <a:gd name="connsiteX3" fmla="*/ 9134877 w 9134877"/>
              <a:gd name="connsiteY3" fmla="*/ 337384 h 825372"/>
            </a:gdLst>
            <a:ahLst/>
            <a:cxnLst>
              <a:cxn ang="0">
                <a:pos x="connsiteX0" y="connsiteY0"/>
              </a:cxn>
              <a:cxn ang="0">
                <a:pos x="connsiteX1" y="connsiteY1"/>
              </a:cxn>
              <a:cxn ang="0">
                <a:pos x="connsiteX2" y="connsiteY2"/>
              </a:cxn>
              <a:cxn ang="0">
                <a:pos x="connsiteX3" y="connsiteY3"/>
              </a:cxn>
            </a:cxnLst>
            <a:rect l="l" t="t" r="r" b="b"/>
            <a:pathLst>
              <a:path w="9134877" h="825372">
                <a:moveTo>
                  <a:pt x="0" y="40024"/>
                </a:moveTo>
                <a:cubicBezTo>
                  <a:pt x="1213043" y="0"/>
                  <a:pt x="2398489" y="825372"/>
                  <a:pt x="3630005" y="503639"/>
                </a:cubicBezTo>
                <a:cubicBezTo>
                  <a:pt x="5050865" y="154966"/>
                  <a:pt x="5520381" y="348929"/>
                  <a:pt x="6881205" y="642184"/>
                </a:cubicBezTo>
                <a:cubicBezTo>
                  <a:pt x="7540989" y="764335"/>
                  <a:pt x="8034980" y="667584"/>
                  <a:pt x="9134877" y="337384"/>
                </a:cubicBezTo>
              </a:path>
            </a:pathLst>
          </a:custGeom>
          <a:noFill/>
          <a:ln w="3175" cap="flat" cmpd="sng" algn="ctr">
            <a:solidFill>
              <a:schemeClr val="bg1">
                <a:alpha val="18000"/>
              </a:schemeClr>
            </a:solidFill>
            <a:prstDash val="solid"/>
            <a:round/>
            <a:headEnd type="none" w="med" len="med"/>
            <a:tailEnd type="none" w="med" len="med"/>
          </a:ln>
          <a:effectLst/>
        </p:spPr>
        <p:txBody>
          <a:bodyPr/>
          <a:lstStyle/>
          <a:p>
            <a:pPr fontAlgn="auto">
              <a:spcBef>
                <a:spcPts val="0"/>
              </a:spcBef>
              <a:spcAft>
                <a:spcPts val="0"/>
              </a:spcAft>
              <a:defRPr/>
            </a:pPr>
            <a:endParaRPr lang="en-US" sz="1800" b="0" dirty="0">
              <a:solidFill>
                <a:srgbClr val="000000"/>
              </a:solidFill>
              <a:latin typeface="Verdana"/>
            </a:endParaRPr>
          </a:p>
        </p:txBody>
      </p:sp>
      <p:sp>
        <p:nvSpPr>
          <p:cNvPr id="7" name="Rectangle 106"/>
          <p:cNvSpPr>
            <a:spLocks noChangeArrowheads="1"/>
          </p:cNvSpPr>
          <p:nvPr userDrawn="1"/>
        </p:nvSpPr>
        <p:spPr bwMode="gray">
          <a:xfrm>
            <a:off x="0" y="115888"/>
            <a:ext cx="539750" cy="495300"/>
          </a:xfrm>
          <a:prstGeom prst="rect">
            <a:avLst/>
          </a:prstGeom>
          <a:gradFill flip="none" rotWithShape="1">
            <a:gsLst>
              <a:gs pos="0">
                <a:schemeClr val="tx1">
                  <a:lumMod val="85000"/>
                  <a:lumOff val="15000"/>
                </a:schemeClr>
              </a:gs>
              <a:gs pos="50000">
                <a:schemeClr val="tx1">
                  <a:lumMod val="75000"/>
                  <a:lumOff val="25000"/>
                </a:schemeClr>
              </a:gs>
              <a:gs pos="100000">
                <a:schemeClr val="tx1">
                  <a:lumMod val="85000"/>
                  <a:lumOff val="15000"/>
                </a:schemeClr>
              </a:gs>
            </a:gsLst>
            <a:lin ang="13500000" scaled="1"/>
            <a:tileRect/>
          </a:gradFill>
          <a:ln w="9525">
            <a:noFill/>
            <a:miter lim="800000"/>
            <a:headEnd/>
            <a:tailEnd/>
          </a:ln>
          <a:effectLst/>
        </p:spPr>
        <p:txBody>
          <a:bodyPr wrap="none" anchor="ctr"/>
          <a:lstStyle/>
          <a:p>
            <a:pPr fontAlgn="auto">
              <a:spcBef>
                <a:spcPts val="0"/>
              </a:spcBef>
              <a:spcAft>
                <a:spcPts val="0"/>
              </a:spcAft>
              <a:defRPr/>
            </a:pPr>
            <a:endParaRPr lang="en-US" sz="1800" b="0" dirty="0">
              <a:solidFill>
                <a:srgbClr val="000000"/>
              </a:solidFill>
              <a:latin typeface="Verdana"/>
            </a:endParaRPr>
          </a:p>
        </p:txBody>
      </p:sp>
      <p:pic>
        <p:nvPicPr>
          <p:cNvPr id="8" name="CG_logoReflect_RGB.png" descr="/Users/jason_feuilly/Desktop/CG_logoReflect_RGB.png"/>
          <p:cNvPicPr>
            <a:picLocks noChangeAspect="1"/>
          </p:cNvPicPr>
          <p:nvPr userDrawn="1"/>
        </p:nvPicPr>
        <p:blipFill>
          <a:blip r:embed="rId2" cstate="print"/>
          <a:srcRect/>
          <a:stretch>
            <a:fillRect/>
          </a:stretch>
        </p:blipFill>
        <p:spPr bwMode="auto">
          <a:xfrm>
            <a:off x="7180263" y="6178550"/>
            <a:ext cx="1963737" cy="720725"/>
          </a:xfrm>
          <a:prstGeom prst="rect">
            <a:avLst/>
          </a:prstGeom>
          <a:noFill/>
          <a:ln w="9525">
            <a:noFill/>
            <a:miter lim="800000"/>
            <a:headEnd/>
            <a:tailEnd/>
          </a:ln>
        </p:spPr>
      </p:pic>
      <p:pic>
        <p:nvPicPr>
          <p:cNvPr id="9" name="Picture 7" descr="CNH.png"/>
          <p:cNvPicPr>
            <a:picLocks noChangeAspect="1"/>
          </p:cNvPicPr>
          <p:nvPr userDrawn="1"/>
        </p:nvPicPr>
        <p:blipFill>
          <a:blip r:embed="rId3" cstate="print"/>
          <a:srcRect/>
          <a:stretch>
            <a:fillRect/>
          </a:stretch>
        </p:blipFill>
        <p:spPr bwMode="auto">
          <a:xfrm>
            <a:off x="17463" y="307975"/>
            <a:ext cx="503237" cy="185738"/>
          </a:xfrm>
          <a:prstGeom prst="rect">
            <a:avLst/>
          </a:prstGeom>
          <a:noFill/>
          <a:ln w="9525">
            <a:noFill/>
            <a:miter lim="800000"/>
            <a:headEnd/>
            <a:tailEnd/>
          </a:ln>
        </p:spPr>
      </p:pic>
      <p:cxnSp>
        <p:nvCxnSpPr>
          <p:cNvPr id="10" name="Straight Connector 8"/>
          <p:cNvCxnSpPr>
            <a:cxnSpLocks noChangeShapeType="1"/>
          </p:cNvCxnSpPr>
          <p:nvPr userDrawn="1"/>
        </p:nvCxnSpPr>
        <p:spPr bwMode="auto">
          <a:xfrm flipV="1">
            <a:off x="0" y="492125"/>
            <a:ext cx="549275" cy="0"/>
          </a:xfrm>
          <a:prstGeom prst="line">
            <a:avLst/>
          </a:prstGeom>
          <a:noFill/>
          <a:ln w="3175" algn="ctr">
            <a:solidFill>
              <a:schemeClr val="bg1"/>
            </a:solidFill>
            <a:round/>
            <a:headEnd/>
            <a:tailEnd/>
          </a:ln>
        </p:spPr>
      </p:cxnSp>
      <p:pic>
        <p:nvPicPr>
          <p:cNvPr id="11" name="Picture 2" descr="C:\Users\159496\Desktop\heading_509812884_05042011 copy.png"/>
          <p:cNvPicPr>
            <a:picLocks noChangeAspect="1" noChangeArrowheads="1"/>
          </p:cNvPicPr>
          <p:nvPr userDrawn="1"/>
        </p:nvPicPr>
        <p:blipFill>
          <a:blip r:embed="rId4" cstate="print"/>
          <a:srcRect/>
          <a:stretch>
            <a:fillRect/>
          </a:stretch>
        </p:blipFill>
        <p:spPr bwMode="auto">
          <a:xfrm>
            <a:off x="6994525" y="65088"/>
            <a:ext cx="2073275" cy="577850"/>
          </a:xfrm>
          <a:prstGeom prst="rect">
            <a:avLst/>
          </a:prstGeom>
          <a:noFill/>
          <a:ln w="9525">
            <a:noFill/>
            <a:miter lim="800000"/>
            <a:headEnd/>
            <a:tailEnd/>
          </a:ln>
        </p:spPr>
      </p:pic>
      <p:sp>
        <p:nvSpPr>
          <p:cNvPr id="12" name="Rectangle 11"/>
          <p:cNvSpPr/>
          <p:nvPr userDrawn="1"/>
        </p:nvSpPr>
        <p:spPr bwMode="auto">
          <a:xfrm>
            <a:off x="0" y="552450"/>
            <a:ext cx="541338" cy="46038"/>
          </a:xfrm>
          <a:prstGeom prst="rect">
            <a:avLst/>
          </a:prstGeom>
          <a:solidFill>
            <a:srgbClr val="BC2716"/>
          </a:soli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14" name="Rectangle 13"/>
          <p:cNvSpPr/>
          <p:nvPr userDrawn="1"/>
        </p:nvSpPr>
        <p:spPr bwMode="auto">
          <a:xfrm>
            <a:off x="0" y="6592888"/>
            <a:ext cx="7407275" cy="26987"/>
          </a:xfrm>
          <a:prstGeom prst="rect">
            <a:avLst/>
          </a:prstGeom>
          <a:gradFill>
            <a:gsLst>
              <a:gs pos="0">
                <a:srgbClr val="BC2716"/>
              </a:gs>
              <a:gs pos="100000">
                <a:srgbClr val="BC2716">
                  <a:alpha val="16000"/>
                </a:srgbClr>
              </a:gs>
            </a:gsLst>
            <a:lin ang="10800000" scaled="1"/>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15" name="Rectangle 33"/>
          <p:cNvSpPr>
            <a:spLocks noChangeArrowheads="1"/>
          </p:cNvSpPr>
          <p:nvPr userDrawn="1"/>
        </p:nvSpPr>
        <p:spPr bwMode="auto">
          <a:xfrm>
            <a:off x="109538" y="6528667"/>
            <a:ext cx="5181600" cy="228600"/>
          </a:xfrm>
          <a:prstGeom prst="rect">
            <a:avLst/>
          </a:prstGeom>
          <a:noFill/>
          <a:ln w="9525">
            <a:noFill/>
            <a:miter lim="800000"/>
            <a:headEnd/>
            <a:tailEnd/>
          </a:ln>
          <a:effectLst/>
        </p:spPr>
        <p:txBody>
          <a:bodyPr/>
          <a:lstStyle/>
          <a:p>
            <a:pPr eaLnBrk="0" fontAlgn="auto" hangingPunct="0">
              <a:lnSpc>
                <a:spcPct val="190000"/>
              </a:lnSpc>
              <a:spcBef>
                <a:spcPts val="0"/>
              </a:spcBef>
              <a:spcAft>
                <a:spcPts val="0"/>
              </a:spcAft>
              <a:defRPr/>
            </a:pPr>
            <a:r>
              <a:rPr lang="en-US" sz="900" b="0" dirty="0">
                <a:solidFill>
                  <a:srgbClr val="000000"/>
                </a:solidFill>
                <a:latin typeface="Verdana" charset="0"/>
              </a:rPr>
              <a:t>      </a:t>
            </a:r>
            <a:r>
              <a:rPr lang="en-US" sz="800" b="0" dirty="0">
                <a:solidFill>
                  <a:srgbClr val="000000"/>
                </a:solidFill>
                <a:latin typeface="Verdana" charset="0"/>
              </a:rPr>
              <a:t>|  ©2011, Cognizant 		</a:t>
            </a:r>
            <a:endParaRPr lang="en-US" sz="900" b="0" dirty="0">
              <a:solidFill>
                <a:srgbClr val="000000"/>
              </a:solidFill>
              <a:latin typeface="Verdana" charset="0"/>
            </a:endParaRPr>
          </a:p>
        </p:txBody>
      </p:sp>
      <p:sp>
        <p:nvSpPr>
          <p:cNvPr id="13" name="Rectangle 2"/>
          <p:cNvSpPr>
            <a:spLocks noGrp="1" noChangeArrowheads="1"/>
          </p:cNvSpPr>
          <p:nvPr>
            <p:ph type="ctrTitle"/>
          </p:nvPr>
        </p:nvSpPr>
        <p:spPr>
          <a:xfrm>
            <a:off x="513361" y="0"/>
            <a:ext cx="6480720" cy="592980"/>
          </a:xfrm>
          <a:prstGeom prst="rect">
            <a:avLst/>
          </a:prstGeo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2200" b="0">
                <a:solidFill>
                  <a:srgbClr val="000000"/>
                </a:solidFill>
              </a:defRPr>
            </a:lvl1pPr>
          </a:lstStyle>
          <a:p>
            <a:r>
              <a:rPr lang="en-US" dirty="0" smtClean="0"/>
              <a:t>Click to edit Master title style</a:t>
            </a:r>
            <a:endParaRPr lang="en-US" dirty="0"/>
          </a:p>
        </p:txBody>
      </p:sp>
      <p:sp>
        <p:nvSpPr>
          <p:cNvPr id="16" name="Rectangle 42"/>
          <p:cNvSpPr>
            <a:spLocks noGrp="1" noChangeArrowheads="1"/>
          </p:cNvSpPr>
          <p:nvPr>
            <p:ph type="sldNum" sz="quarter" idx="10"/>
          </p:nvPr>
        </p:nvSpPr>
        <p:spPr bwMode="auto">
          <a:xfrm>
            <a:off x="6350" y="6627813"/>
            <a:ext cx="393700" cy="215900"/>
          </a:xfrm>
          <a:prstGeom prst="rect">
            <a:avLst/>
          </a:prstGeom>
          <a:ln>
            <a:miter lim="800000"/>
            <a:headEnd/>
            <a:tailEnd/>
          </a:ln>
        </p:spPr>
        <p:txBody>
          <a:bodyPr vert="horz" wrap="square" lIns="0" tIns="0" rIns="0" bIns="0" numCol="1" anchor="ctr" anchorCtr="1" compatLnSpc="1">
            <a:prstTxWarp prst="textNoShape">
              <a:avLst/>
            </a:prstTxWarp>
          </a:bodyPr>
          <a:lstStyle>
            <a:lvl1pPr algn="r" eaLnBrk="0" hangingPunct="0">
              <a:lnSpc>
                <a:spcPct val="110000"/>
              </a:lnSpc>
              <a:defRPr sz="1000" b="0">
                <a:solidFill>
                  <a:srgbClr val="2E2B2A"/>
                </a:solidFill>
                <a:latin typeface="Arial Black" charset="0"/>
                <a:ea typeface="ＭＳ Ｐゴシック" charset="-128"/>
              </a:defRPr>
            </a:lvl1pPr>
          </a:lstStyle>
          <a:p>
            <a:pPr>
              <a:defRPr/>
            </a:pPr>
            <a:fld id="{ABBAC7E7-5C0B-415E-ABE8-4B8B685C9A11}" type="slidenum">
              <a:rPr lang="en-US"/>
              <a:pPr>
                <a:defRPr/>
              </a:pPr>
              <a:t>‹#›</a:t>
            </a:fld>
            <a:endParaRPr lang="en-US" dirty="0"/>
          </a:p>
        </p:txBody>
      </p:sp>
    </p:spTree>
    <p:extLst>
      <p:ext uri="{BB962C8B-B14F-4D97-AF65-F5344CB8AC3E}">
        <p14:creationId xmlns:p14="http://schemas.microsoft.com/office/powerpoint/2010/main" val="2294762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CB97365-EBCA-4027-87D5-99FC1D4DF0BB}" type="datetimeFigureOut">
              <a:rPr lang="en-US" smtClean="0"/>
              <a:pPr/>
              <a:t>2/5/2015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D9E07ADA-1C6B-417B-B0CD-599F409A471C}" type="slidenum">
              <a:rPr lang="en-US" smtClean="0"/>
              <a:pPr>
                <a:defRPr/>
              </a:pPr>
              <a:t>‹#›</a:t>
            </a:fld>
            <a:endParaRPr lang="en-US" dirty="0"/>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CB97365-EBCA-4027-87D5-99FC1D4DF0BB}" type="datetimeFigureOut">
              <a:rPr lang="en-US" smtClean="0"/>
              <a:pPr/>
              <a:t>2/5/2015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a:defRPr/>
            </a:pPr>
            <a:fld id="{D9E07ADA-1C6B-417B-B0CD-599F409A471C}" type="slidenum">
              <a:rPr lang="en-US" smtClean="0"/>
              <a:pPr>
                <a:defRPr/>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a:ea typeface="ＭＳ Ｐゴシック"/>
              </a:rPr>
              <a:t>      </a:t>
            </a:r>
            <a:r>
              <a:rPr lang="en-US" sz="800" dirty="0">
                <a:solidFill>
                  <a:srgbClr val="000000"/>
                </a:solidFill>
                <a:latin typeface="Verdana"/>
                <a:ea typeface="ＭＳ Ｐゴシック"/>
              </a:rPr>
              <a:t>|  </a:t>
            </a:r>
            <a:r>
              <a:rPr lang="en-US" sz="800" b="0" dirty="0">
                <a:solidFill>
                  <a:srgbClr val="000000"/>
                </a:solidFill>
                <a:latin typeface="Verdana"/>
                <a:ea typeface="ＭＳ Ｐゴシック"/>
              </a:rPr>
              <a:t>©2012, Cognizant 		</a:t>
            </a:r>
            <a:endParaRPr lang="en-US" sz="900" b="0" dirty="0">
              <a:solidFill>
                <a:srgbClr val="000000"/>
              </a:solidFill>
              <a:latin typeface="Verdana"/>
              <a:ea typeface="ＭＳ Ｐゴシック"/>
            </a:endParaRPr>
          </a:p>
        </p:txBody>
      </p:sp>
      <p:pic>
        <p:nvPicPr>
          <p:cNvPr id="5"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Verdana"/>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fld id="{18339B34-11D7-4D2F-9DFF-49DD98756849}" type="slidenum">
              <a:rPr lang="en-US"/>
              <a:pPr/>
              <a:t>‹#›</a:t>
            </a:fld>
            <a:endParaRPr lang="en-US" dirty="0"/>
          </a:p>
        </p:txBody>
      </p:sp>
    </p:spTree>
    <p:extLst>
      <p:ext uri="{BB962C8B-B14F-4D97-AF65-F5344CB8AC3E}">
        <p14:creationId xmlns:p14="http://schemas.microsoft.com/office/powerpoint/2010/main" val="34784306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CB97365-EBCA-4027-87D5-99FC1D4DF0BB}" type="datetimeFigureOut">
              <a:rPr lang="en-US" smtClean="0"/>
              <a:pPr/>
              <a:t>2/5/2015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a:defRPr/>
            </a:pPr>
            <a:fld id="{D9E07ADA-1C6B-417B-B0CD-599F409A471C}"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CB97365-EBCA-4027-87D5-99FC1D4DF0BB}" type="datetimeFigureOut">
              <a:rPr lang="en-US" smtClean="0"/>
              <a:pPr/>
              <a:t>2/5/2015</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a:defRPr/>
            </a:pPr>
            <a:fld id="{D9E07ADA-1C6B-417B-B0CD-599F409A471C}" type="slidenum">
              <a:rPr lang="en-US" smtClean="0"/>
              <a:pPr>
                <a:defRPr/>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CB97365-EBCA-4027-87D5-99FC1D4DF0BB}" type="datetimeFigureOut">
              <a:rPr lang="en-US" smtClean="0"/>
              <a:pPr/>
              <a:t>2/5/2015</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a:defRPr/>
            </a:pPr>
            <a:fld id="{D9E07ADA-1C6B-417B-B0CD-599F409A471C}"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CB97365-EBCA-4027-87D5-99FC1D4DF0BB}" type="datetimeFigureOut">
              <a:rPr lang="en-US" smtClean="0"/>
              <a:pPr/>
              <a:t>2/5/2015</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a:defRPr/>
            </a:pPr>
            <a:fld id="{3A7F45D3-20C0-4959-A633-3059F8B908E3}" type="slidenum">
              <a:rPr lang="en-US" smtClean="0"/>
              <a:pPr>
                <a:defRPr/>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
        <p:nvSpPr>
          <p:cNvPr id="7" name="Rectangle 6"/>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8" name="Rectangle 7"/>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pic>
        <p:nvPicPr>
          <p:cNvPr id="9"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cxnSp>
        <p:nvCxnSpPr>
          <p:cNvPr id="10" name="Straight Connector 9"/>
          <p:cNvCxnSpPr>
            <a:cxnSpLocks noChangeShapeType="1"/>
          </p:cNvCxnSpPr>
          <p:nvPr userDrawn="1"/>
        </p:nvCxnSpPr>
        <p:spPr bwMode="auto">
          <a:xfrm>
            <a:off x="152400" y="228600"/>
            <a:ext cx="8763000" cy="1588"/>
          </a:xfrm>
          <a:prstGeom prst="line">
            <a:avLst/>
          </a:prstGeom>
          <a:noFill/>
          <a:ln w="9525">
            <a:solidFill>
              <a:srgbClr val="55B738"/>
            </a:solidFill>
            <a:round/>
            <a:headEnd/>
            <a:tailEnd/>
          </a:ln>
        </p:spPr>
      </p:cxn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CB97365-EBCA-4027-87D5-99FC1D4DF0BB}" type="datetimeFigureOut">
              <a:rPr lang="en-US" smtClean="0"/>
              <a:pPr/>
              <a:t>2/5/2015</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a:defRPr/>
            </a:pPr>
            <a:fld id="{D9E07ADA-1C6B-417B-B0CD-599F409A471C}" type="slidenum">
              <a:rPr lang="en-US" smtClean="0"/>
              <a:pPr>
                <a:defRPr/>
              </a:pPr>
              <a:t>‹#›</a:t>
            </a:fld>
            <a:endParaRPr lang="en-US" dirty="0"/>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CB97365-EBCA-4027-87D5-99FC1D4DF0BB}" type="datetimeFigureOut">
              <a:rPr lang="en-US" smtClean="0"/>
              <a:pPr/>
              <a:t>2/5/2015</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a:defRPr/>
            </a:pPr>
            <a:fld id="{D9E07ADA-1C6B-417B-B0CD-599F409A471C}"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CB97365-EBCA-4027-87D5-99FC1D4DF0BB}" type="datetimeFigureOut">
              <a:rPr lang="en-US" smtClean="0"/>
              <a:pPr/>
              <a:t>2/5/2015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D9E07ADA-1C6B-417B-B0CD-599F409A471C}"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CB97365-EBCA-4027-87D5-99FC1D4DF0BB}" type="datetimeFigureOut">
              <a:rPr lang="en-US" smtClean="0"/>
              <a:pPr/>
              <a:t>2/5/2015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a:defRPr/>
            </a:pPr>
            <a:fld id="{D9E07ADA-1C6B-417B-B0CD-599F409A471C}" type="slidenum">
              <a:rPr lang="en-US" smtClean="0"/>
              <a:pPr>
                <a:defRPr/>
              </a:pPr>
              <a:t>‹#›</a:t>
            </a:fld>
            <a:endParaRPr lang="en-US" dirty="0"/>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CB97365-EBCA-4027-87D5-99FC1D4DF0BB}" type="datetimeFigureOut">
              <a:rPr lang="en-US" smtClean="0"/>
              <a:pPr/>
              <a:t>2/5/2015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a:defRPr/>
            </a:pPr>
            <a:fld id="{D9E07ADA-1C6B-417B-B0CD-599F409A471C}" type="slidenum">
              <a:rPr lang="en-US" smtClean="0"/>
              <a:pPr>
                <a:defRPr/>
              </a:pPr>
              <a:t>‹#›</a:t>
            </a:fld>
            <a:endParaRPr lang="en-US" dirty="0"/>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pic>
        <p:nvPicPr>
          <p:cNvPr id="4" name="Picture 9" descr="Cognizant_36x84_04D.png"/>
          <p:cNvPicPr>
            <a:picLocks noChangeAspect="1"/>
          </p:cNvPicPr>
          <p:nvPr userDrawn="1"/>
        </p:nvPicPr>
        <p:blipFill>
          <a:blip r:embed="rId2" cstate="print"/>
          <a:srcRect t="1440"/>
          <a:stretch>
            <a:fillRect/>
          </a:stretch>
        </p:blipFill>
        <p:spPr bwMode="auto">
          <a:xfrm>
            <a:off x="185738" y="0"/>
            <a:ext cx="576262" cy="3614738"/>
          </a:xfrm>
          <a:prstGeom prst="rect">
            <a:avLst/>
          </a:prstGeom>
          <a:noFill/>
          <a:ln w="9525">
            <a:noFill/>
            <a:miter lim="800000"/>
            <a:headEnd/>
            <a:tailEnd/>
          </a:ln>
        </p:spPr>
      </p:pic>
      <p:sp>
        <p:nvSpPr>
          <p:cNvPr id="6" name="TextBox 5"/>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pic>
        <p:nvPicPr>
          <p:cNvPr id="9" name="Picture 7" descr="side_circles.png"/>
          <p:cNvPicPr>
            <a:picLocks noChangeAspect="1"/>
          </p:cNvPicPr>
          <p:nvPr userDrawn="1"/>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10" name="Rectangle 3"/>
          <p:cNvSpPr>
            <a:spLocks noGrp="1" noChangeArrowheads="1"/>
          </p:cNvSpPr>
          <p:nvPr>
            <p:ph type="subTitle" idx="1"/>
          </p:nvPr>
        </p:nvSpPr>
        <p:spPr>
          <a:xfrm>
            <a:off x="1219200" y="3352800"/>
            <a:ext cx="66294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11" name="Rectangle 2"/>
          <p:cNvSpPr>
            <a:spLocks noGrp="1" noChangeArrowheads="1"/>
          </p:cNvSpPr>
          <p:nvPr>
            <p:ph type="ctrTitle"/>
          </p:nvPr>
        </p:nvSpPr>
        <p:spPr>
          <a:xfrm>
            <a:off x="1219200" y="1414463"/>
            <a:ext cx="66294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
        <p:nvSpPr>
          <p:cNvPr id="12" name="Text Box 1042"/>
          <p:cNvSpPr txBox="1">
            <a:spLocks noChangeArrowheads="1"/>
          </p:cNvSpPr>
          <p:nvPr userDrawn="1"/>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b="0" dirty="0">
                <a:solidFill>
                  <a:srgbClr val="808388"/>
                </a:solidFill>
                <a:latin typeface="Verdana" charset="0"/>
              </a:rPr>
              <a:t>©</a:t>
            </a:r>
            <a:r>
              <a:rPr lang="en-US" sz="1000" b="0" dirty="0" smtClean="0">
                <a:solidFill>
                  <a:srgbClr val="808388"/>
                </a:solidFill>
                <a:latin typeface="Verdana" charset="0"/>
              </a:rPr>
              <a:t>2012, </a:t>
            </a:r>
            <a:r>
              <a:rPr lang="en-US" sz="1000" b="0" dirty="0">
                <a:solidFill>
                  <a:srgbClr val="808388"/>
                </a:solidFill>
                <a:latin typeface="Verdana" charset="0"/>
              </a:rPr>
              <a:t>Cognizant 		</a:t>
            </a:r>
          </a:p>
        </p:txBody>
      </p:sp>
    </p:spTree>
    <p:extLst>
      <p:ext uri="{BB962C8B-B14F-4D97-AF65-F5344CB8AC3E}">
        <p14:creationId xmlns:p14="http://schemas.microsoft.com/office/powerpoint/2010/main" val="1739767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a:ea typeface="ＭＳ Ｐゴシック"/>
              </a:rPr>
              <a:t>©2011, 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userDrawn="1"/>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Verdana"/>
              <a:ea typeface="ＭＳ Ｐゴシック" pitchFamily="-12" charset="-128"/>
              <a:cs typeface="ＭＳ Ｐゴシック" pitchFamily="-12" charset="-128"/>
            </a:endParaRPr>
          </a:p>
        </p:txBody>
      </p:sp>
      <p:sp>
        <p:nvSpPr>
          <p:cNvPr id="10" name="TextBox 9"/>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rgbClr val="FFFFFF"/>
                </a:solidFill>
                <a:latin typeface="Verdana"/>
                <a:ea typeface="ＭＳ Ｐゴシック"/>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10333344"/>
      </p:ext>
    </p:extLst>
  </p:cSld>
  <p:clrMapOvr>
    <a:masterClrMapping/>
  </p:clrMapOvr>
  <p:transition/>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4" name="Slide Number Placeholder 3"/>
          <p:cNvSpPr txBox="1">
            <a:spLocks/>
          </p:cNvSpPr>
          <p:nvPr userDrawn="1"/>
        </p:nvSpPr>
        <p:spPr bwMode="auto">
          <a:xfrm>
            <a:off x="8573589" y="6527800"/>
            <a:ext cx="4254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33C30EE0-2B96-422E-8960-AF561DB136C8}" type="slidenum">
              <a:rPr kumimoji="0" lang="en-US" sz="900" b="0" i="0" u="none" strike="noStrike" kern="1200" cap="none" spc="0" normalizeH="0" baseline="0" noProof="0" smtClean="0">
                <a:ln>
                  <a:noFill/>
                </a:ln>
                <a:solidFill>
                  <a:schemeClr val="tx1"/>
                </a:solidFill>
                <a:effectLst/>
                <a:uLnTx/>
                <a:uFillTx/>
                <a:latin typeface="+mn-lt"/>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2"/>
          <p:cNvSpPr>
            <a:spLocks noGrp="1" noChangeArrowheads="1"/>
          </p:cNvSpPr>
          <p:nvPr>
            <p:ph type="title"/>
          </p:nvPr>
        </p:nvSpPr>
        <p:spPr bwMode="auto">
          <a:xfrm>
            <a:off x="95250" y="61870"/>
            <a:ext cx="7067550" cy="62393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extLst>
      <p:ext uri="{BB962C8B-B14F-4D97-AF65-F5344CB8AC3E}">
        <p14:creationId xmlns:p14="http://schemas.microsoft.com/office/powerpoint/2010/main" val="1421215388"/>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a:t>
            </a:r>
            <a:r>
              <a:rPr lang="en-US" sz="800" b="0" dirty="0" smtClean="0">
                <a:solidFill>
                  <a:srgbClr val="000000"/>
                </a:solidFill>
                <a:latin typeface="Verdana" charset="0"/>
              </a:rPr>
              <a:t>2012, </a:t>
            </a:r>
            <a:r>
              <a:rPr lang="en-US" sz="800" b="0" dirty="0">
                <a:solidFill>
                  <a:srgbClr val="000000"/>
                </a:solidFill>
                <a:latin typeface="Verdana" charset="0"/>
              </a:rPr>
              <a:t>Cognizant 		</a:t>
            </a:r>
            <a:endParaRPr lang="en-US" sz="900" b="0" dirty="0">
              <a:solidFill>
                <a:srgbClr val="000000"/>
              </a:solidFill>
              <a:latin typeface="Verdana" charset="0"/>
            </a:endParaRPr>
          </a:p>
        </p:txBody>
      </p:sp>
      <p:pic>
        <p:nvPicPr>
          <p:cNvPr id="5"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3"/>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19CBD693-6CEC-43D8-AC2A-09FD3558C4AA}" type="slidenum">
              <a:rPr lang="en-US"/>
              <a:pPr>
                <a:defRPr/>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Rectangle 4"/>
          <p:cNvSpPr>
            <a:spLocks noGrp="1" noChangeArrowheads="1"/>
          </p:cNvSpPr>
          <p:nvPr>
            <p:ph type="sldNum" sz="quarter" idx="4"/>
          </p:nvPr>
        </p:nvSpPr>
        <p:spPr bwMode="auto">
          <a:xfrm>
            <a:off x="8573589" y="6527800"/>
            <a:ext cx="4254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900">
                <a:solidFill>
                  <a:schemeClr val="tx1"/>
                </a:solidFill>
                <a:latin typeface="+mn-lt"/>
              </a:defRPr>
            </a:lvl1pPr>
          </a:lstStyle>
          <a:p>
            <a:pPr>
              <a:defRPr/>
            </a:pPr>
            <a:fld id="{30BD788E-C8D8-4441-B501-DCF37AB19F2B}" type="slidenum">
              <a:rPr lang="en-US"/>
              <a:pPr>
                <a:defRPr/>
              </a:pPr>
              <a:t>‹#›</a:t>
            </a:fld>
            <a:endParaRPr lang="en-US" dirty="0"/>
          </a:p>
        </p:txBody>
      </p:sp>
      <p:sp>
        <p:nvSpPr>
          <p:cNvPr id="5" name="Rectangle 2"/>
          <p:cNvSpPr>
            <a:spLocks noGrp="1" noChangeArrowheads="1"/>
          </p:cNvSpPr>
          <p:nvPr>
            <p:ph type="title"/>
          </p:nvPr>
        </p:nvSpPr>
        <p:spPr bwMode="auto">
          <a:xfrm>
            <a:off x="95250" y="61870"/>
            <a:ext cx="7067550" cy="62393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extLst>
      <p:ext uri="{BB962C8B-B14F-4D97-AF65-F5344CB8AC3E}">
        <p14:creationId xmlns:p14="http://schemas.microsoft.com/office/powerpoint/2010/main" val="30119522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sldNum" sz="quarter" idx="4"/>
          </p:nvPr>
        </p:nvSpPr>
        <p:spPr bwMode="auto">
          <a:xfrm>
            <a:off x="8573589" y="6527800"/>
            <a:ext cx="4254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900">
                <a:solidFill>
                  <a:schemeClr val="tx1"/>
                </a:solidFill>
                <a:latin typeface="+mn-lt"/>
              </a:defRPr>
            </a:lvl1pPr>
          </a:lstStyle>
          <a:p>
            <a:pPr>
              <a:defRPr/>
            </a:pPr>
            <a:fld id="{30BD788E-C8D8-4441-B501-DCF37AB19F2B}" type="slidenum">
              <a:rPr lang="en-US"/>
              <a:pPr>
                <a:defRPr/>
              </a:pPr>
              <a:t>‹#›</a:t>
            </a:fld>
            <a:endParaRPr lang="en-US" dirty="0"/>
          </a:p>
        </p:txBody>
      </p:sp>
      <p:sp>
        <p:nvSpPr>
          <p:cNvPr id="5" name="Rectangle 2"/>
          <p:cNvSpPr>
            <a:spLocks noGrp="1" noChangeArrowheads="1"/>
          </p:cNvSpPr>
          <p:nvPr>
            <p:ph type="title"/>
          </p:nvPr>
        </p:nvSpPr>
        <p:spPr bwMode="auto">
          <a:xfrm>
            <a:off x="95250" y="61870"/>
            <a:ext cx="7067550" cy="62393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extLst>
      <p:ext uri="{BB962C8B-B14F-4D97-AF65-F5344CB8AC3E}">
        <p14:creationId xmlns:p14="http://schemas.microsoft.com/office/powerpoint/2010/main" val="214456836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sldNum" sz="quarter" idx="4"/>
          </p:nvPr>
        </p:nvSpPr>
        <p:spPr bwMode="auto">
          <a:xfrm>
            <a:off x="8573589" y="6527800"/>
            <a:ext cx="4254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900">
                <a:solidFill>
                  <a:schemeClr val="tx1"/>
                </a:solidFill>
                <a:latin typeface="+mn-lt"/>
              </a:defRPr>
            </a:lvl1pPr>
          </a:lstStyle>
          <a:p>
            <a:pPr>
              <a:defRPr/>
            </a:pPr>
            <a:fld id="{30BD788E-C8D8-4441-B501-DCF37AB19F2B}" type="slidenum">
              <a:rPr lang="en-US"/>
              <a:pPr>
                <a:defRPr/>
              </a:pPr>
              <a:t>‹#›</a:t>
            </a:fld>
            <a:endParaRPr lang="en-US" dirty="0"/>
          </a:p>
        </p:txBody>
      </p:sp>
      <p:sp>
        <p:nvSpPr>
          <p:cNvPr id="5" name="Rectangle 2"/>
          <p:cNvSpPr>
            <a:spLocks noGrp="1" noChangeArrowheads="1"/>
          </p:cNvSpPr>
          <p:nvPr>
            <p:ph type="title"/>
          </p:nvPr>
        </p:nvSpPr>
        <p:spPr bwMode="auto">
          <a:xfrm>
            <a:off x="95250" y="61870"/>
            <a:ext cx="7067550" cy="62393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extLst>
      <p:ext uri="{BB962C8B-B14F-4D97-AF65-F5344CB8AC3E}">
        <p14:creationId xmlns:p14="http://schemas.microsoft.com/office/powerpoint/2010/main" val="30195028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a:ea typeface="ＭＳ Ｐゴシック"/>
              </a:rPr>
              <a:t>©2012, 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57409474"/>
      </p:ext>
    </p:extLst>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Rectangle 1"/>
          <p:cNvSpPr/>
          <p:nvPr userDrawn="1"/>
        </p:nvSpPr>
        <p:spPr bwMode="auto">
          <a:xfrm>
            <a:off x="0" y="0"/>
            <a:ext cx="9144000" cy="836613"/>
          </a:xfrm>
          <a:prstGeom prst="rect">
            <a:avLst/>
          </a:prstGeom>
          <a:gradFill>
            <a:gsLst>
              <a:gs pos="0">
                <a:srgbClr val="F3FCFF"/>
              </a:gs>
              <a:gs pos="99000">
                <a:schemeClr val="bg1"/>
              </a:gs>
            </a:gsLst>
            <a:lin ang="5400000" scaled="0"/>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3" name="Rectangle 2"/>
          <p:cNvSpPr/>
          <p:nvPr/>
        </p:nvSpPr>
        <p:spPr>
          <a:xfrm>
            <a:off x="0" y="549275"/>
            <a:ext cx="9144000" cy="50800"/>
          </a:xfrm>
          <a:prstGeom prst="rect">
            <a:avLst/>
          </a:prstGeom>
          <a:solidFill>
            <a:schemeClr val="accent1">
              <a:lumMod val="50000"/>
            </a:schemeClr>
          </a:solidFill>
          <a:ln w="25400" cap="flat" cmpd="sng" algn="ctr">
            <a:noFill/>
            <a:prstDash val="solid"/>
          </a:ln>
          <a:effectLst/>
        </p:spPr>
        <p:txBody>
          <a:bodyPr anchor="ctr"/>
          <a:lstStyle/>
          <a:p>
            <a:pPr algn="ctr" fontAlgn="auto">
              <a:spcBef>
                <a:spcPts val="0"/>
              </a:spcBef>
              <a:spcAft>
                <a:spcPts val="0"/>
              </a:spcAft>
              <a:defRPr/>
            </a:pPr>
            <a:endParaRPr lang="en-US" sz="1800" b="0" kern="0" dirty="0">
              <a:solidFill>
                <a:sysClr val="window" lastClr="FFFFFF"/>
              </a:solidFill>
              <a:latin typeface="Calibri"/>
              <a:ea typeface="+mn-ea"/>
            </a:endParaRPr>
          </a:p>
        </p:txBody>
      </p:sp>
      <p:pic>
        <p:nvPicPr>
          <p:cNvPr id="4" name="Picture 3" descr="Graphic1.png"/>
          <p:cNvPicPr>
            <a:picLocks noChangeAspect="1"/>
          </p:cNvPicPr>
          <p:nvPr userDrawn="1"/>
        </p:nvPicPr>
        <p:blipFill>
          <a:blip r:embed="rId2" cstate="print"/>
          <a:srcRect/>
          <a:stretch>
            <a:fillRect/>
          </a:stretch>
        </p:blipFill>
        <p:spPr bwMode="auto">
          <a:xfrm>
            <a:off x="7391400" y="6172200"/>
            <a:ext cx="1573213" cy="550863"/>
          </a:xfrm>
          <a:prstGeom prst="rect">
            <a:avLst/>
          </a:prstGeom>
          <a:noFill/>
          <a:ln w="9525">
            <a:noFill/>
            <a:miter lim="800000"/>
            <a:headEnd/>
            <a:tailEnd/>
          </a:ln>
        </p:spPr>
      </p:pic>
      <p:cxnSp>
        <p:nvCxnSpPr>
          <p:cNvPr id="5" name="Straight Connector 4"/>
          <p:cNvCxnSpPr>
            <a:cxnSpLocks noChangeShapeType="1"/>
          </p:cNvCxnSpPr>
          <p:nvPr userDrawn="1"/>
        </p:nvCxnSpPr>
        <p:spPr bwMode="auto">
          <a:xfrm>
            <a:off x="449263" y="6583363"/>
            <a:ext cx="0" cy="274637"/>
          </a:xfrm>
          <a:prstGeom prst="line">
            <a:avLst/>
          </a:prstGeom>
          <a:noFill/>
          <a:ln w="6350" algn="ctr">
            <a:solidFill>
              <a:srgbClr val="FFC000"/>
            </a:solidFill>
            <a:round/>
            <a:headEnd/>
            <a:tailEnd/>
          </a:ln>
        </p:spPr>
      </p:cxnSp>
      <p:sp>
        <p:nvSpPr>
          <p:cNvPr id="6" name="Rectangle 42"/>
          <p:cNvSpPr>
            <a:spLocks noGrp="1" noChangeArrowheads="1"/>
          </p:cNvSpPr>
          <p:nvPr>
            <p:ph type="sldNum" sz="quarter" idx="10"/>
          </p:nvPr>
        </p:nvSpPr>
        <p:spPr bwMode="auto">
          <a:xfrm>
            <a:off x="6350" y="6627813"/>
            <a:ext cx="393700" cy="215900"/>
          </a:xfrm>
          <a:prstGeom prst="rect">
            <a:avLst/>
          </a:prstGeom>
          <a:ln>
            <a:miter lim="800000"/>
            <a:headEnd/>
            <a:tailEnd/>
          </a:ln>
        </p:spPr>
        <p:txBody>
          <a:bodyPr vert="horz" wrap="square" lIns="0" tIns="0" rIns="0" bIns="0" numCol="1" anchor="ctr" anchorCtr="1" compatLnSpc="1">
            <a:prstTxWarp prst="textNoShape">
              <a:avLst/>
            </a:prstTxWarp>
          </a:bodyPr>
          <a:lstStyle>
            <a:lvl1pPr algn="r" eaLnBrk="0" hangingPunct="0">
              <a:lnSpc>
                <a:spcPct val="110000"/>
              </a:lnSpc>
              <a:defRPr sz="1000" b="0">
                <a:solidFill>
                  <a:srgbClr val="55B738"/>
                </a:solidFill>
                <a:latin typeface="Arial Black" charset="0"/>
                <a:ea typeface="ＭＳ Ｐゴシック" charset="-128"/>
              </a:defRPr>
            </a:lvl1pPr>
          </a:lstStyle>
          <a:p>
            <a:pPr>
              <a:defRPr/>
            </a:pPr>
            <a:fld id="{B8A53856-F2CE-4F8F-9CB1-ED07194EAD31}" type="slidenum">
              <a:rPr lang="en-US"/>
              <a:pPr>
                <a:defRPr/>
              </a:pPr>
              <a:t>‹#›</a:t>
            </a:fld>
            <a:endParaRPr lang="en-US" dirty="0"/>
          </a:p>
        </p:txBody>
      </p:sp>
    </p:spTree>
    <p:extLst>
      <p:ext uri="{BB962C8B-B14F-4D97-AF65-F5344CB8AC3E}">
        <p14:creationId xmlns:p14="http://schemas.microsoft.com/office/powerpoint/2010/main" val="367434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Rectangle 1"/>
          <p:cNvSpPr/>
          <p:nvPr userDrawn="1"/>
        </p:nvSpPr>
        <p:spPr bwMode="auto">
          <a:xfrm>
            <a:off x="0" y="0"/>
            <a:ext cx="9144000" cy="836613"/>
          </a:xfrm>
          <a:prstGeom prst="rect">
            <a:avLst/>
          </a:prstGeom>
          <a:gradFill>
            <a:gsLst>
              <a:gs pos="0">
                <a:srgbClr val="F3FCFF"/>
              </a:gs>
              <a:gs pos="99000">
                <a:schemeClr val="bg1"/>
              </a:gs>
            </a:gsLst>
            <a:lin ang="5400000" scaled="0"/>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3" name="Rectangle 2"/>
          <p:cNvSpPr/>
          <p:nvPr/>
        </p:nvSpPr>
        <p:spPr>
          <a:xfrm>
            <a:off x="0" y="549275"/>
            <a:ext cx="9144000" cy="50800"/>
          </a:xfrm>
          <a:prstGeom prst="rect">
            <a:avLst/>
          </a:prstGeom>
          <a:solidFill>
            <a:schemeClr val="accent1">
              <a:lumMod val="50000"/>
            </a:schemeClr>
          </a:solidFill>
          <a:ln w="25400" cap="flat" cmpd="sng" algn="ctr">
            <a:noFill/>
            <a:prstDash val="solid"/>
          </a:ln>
          <a:effectLst/>
        </p:spPr>
        <p:txBody>
          <a:bodyPr anchor="ctr"/>
          <a:lstStyle/>
          <a:p>
            <a:pPr algn="ctr" fontAlgn="auto">
              <a:spcBef>
                <a:spcPts val="0"/>
              </a:spcBef>
              <a:spcAft>
                <a:spcPts val="0"/>
              </a:spcAft>
              <a:defRPr/>
            </a:pPr>
            <a:endParaRPr lang="en-US" sz="1800" b="0" kern="0" dirty="0">
              <a:solidFill>
                <a:sysClr val="window" lastClr="FFFFFF"/>
              </a:solidFill>
              <a:latin typeface="Calibri"/>
              <a:ea typeface="+mn-ea"/>
            </a:endParaRPr>
          </a:p>
        </p:txBody>
      </p:sp>
      <p:pic>
        <p:nvPicPr>
          <p:cNvPr id="4" name="Picture 3" descr="Graphic1.png"/>
          <p:cNvPicPr>
            <a:picLocks noChangeAspect="1"/>
          </p:cNvPicPr>
          <p:nvPr userDrawn="1"/>
        </p:nvPicPr>
        <p:blipFill>
          <a:blip r:embed="rId2" cstate="print"/>
          <a:srcRect/>
          <a:stretch>
            <a:fillRect/>
          </a:stretch>
        </p:blipFill>
        <p:spPr bwMode="auto">
          <a:xfrm>
            <a:off x="7391400" y="6172200"/>
            <a:ext cx="1573213" cy="550863"/>
          </a:xfrm>
          <a:prstGeom prst="rect">
            <a:avLst/>
          </a:prstGeom>
          <a:noFill/>
          <a:ln w="9525">
            <a:noFill/>
            <a:miter lim="800000"/>
            <a:headEnd/>
            <a:tailEnd/>
          </a:ln>
        </p:spPr>
      </p:pic>
      <p:cxnSp>
        <p:nvCxnSpPr>
          <p:cNvPr id="5" name="Straight Connector 4"/>
          <p:cNvCxnSpPr>
            <a:cxnSpLocks noChangeShapeType="1"/>
          </p:cNvCxnSpPr>
          <p:nvPr userDrawn="1"/>
        </p:nvCxnSpPr>
        <p:spPr bwMode="auto">
          <a:xfrm>
            <a:off x="449263" y="6583363"/>
            <a:ext cx="0" cy="274637"/>
          </a:xfrm>
          <a:prstGeom prst="line">
            <a:avLst/>
          </a:prstGeom>
          <a:noFill/>
          <a:ln w="6350" algn="ctr">
            <a:solidFill>
              <a:srgbClr val="FFC000"/>
            </a:solidFill>
            <a:round/>
            <a:headEnd/>
            <a:tailEnd/>
          </a:ln>
        </p:spPr>
      </p:cxnSp>
      <p:sp>
        <p:nvSpPr>
          <p:cNvPr id="6" name="Rectangle 42"/>
          <p:cNvSpPr>
            <a:spLocks noGrp="1" noChangeArrowheads="1"/>
          </p:cNvSpPr>
          <p:nvPr>
            <p:ph type="sldNum" sz="quarter" idx="10"/>
          </p:nvPr>
        </p:nvSpPr>
        <p:spPr bwMode="auto">
          <a:xfrm>
            <a:off x="6350" y="6627813"/>
            <a:ext cx="393700" cy="215900"/>
          </a:xfrm>
          <a:prstGeom prst="rect">
            <a:avLst/>
          </a:prstGeom>
          <a:ln>
            <a:miter lim="800000"/>
            <a:headEnd/>
            <a:tailEnd/>
          </a:ln>
        </p:spPr>
        <p:txBody>
          <a:bodyPr vert="horz" wrap="square" lIns="0" tIns="0" rIns="0" bIns="0" numCol="1" anchor="ctr" anchorCtr="1" compatLnSpc="1">
            <a:prstTxWarp prst="textNoShape">
              <a:avLst/>
            </a:prstTxWarp>
          </a:bodyPr>
          <a:lstStyle>
            <a:lvl1pPr algn="r" eaLnBrk="0" hangingPunct="0">
              <a:lnSpc>
                <a:spcPct val="110000"/>
              </a:lnSpc>
              <a:defRPr sz="1000" b="0">
                <a:solidFill>
                  <a:srgbClr val="55B738"/>
                </a:solidFill>
                <a:latin typeface="Arial Black" charset="0"/>
                <a:ea typeface="ＭＳ Ｐゴシック" charset="-128"/>
              </a:defRPr>
            </a:lvl1pPr>
          </a:lstStyle>
          <a:p>
            <a:pPr>
              <a:defRPr/>
            </a:pPr>
            <a:fld id="{B8A53856-F2CE-4F8F-9CB1-ED07194EAD31}" type="slidenum">
              <a:rPr lang="en-US"/>
              <a:pPr>
                <a:defRPr/>
              </a:pPr>
              <a:t>‹#›</a:t>
            </a:fld>
            <a:endParaRPr lang="en-US" dirty="0"/>
          </a:p>
        </p:txBody>
      </p:sp>
    </p:spTree>
    <p:extLst>
      <p:ext uri="{BB962C8B-B14F-4D97-AF65-F5344CB8AC3E}">
        <p14:creationId xmlns:p14="http://schemas.microsoft.com/office/powerpoint/2010/main" val="1762124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Rectangle 1"/>
          <p:cNvSpPr/>
          <p:nvPr userDrawn="1"/>
        </p:nvSpPr>
        <p:spPr bwMode="auto">
          <a:xfrm>
            <a:off x="0" y="0"/>
            <a:ext cx="9144000" cy="836613"/>
          </a:xfrm>
          <a:prstGeom prst="rect">
            <a:avLst/>
          </a:prstGeom>
          <a:gradFill>
            <a:gsLst>
              <a:gs pos="0">
                <a:srgbClr val="F3FCFF"/>
              </a:gs>
              <a:gs pos="99000">
                <a:schemeClr val="bg1"/>
              </a:gs>
            </a:gsLst>
            <a:lin ang="5400000" scaled="0"/>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3" name="Rectangle 2"/>
          <p:cNvSpPr/>
          <p:nvPr/>
        </p:nvSpPr>
        <p:spPr>
          <a:xfrm>
            <a:off x="0" y="549275"/>
            <a:ext cx="9144000" cy="50800"/>
          </a:xfrm>
          <a:prstGeom prst="rect">
            <a:avLst/>
          </a:prstGeom>
          <a:solidFill>
            <a:schemeClr val="accent1">
              <a:lumMod val="50000"/>
            </a:schemeClr>
          </a:solidFill>
          <a:ln w="25400" cap="flat" cmpd="sng" algn="ctr">
            <a:noFill/>
            <a:prstDash val="solid"/>
          </a:ln>
          <a:effectLst/>
        </p:spPr>
        <p:txBody>
          <a:bodyPr anchor="ctr"/>
          <a:lstStyle/>
          <a:p>
            <a:pPr algn="ctr" fontAlgn="auto">
              <a:spcBef>
                <a:spcPts val="0"/>
              </a:spcBef>
              <a:spcAft>
                <a:spcPts val="0"/>
              </a:spcAft>
              <a:defRPr/>
            </a:pPr>
            <a:endParaRPr lang="en-US" sz="1800" b="0" kern="0" dirty="0">
              <a:solidFill>
                <a:sysClr val="window" lastClr="FFFFFF"/>
              </a:solidFill>
              <a:latin typeface="Calibri"/>
              <a:ea typeface="+mn-ea"/>
            </a:endParaRPr>
          </a:p>
        </p:txBody>
      </p:sp>
      <p:pic>
        <p:nvPicPr>
          <p:cNvPr id="4" name="Picture 3" descr="Graphic1.png"/>
          <p:cNvPicPr>
            <a:picLocks noChangeAspect="1"/>
          </p:cNvPicPr>
          <p:nvPr userDrawn="1"/>
        </p:nvPicPr>
        <p:blipFill>
          <a:blip r:embed="rId2" cstate="print"/>
          <a:srcRect/>
          <a:stretch>
            <a:fillRect/>
          </a:stretch>
        </p:blipFill>
        <p:spPr bwMode="auto">
          <a:xfrm>
            <a:off x="7391400" y="6172200"/>
            <a:ext cx="1573213" cy="550863"/>
          </a:xfrm>
          <a:prstGeom prst="rect">
            <a:avLst/>
          </a:prstGeom>
          <a:noFill/>
          <a:ln w="9525">
            <a:noFill/>
            <a:miter lim="800000"/>
            <a:headEnd/>
            <a:tailEnd/>
          </a:ln>
        </p:spPr>
      </p:pic>
      <p:cxnSp>
        <p:nvCxnSpPr>
          <p:cNvPr id="5" name="Straight Connector 4"/>
          <p:cNvCxnSpPr>
            <a:cxnSpLocks noChangeShapeType="1"/>
          </p:cNvCxnSpPr>
          <p:nvPr userDrawn="1"/>
        </p:nvCxnSpPr>
        <p:spPr bwMode="auto">
          <a:xfrm>
            <a:off x="449263" y="6583363"/>
            <a:ext cx="0" cy="274637"/>
          </a:xfrm>
          <a:prstGeom prst="line">
            <a:avLst/>
          </a:prstGeom>
          <a:noFill/>
          <a:ln w="6350" algn="ctr">
            <a:solidFill>
              <a:srgbClr val="FFC000"/>
            </a:solidFill>
            <a:round/>
            <a:headEnd/>
            <a:tailEnd/>
          </a:ln>
        </p:spPr>
      </p:cxnSp>
      <p:sp>
        <p:nvSpPr>
          <p:cNvPr id="6" name="Rectangle 42"/>
          <p:cNvSpPr>
            <a:spLocks noGrp="1" noChangeArrowheads="1"/>
          </p:cNvSpPr>
          <p:nvPr>
            <p:ph type="sldNum" sz="quarter" idx="10"/>
          </p:nvPr>
        </p:nvSpPr>
        <p:spPr bwMode="auto">
          <a:xfrm>
            <a:off x="6350" y="6627813"/>
            <a:ext cx="393700" cy="215900"/>
          </a:xfrm>
          <a:prstGeom prst="rect">
            <a:avLst/>
          </a:prstGeom>
          <a:ln>
            <a:miter lim="800000"/>
            <a:headEnd/>
            <a:tailEnd/>
          </a:ln>
        </p:spPr>
        <p:txBody>
          <a:bodyPr vert="horz" wrap="square" lIns="0" tIns="0" rIns="0" bIns="0" numCol="1" anchor="ctr" anchorCtr="1" compatLnSpc="1">
            <a:prstTxWarp prst="textNoShape">
              <a:avLst/>
            </a:prstTxWarp>
          </a:bodyPr>
          <a:lstStyle>
            <a:lvl1pPr algn="r" eaLnBrk="0" hangingPunct="0">
              <a:lnSpc>
                <a:spcPct val="110000"/>
              </a:lnSpc>
              <a:defRPr sz="1000" b="0">
                <a:solidFill>
                  <a:srgbClr val="55B738"/>
                </a:solidFill>
                <a:latin typeface="Arial Black" charset="0"/>
                <a:ea typeface="ＭＳ Ｐゴシック" charset="-128"/>
              </a:defRPr>
            </a:lvl1pPr>
          </a:lstStyle>
          <a:p>
            <a:pPr>
              <a:defRPr/>
            </a:pPr>
            <a:fld id="{B8A53856-F2CE-4F8F-9CB1-ED07194EAD31}" type="slidenum">
              <a:rPr lang="en-US"/>
              <a:pPr>
                <a:defRPr/>
              </a:pPr>
              <a:t>‹#›</a:t>
            </a:fld>
            <a:endParaRPr lang="en-US" dirty="0"/>
          </a:p>
        </p:txBody>
      </p:sp>
    </p:spTree>
    <p:extLst>
      <p:ext uri="{BB962C8B-B14F-4D97-AF65-F5344CB8AC3E}">
        <p14:creationId xmlns:p14="http://schemas.microsoft.com/office/powerpoint/2010/main" val="1303567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Rectangle 1"/>
          <p:cNvSpPr/>
          <p:nvPr userDrawn="1"/>
        </p:nvSpPr>
        <p:spPr bwMode="auto">
          <a:xfrm>
            <a:off x="0" y="0"/>
            <a:ext cx="9144000" cy="836613"/>
          </a:xfrm>
          <a:prstGeom prst="rect">
            <a:avLst/>
          </a:prstGeom>
          <a:gradFill>
            <a:gsLst>
              <a:gs pos="0">
                <a:srgbClr val="F3FCFF"/>
              </a:gs>
              <a:gs pos="99000">
                <a:schemeClr val="bg1"/>
              </a:gs>
            </a:gsLst>
            <a:lin ang="5400000" scaled="0"/>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3" name="Rectangle 2"/>
          <p:cNvSpPr/>
          <p:nvPr/>
        </p:nvSpPr>
        <p:spPr>
          <a:xfrm>
            <a:off x="0" y="549275"/>
            <a:ext cx="9144000" cy="50800"/>
          </a:xfrm>
          <a:prstGeom prst="rect">
            <a:avLst/>
          </a:prstGeom>
          <a:solidFill>
            <a:schemeClr val="accent1">
              <a:lumMod val="50000"/>
            </a:schemeClr>
          </a:solidFill>
          <a:ln w="25400" cap="flat" cmpd="sng" algn="ctr">
            <a:noFill/>
            <a:prstDash val="solid"/>
          </a:ln>
          <a:effectLst/>
        </p:spPr>
        <p:txBody>
          <a:bodyPr anchor="ctr"/>
          <a:lstStyle/>
          <a:p>
            <a:pPr algn="ctr" fontAlgn="auto">
              <a:spcBef>
                <a:spcPts val="0"/>
              </a:spcBef>
              <a:spcAft>
                <a:spcPts val="0"/>
              </a:spcAft>
              <a:defRPr/>
            </a:pPr>
            <a:endParaRPr lang="en-US" sz="1800" b="0" kern="0" dirty="0">
              <a:solidFill>
                <a:sysClr val="window" lastClr="FFFFFF"/>
              </a:solidFill>
              <a:latin typeface="Calibri"/>
              <a:ea typeface="+mn-ea"/>
            </a:endParaRPr>
          </a:p>
        </p:txBody>
      </p:sp>
      <p:pic>
        <p:nvPicPr>
          <p:cNvPr id="4" name="Picture 3" descr="Graphic1.png"/>
          <p:cNvPicPr>
            <a:picLocks noChangeAspect="1"/>
          </p:cNvPicPr>
          <p:nvPr userDrawn="1"/>
        </p:nvPicPr>
        <p:blipFill>
          <a:blip r:embed="rId2" cstate="print"/>
          <a:srcRect/>
          <a:stretch>
            <a:fillRect/>
          </a:stretch>
        </p:blipFill>
        <p:spPr bwMode="auto">
          <a:xfrm>
            <a:off x="7391400" y="6172200"/>
            <a:ext cx="1573213" cy="550863"/>
          </a:xfrm>
          <a:prstGeom prst="rect">
            <a:avLst/>
          </a:prstGeom>
          <a:noFill/>
          <a:ln w="9525">
            <a:noFill/>
            <a:miter lim="800000"/>
            <a:headEnd/>
            <a:tailEnd/>
          </a:ln>
        </p:spPr>
      </p:pic>
      <p:cxnSp>
        <p:nvCxnSpPr>
          <p:cNvPr id="5" name="Straight Connector 4"/>
          <p:cNvCxnSpPr>
            <a:cxnSpLocks noChangeShapeType="1"/>
          </p:cNvCxnSpPr>
          <p:nvPr userDrawn="1"/>
        </p:nvCxnSpPr>
        <p:spPr bwMode="auto">
          <a:xfrm>
            <a:off x="449263" y="6583363"/>
            <a:ext cx="0" cy="274637"/>
          </a:xfrm>
          <a:prstGeom prst="line">
            <a:avLst/>
          </a:prstGeom>
          <a:noFill/>
          <a:ln w="6350" algn="ctr">
            <a:solidFill>
              <a:srgbClr val="FFC000"/>
            </a:solidFill>
            <a:round/>
            <a:headEnd/>
            <a:tailEnd/>
          </a:ln>
        </p:spPr>
      </p:cxnSp>
      <p:sp>
        <p:nvSpPr>
          <p:cNvPr id="6" name="Rectangle 42"/>
          <p:cNvSpPr>
            <a:spLocks noGrp="1" noChangeArrowheads="1"/>
          </p:cNvSpPr>
          <p:nvPr>
            <p:ph type="sldNum" sz="quarter" idx="10"/>
          </p:nvPr>
        </p:nvSpPr>
        <p:spPr bwMode="auto">
          <a:xfrm>
            <a:off x="6350" y="6627813"/>
            <a:ext cx="393700" cy="215900"/>
          </a:xfrm>
          <a:prstGeom prst="rect">
            <a:avLst/>
          </a:prstGeom>
          <a:ln>
            <a:miter lim="800000"/>
            <a:headEnd/>
            <a:tailEnd/>
          </a:ln>
        </p:spPr>
        <p:txBody>
          <a:bodyPr vert="horz" wrap="square" lIns="0" tIns="0" rIns="0" bIns="0" numCol="1" anchor="ctr" anchorCtr="1" compatLnSpc="1">
            <a:prstTxWarp prst="textNoShape">
              <a:avLst/>
            </a:prstTxWarp>
          </a:bodyPr>
          <a:lstStyle>
            <a:lvl1pPr algn="r" eaLnBrk="0" hangingPunct="0">
              <a:lnSpc>
                <a:spcPct val="110000"/>
              </a:lnSpc>
              <a:defRPr sz="1000" b="0">
                <a:solidFill>
                  <a:srgbClr val="55B738"/>
                </a:solidFill>
                <a:latin typeface="Arial Black" charset="0"/>
                <a:ea typeface="ＭＳ Ｐゴシック" charset="-128"/>
              </a:defRPr>
            </a:lvl1pPr>
          </a:lstStyle>
          <a:p>
            <a:pPr>
              <a:defRPr/>
            </a:pPr>
            <a:fld id="{B8A53856-F2CE-4F8F-9CB1-ED07194EAD31}" type="slidenum">
              <a:rPr lang="en-US"/>
              <a:pPr>
                <a:defRPr/>
              </a:pPr>
              <a:t>‹#›</a:t>
            </a:fld>
            <a:endParaRPr lang="en-US" dirty="0"/>
          </a:p>
        </p:txBody>
      </p:sp>
    </p:spTree>
    <p:extLst>
      <p:ext uri="{BB962C8B-B14F-4D97-AF65-F5344CB8AC3E}">
        <p14:creationId xmlns:p14="http://schemas.microsoft.com/office/powerpoint/2010/main" val="1756137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Rectangle 1"/>
          <p:cNvSpPr/>
          <p:nvPr userDrawn="1"/>
        </p:nvSpPr>
        <p:spPr bwMode="auto">
          <a:xfrm>
            <a:off x="0" y="0"/>
            <a:ext cx="9144000" cy="836613"/>
          </a:xfrm>
          <a:prstGeom prst="rect">
            <a:avLst/>
          </a:prstGeom>
          <a:gradFill>
            <a:gsLst>
              <a:gs pos="0">
                <a:srgbClr val="F3FCFF"/>
              </a:gs>
              <a:gs pos="99000">
                <a:schemeClr val="bg1"/>
              </a:gs>
            </a:gsLst>
            <a:lin ang="5400000" scaled="0"/>
          </a:gradFill>
          <a:ln w="9525"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dirty="0">
              <a:solidFill>
                <a:srgbClr val="000000"/>
              </a:solidFill>
              <a:latin typeface="Arial" pitchFamily="-12" charset="0"/>
              <a:ea typeface="ＭＳ Ｐゴシック" pitchFamily="-12" charset="-128"/>
              <a:cs typeface="ＭＳ Ｐゴシック" pitchFamily="-12" charset="-128"/>
            </a:endParaRPr>
          </a:p>
        </p:txBody>
      </p:sp>
      <p:sp>
        <p:nvSpPr>
          <p:cNvPr id="3" name="Rectangle 2"/>
          <p:cNvSpPr/>
          <p:nvPr/>
        </p:nvSpPr>
        <p:spPr>
          <a:xfrm>
            <a:off x="0" y="549275"/>
            <a:ext cx="9144000" cy="50800"/>
          </a:xfrm>
          <a:prstGeom prst="rect">
            <a:avLst/>
          </a:prstGeom>
          <a:solidFill>
            <a:schemeClr val="accent1">
              <a:lumMod val="50000"/>
            </a:schemeClr>
          </a:solidFill>
          <a:ln w="25400" cap="flat" cmpd="sng" algn="ctr">
            <a:noFill/>
            <a:prstDash val="solid"/>
          </a:ln>
          <a:effectLst/>
        </p:spPr>
        <p:txBody>
          <a:bodyPr anchor="ctr"/>
          <a:lstStyle/>
          <a:p>
            <a:pPr algn="ctr" fontAlgn="auto">
              <a:spcBef>
                <a:spcPts val="0"/>
              </a:spcBef>
              <a:spcAft>
                <a:spcPts val="0"/>
              </a:spcAft>
              <a:defRPr/>
            </a:pPr>
            <a:endParaRPr lang="en-US" sz="1800" b="0" kern="0" dirty="0">
              <a:solidFill>
                <a:sysClr val="window" lastClr="FFFFFF"/>
              </a:solidFill>
              <a:latin typeface="Calibri"/>
              <a:ea typeface="+mn-ea"/>
            </a:endParaRPr>
          </a:p>
        </p:txBody>
      </p:sp>
      <p:pic>
        <p:nvPicPr>
          <p:cNvPr id="4" name="Picture 3" descr="Graphic1.png"/>
          <p:cNvPicPr>
            <a:picLocks noChangeAspect="1"/>
          </p:cNvPicPr>
          <p:nvPr userDrawn="1"/>
        </p:nvPicPr>
        <p:blipFill>
          <a:blip r:embed="rId2" cstate="print"/>
          <a:srcRect/>
          <a:stretch>
            <a:fillRect/>
          </a:stretch>
        </p:blipFill>
        <p:spPr bwMode="auto">
          <a:xfrm>
            <a:off x="7391400" y="6172200"/>
            <a:ext cx="1573213" cy="550863"/>
          </a:xfrm>
          <a:prstGeom prst="rect">
            <a:avLst/>
          </a:prstGeom>
          <a:noFill/>
          <a:ln w="9525">
            <a:noFill/>
            <a:miter lim="800000"/>
            <a:headEnd/>
            <a:tailEnd/>
          </a:ln>
        </p:spPr>
      </p:pic>
      <p:cxnSp>
        <p:nvCxnSpPr>
          <p:cNvPr id="5" name="Straight Connector 4"/>
          <p:cNvCxnSpPr>
            <a:cxnSpLocks noChangeShapeType="1"/>
          </p:cNvCxnSpPr>
          <p:nvPr userDrawn="1"/>
        </p:nvCxnSpPr>
        <p:spPr bwMode="auto">
          <a:xfrm>
            <a:off x="449263" y="6583363"/>
            <a:ext cx="0" cy="274637"/>
          </a:xfrm>
          <a:prstGeom prst="line">
            <a:avLst/>
          </a:prstGeom>
          <a:noFill/>
          <a:ln w="6350" algn="ctr">
            <a:solidFill>
              <a:srgbClr val="FFC000"/>
            </a:solidFill>
            <a:round/>
            <a:headEnd/>
            <a:tailEnd/>
          </a:ln>
        </p:spPr>
      </p:cxnSp>
      <p:sp>
        <p:nvSpPr>
          <p:cNvPr id="6" name="Rectangle 42"/>
          <p:cNvSpPr>
            <a:spLocks noGrp="1" noChangeArrowheads="1"/>
          </p:cNvSpPr>
          <p:nvPr>
            <p:ph type="sldNum" sz="quarter" idx="10"/>
          </p:nvPr>
        </p:nvSpPr>
        <p:spPr bwMode="auto">
          <a:xfrm>
            <a:off x="6350" y="6627813"/>
            <a:ext cx="393700" cy="215900"/>
          </a:xfrm>
          <a:prstGeom prst="rect">
            <a:avLst/>
          </a:prstGeom>
          <a:ln>
            <a:miter lim="800000"/>
            <a:headEnd/>
            <a:tailEnd/>
          </a:ln>
        </p:spPr>
        <p:txBody>
          <a:bodyPr vert="horz" wrap="square" lIns="0" tIns="0" rIns="0" bIns="0" numCol="1" anchor="ctr" anchorCtr="1" compatLnSpc="1">
            <a:prstTxWarp prst="textNoShape">
              <a:avLst/>
            </a:prstTxWarp>
          </a:bodyPr>
          <a:lstStyle>
            <a:lvl1pPr algn="r" eaLnBrk="0" hangingPunct="0">
              <a:lnSpc>
                <a:spcPct val="110000"/>
              </a:lnSpc>
              <a:defRPr sz="1000" b="0">
                <a:solidFill>
                  <a:srgbClr val="55B738"/>
                </a:solidFill>
                <a:latin typeface="Arial Black" charset="0"/>
                <a:ea typeface="ＭＳ Ｐゴシック" charset="-128"/>
              </a:defRPr>
            </a:lvl1pPr>
          </a:lstStyle>
          <a:p>
            <a:pPr>
              <a:defRPr/>
            </a:pPr>
            <a:fld id="{B8A53856-F2CE-4F8F-9CB1-ED07194EAD31}" type="slidenum">
              <a:rPr lang="en-US"/>
              <a:pPr>
                <a:defRPr/>
              </a:pPr>
              <a:t>‹#›</a:t>
            </a:fld>
            <a:endParaRPr lang="en-US" dirty="0"/>
          </a:p>
        </p:txBody>
      </p:sp>
    </p:spTree>
    <p:extLst>
      <p:ext uri="{BB962C8B-B14F-4D97-AF65-F5344CB8AC3E}">
        <p14:creationId xmlns:p14="http://schemas.microsoft.com/office/powerpoint/2010/main" val="2197593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9.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chemeClr val="bg1"/>
                </a:solidFill>
                <a:latin typeface="Arial Black" pitchFamily="34" charset="0"/>
              </a:defRPr>
            </a:lvl1pPr>
          </a:lstStyle>
          <a:p>
            <a:fld id="{7F79A73C-B766-4BB3-8C5A-C7004AFC48FB}" type="slidenum">
              <a:rPr lang="en-US">
                <a:solidFill>
                  <a:srgbClr val="FFFFFF"/>
                </a:solidFill>
                <a:ea typeface="ＭＳ Ｐゴシック"/>
              </a:rPr>
              <a:pPr/>
              <a:t>‹#›</a:t>
            </a:fld>
            <a:endParaRPr lang="en-US" dirty="0">
              <a:solidFill>
                <a:srgbClr val="FFFFFF"/>
              </a:solidFill>
              <a:ea typeface="ＭＳ Ｐゴシック"/>
            </a:endParaRPr>
          </a:p>
        </p:txBody>
      </p:sp>
    </p:spTree>
    <p:extLst>
      <p:ext uri="{BB962C8B-B14F-4D97-AF65-F5344CB8AC3E}">
        <p14:creationId xmlns:p14="http://schemas.microsoft.com/office/powerpoint/2010/main" val="3534766413"/>
      </p:ext>
    </p:extLst>
  </p:cSld>
  <p:clrMap bg1="lt1" tx1="dk1" bg2="lt2" tx2="dk2" accent1="accent1" accent2="accent2" accent3="accent3" accent4="accent4" accent5="accent5" accent6="accent6" hlink="hlink" folHlink="folHlink"/>
  <p:sldLayoutIdLst>
    <p:sldLayoutId id="2147484137" r:id="rId1"/>
    <p:sldLayoutId id="2147484138" r:id="rId2"/>
    <p:sldLayoutId id="2147484139" r:id="rId3"/>
    <p:sldLayoutId id="2147484140"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Lst>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Wingdings" pitchFamily="2" charset="2"/>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Wingdings" pitchFamily="2" charset="2"/>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9">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2/5/2015</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F79A73C-B766-4BB3-8C5A-C7004AFC48FB}" type="slidenum">
              <a:rPr lang="en-US" smtClean="0">
                <a:solidFill>
                  <a:srgbClr val="FFFFFF"/>
                </a:solidFill>
                <a:ea typeface="ＭＳ Ｐゴシック"/>
              </a:rPr>
              <a:pPr/>
              <a:t>‹#›</a:t>
            </a:fld>
            <a:endParaRPr lang="en-US" dirty="0">
              <a:solidFill>
                <a:srgbClr val="FFFFFF"/>
              </a:solidFill>
              <a:ea typeface="ＭＳ Ｐゴシック"/>
            </a:endParaRPr>
          </a:p>
        </p:txBody>
      </p:sp>
    </p:spTree>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 id="2147484184" r:id="rId12"/>
    <p:sldLayoutId id="2147484185" r:id="rId13"/>
    <p:sldLayoutId id="2147484186" r:id="rId14"/>
    <p:sldLayoutId id="2147484132" r:id="rId15"/>
    <p:sldLayoutId id="2147484133" r:id="rId16"/>
    <p:sldLayoutId id="2147484135" r:id="rId17"/>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0.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337121" y="2416351"/>
            <a:ext cx="7228656" cy="1308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algn="ctr">
              <a:buClr>
                <a:srgbClr val="6DB33F"/>
              </a:buClr>
              <a:buFont typeface="Wingdings" pitchFamily="2" charset="2"/>
              <a:buNone/>
              <a:tabLst>
                <a:tab pos="1022350" algn="l"/>
              </a:tabLst>
            </a:pPr>
            <a:r>
              <a:rPr lang="en-US" sz="4000" b="0" dirty="0" smtClean="0">
                <a:solidFill>
                  <a:srgbClr val="3D97BB"/>
                </a:solidFill>
              </a:rPr>
              <a:t>Cloud Computing Fundamentals</a:t>
            </a:r>
          </a:p>
          <a:p>
            <a:pPr>
              <a:buClr>
                <a:srgbClr val="6DB33F"/>
              </a:buClr>
              <a:buFont typeface="Wingdings" pitchFamily="2" charset="2"/>
              <a:buNone/>
              <a:tabLst>
                <a:tab pos="1022350" algn="l"/>
              </a:tabLst>
            </a:pPr>
            <a:endParaRPr lang="en-US" sz="2800" b="0" dirty="0">
              <a:solidFill>
                <a:srgbClr val="3D97BB"/>
              </a:solidFill>
            </a:endParaRPr>
          </a:p>
        </p:txBody>
      </p:sp>
    </p:spTree>
    <p:extLst>
      <p:ext uri="{BB962C8B-B14F-4D97-AF65-F5344CB8AC3E}">
        <p14:creationId xmlns:p14="http://schemas.microsoft.com/office/powerpoint/2010/main" val="3182273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554" y="208174"/>
            <a:ext cx="7067550" cy="623930"/>
          </a:xfrm>
        </p:spPr>
        <p:txBody>
          <a:bodyPr>
            <a:normAutofit fontScale="90000"/>
          </a:bodyPr>
          <a:lstStyle/>
          <a:p>
            <a:r>
              <a:rPr lang="en-US" dirty="0" smtClean="0"/>
              <a:t>SaaS, PaaS, IaaS in Detail</a:t>
            </a:r>
            <a:endParaRPr lang="en-IN" dirty="0"/>
          </a:p>
        </p:txBody>
      </p:sp>
      <p:sp>
        <p:nvSpPr>
          <p:cNvPr id="3" name="TextBox 2"/>
          <p:cNvSpPr txBox="1"/>
          <p:nvPr/>
        </p:nvSpPr>
        <p:spPr>
          <a:xfrm>
            <a:off x="574694" y="1027045"/>
            <a:ext cx="8166970" cy="4278094"/>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SaaS</a:t>
            </a:r>
            <a:r>
              <a:rPr lang="en-US" sz="1600" b="0" dirty="0" smtClean="0">
                <a:latin typeface="Verdana" pitchFamily="34" charset="0"/>
                <a:ea typeface="Verdana" pitchFamily="34" charset="0"/>
                <a:cs typeface="Verdana" pitchFamily="34" charset="0"/>
              </a:rPr>
              <a:t> </a:t>
            </a:r>
            <a:r>
              <a:rPr lang="en-US" sz="1600" b="0" dirty="0">
                <a:latin typeface="Verdana" pitchFamily="34" charset="0"/>
                <a:ea typeface="Verdana" pitchFamily="34" charset="0"/>
                <a:cs typeface="Verdana" pitchFamily="34" charset="0"/>
              </a:rPr>
              <a:t>- </a:t>
            </a:r>
            <a:r>
              <a:rPr lang="en-US" sz="1600" b="0" i="1" dirty="0">
                <a:latin typeface="Verdana" pitchFamily="34" charset="0"/>
                <a:ea typeface="Verdana" pitchFamily="34" charset="0"/>
                <a:cs typeface="Verdana" pitchFamily="34" charset="0"/>
              </a:rPr>
              <a:t>Software as a service </a:t>
            </a:r>
            <a:r>
              <a:rPr lang="en-US" sz="1600" b="0" dirty="0">
                <a:latin typeface="Verdana" pitchFamily="34" charset="0"/>
                <a:ea typeface="Verdana" pitchFamily="34" charset="0"/>
                <a:cs typeface="Verdana" pitchFamily="34" charset="0"/>
              </a:rPr>
              <a:t>-  model you are provided with access to application softwares often referred to as on-demand softwares. You don't have to worry about the installation, setup and running of the application. Service provider will do that for you. You just have to pay and use it through some client. Examples: Google Apps, Microsoft Office 365</a:t>
            </a:r>
            <a:r>
              <a:rPr lang="en-US" sz="1600" b="0" dirty="0" smtClean="0">
                <a:latin typeface="Verdana" pitchFamily="34" charset="0"/>
                <a:ea typeface="Verdana" pitchFamily="34" charset="0"/>
                <a:cs typeface="Verdana" pitchFamily="34" charset="0"/>
              </a:rPr>
              <a:t>. </a:t>
            </a:r>
            <a:r>
              <a:rPr lang="en-US" sz="1600" b="0" dirty="0">
                <a:latin typeface="Verdana" pitchFamily="34" charset="0"/>
                <a:ea typeface="Verdana" pitchFamily="34" charset="0"/>
                <a:cs typeface="Verdana" pitchFamily="34" charset="0"/>
              </a:rPr>
              <a:t/>
            </a:r>
            <a:br>
              <a:rPr lang="en-US" sz="1600" b="0" dirty="0">
                <a:latin typeface="Verdana" pitchFamily="34" charset="0"/>
                <a:ea typeface="Verdana" pitchFamily="34" charset="0"/>
                <a:cs typeface="Verdana" pitchFamily="34" charset="0"/>
              </a:rPr>
            </a:br>
            <a:r>
              <a:rPr lang="en-US" sz="1600" b="0" dirty="0">
                <a:latin typeface="Verdana" pitchFamily="34" charset="0"/>
                <a:ea typeface="Verdana" pitchFamily="34" charset="0"/>
                <a:cs typeface="Verdana" pitchFamily="34" charset="0"/>
              </a:rPr>
              <a:t/>
            </a:r>
            <a:br>
              <a:rPr lang="en-US" sz="1600" b="0" dirty="0">
                <a:latin typeface="Verdana" pitchFamily="34" charset="0"/>
                <a:ea typeface="Verdana" pitchFamily="34" charset="0"/>
                <a:cs typeface="Verdana" pitchFamily="34" charset="0"/>
              </a:rPr>
            </a:br>
            <a:r>
              <a:rPr lang="en-US" sz="1600" dirty="0">
                <a:latin typeface="Verdana" pitchFamily="34" charset="0"/>
                <a:ea typeface="Verdana" pitchFamily="34" charset="0"/>
                <a:cs typeface="Verdana" pitchFamily="34" charset="0"/>
              </a:rPr>
              <a:t>PaaS-</a:t>
            </a:r>
            <a:r>
              <a:rPr lang="en-US" sz="1600" b="0" dirty="0">
                <a:latin typeface="Verdana" pitchFamily="34" charset="0"/>
                <a:ea typeface="Verdana" pitchFamily="34" charset="0"/>
                <a:cs typeface="Verdana" pitchFamily="34" charset="0"/>
              </a:rPr>
              <a:t> </a:t>
            </a:r>
            <a:r>
              <a:rPr lang="en-US" sz="1600" b="0" i="1" dirty="0">
                <a:latin typeface="Verdana" pitchFamily="34" charset="0"/>
                <a:ea typeface="Verdana" pitchFamily="34" charset="0"/>
                <a:cs typeface="Verdana" pitchFamily="34" charset="0"/>
              </a:rPr>
              <a:t>Platform as a service</a:t>
            </a:r>
            <a:r>
              <a:rPr lang="en-US" sz="1600" b="0" dirty="0">
                <a:latin typeface="Verdana" pitchFamily="34" charset="0"/>
                <a:ea typeface="Verdana" pitchFamily="34" charset="0"/>
                <a:cs typeface="Verdana" pitchFamily="34" charset="0"/>
              </a:rPr>
              <a:t>- as the name suggests, provides you computing platforms which typically includes operating system, programming language execution environment, database, web server etc. Examples: AWS Elastic Beanstalk, Windows Azure, Force.com, Google App Engine</a:t>
            </a:r>
            <a:br>
              <a:rPr lang="en-US" sz="1600" b="0" dirty="0">
                <a:latin typeface="Verdana" pitchFamily="34" charset="0"/>
                <a:ea typeface="Verdana" pitchFamily="34" charset="0"/>
                <a:cs typeface="Verdana" pitchFamily="34" charset="0"/>
              </a:rPr>
            </a:br>
            <a:r>
              <a:rPr lang="en-US" sz="1600" b="0" dirty="0">
                <a:latin typeface="Verdana" pitchFamily="34" charset="0"/>
                <a:ea typeface="Verdana" pitchFamily="34" charset="0"/>
                <a:cs typeface="Verdana" pitchFamily="34" charset="0"/>
              </a:rPr>
              <a:t/>
            </a:r>
            <a:br>
              <a:rPr lang="en-US" sz="1600" b="0" dirty="0">
                <a:latin typeface="Verdana" pitchFamily="34" charset="0"/>
                <a:ea typeface="Verdana" pitchFamily="34" charset="0"/>
                <a:cs typeface="Verdana" pitchFamily="34" charset="0"/>
              </a:rPr>
            </a:br>
            <a:r>
              <a:rPr lang="en-US" sz="1600" dirty="0" smtClean="0">
                <a:latin typeface="Verdana" pitchFamily="34" charset="0"/>
                <a:ea typeface="Verdana" pitchFamily="34" charset="0"/>
                <a:cs typeface="Verdana" pitchFamily="34" charset="0"/>
              </a:rPr>
              <a:t>IaaS- </a:t>
            </a:r>
            <a:r>
              <a:rPr lang="en-US" sz="1600" b="0" i="1" dirty="0" smtClean="0">
                <a:latin typeface="Verdana" pitchFamily="34" charset="0"/>
                <a:ea typeface="Verdana" pitchFamily="34" charset="0"/>
                <a:cs typeface="Verdana" pitchFamily="34" charset="0"/>
              </a:rPr>
              <a:t>Infrastructure </a:t>
            </a:r>
            <a:r>
              <a:rPr lang="en-US" sz="1600" b="0" i="1" dirty="0">
                <a:latin typeface="Verdana" pitchFamily="34" charset="0"/>
                <a:ea typeface="Verdana" pitchFamily="34" charset="0"/>
                <a:cs typeface="Verdana" pitchFamily="34" charset="0"/>
              </a:rPr>
              <a:t>as a service</a:t>
            </a:r>
            <a:r>
              <a:rPr lang="en-US" sz="1600" b="0" dirty="0">
                <a:latin typeface="Verdana" pitchFamily="34" charset="0"/>
                <a:ea typeface="Verdana" pitchFamily="34" charset="0"/>
                <a:cs typeface="Verdana" pitchFamily="34" charset="0"/>
              </a:rPr>
              <a:t>- as the name suggests, provides you the computing infrastructure, physical or (quite often) virtual machines and other resources like virtual-machine disk image library, block and file-based storage, firewalls, load balancers, IP addresses, virtual local area networks etc. Examples: Amazon EC2, Windows Azure, Rackspace, Google Compute Engine</a:t>
            </a:r>
            <a:r>
              <a:rPr lang="en-US" sz="1600" b="0" dirty="0" smtClean="0">
                <a:latin typeface="Verdana" pitchFamily="34" charset="0"/>
                <a:ea typeface="Verdana" pitchFamily="34" charset="0"/>
                <a:cs typeface="Verdana" pitchFamily="34" charset="0"/>
              </a:rPr>
              <a:t>.</a:t>
            </a:r>
            <a:endParaRPr lang="en-IN" sz="1600" b="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3266759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Cloud Deployment Models</a:t>
            </a:r>
            <a:endParaRPr lang="en-IN" dirty="0"/>
          </a:p>
        </p:txBody>
      </p:sp>
      <p:pic>
        <p:nvPicPr>
          <p:cNvPr id="108546" name="Picture 2"/>
          <p:cNvPicPr>
            <a:picLocks noChangeAspect="1" noChangeArrowheads="1"/>
          </p:cNvPicPr>
          <p:nvPr/>
        </p:nvPicPr>
        <p:blipFill>
          <a:blip r:embed="rId2"/>
          <a:srcRect/>
          <a:stretch>
            <a:fillRect/>
          </a:stretch>
        </p:blipFill>
        <p:spPr bwMode="auto">
          <a:xfrm>
            <a:off x="663879" y="1377862"/>
            <a:ext cx="7465513" cy="4233797"/>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Cloud Computing - Features</a:t>
            </a:r>
            <a:endParaRPr lang="en-IN" dirty="0"/>
          </a:p>
        </p:txBody>
      </p:sp>
      <p:sp>
        <p:nvSpPr>
          <p:cNvPr id="3" name="TextBox 2"/>
          <p:cNvSpPr txBox="1"/>
          <p:nvPr/>
        </p:nvSpPr>
        <p:spPr>
          <a:xfrm>
            <a:off x="977030" y="856357"/>
            <a:ext cx="8166970" cy="5693866"/>
          </a:xfrm>
          <a:prstGeom prst="rect">
            <a:avLst/>
          </a:prstGeom>
          <a:noFill/>
        </p:spPr>
        <p:txBody>
          <a:bodyPr wrap="square" rtlCol="0">
            <a:spAutoFit/>
          </a:bodyPr>
          <a:lstStyle/>
          <a:p>
            <a:r>
              <a:rPr lang="en-IN" sz="1800" dirty="0" smtClean="0"/>
              <a:t>On demand self-service</a:t>
            </a:r>
          </a:p>
          <a:p>
            <a:r>
              <a:rPr lang="en-IN" sz="1600" b="0" dirty="0" smtClean="0">
                <a:latin typeface="Verdana" pitchFamily="34" charset="0"/>
                <a:ea typeface="Verdana" pitchFamily="34" charset="0"/>
                <a:cs typeface="Verdana" pitchFamily="34" charset="0"/>
              </a:rPr>
              <a:t>A “do-it-yourself” model to access resources in an automated fashion through a web browser or an application programming interface (API) </a:t>
            </a:r>
          </a:p>
          <a:p>
            <a:endParaRPr lang="en-IN" sz="1600" dirty="0" smtClean="0">
              <a:latin typeface="Verdana" pitchFamily="34" charset="0"/>
              <a:ea typeface="Verdana" pitchFamily="34" charset="0"/>
              <a:cs typeface="Verdana" pitchFamily="34" charset="0"/>
            </a:endParaRPr>
          </a:p>
          <a:p>
            <a:r>
              <a:rPr lang="en-IN" sz="1600" dirty="0" smtClean="0">
                <a:latin typeface="Verdana" pitchFamily="34" charset="0"/>
                <a:ea typeface="Verdana" pitchFamily="34" charset="0"/>
                <a:cs typeface="Verdana" pitchFamily="34" charset="0"/>
              </a:rPr>
              <a:t>Broad network access</a:t>
            </a:r>
          </a:p>
          <a:p>
            <a:r>
              <a:rPr lang="en-IN" sz="1600" b="0" dirty="0" smtClean="0">
                <a:latin typeface="Verdana" pitchFamily="34" charset="0"/>
                <a:ea typeface="Verdana" pitchFamily="34" charset="0"/>
                <a:cs typeface="Verdana" pitchFamily="34" charset="0"/>
              </a:rPr>
              <a:t>Resources accessible via broader network and standard devices such as workstations, laptops, tablets, and mobile phones.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Pay-Per Use</a:t>
            </a:r>
          </a:p>
          <a:p>
            <a:pPr>
              <a:buFont typeface="Arial" pitchFamily="34" charset="0"/>
              <a:buChar char="•"/>
            </a:pPr>
            <a:r>
              <a:rPr lang="en-US" sz="1600" b="0" dirty="0" smtClean="0">
                <a:latin typeface="Verdana" pitchFamily="34" charset="0"/>
                <a:ea typeface="Verdana" pitchFamily="34" charset="0"/>
                <a:cs typeface="Verdana" pitchFamily="34" charset="0"/>
              </a:rPr>
              <a:t>Subscription based</a:t>
            </a:r>
          </a:p>
          <a:p>
            <a:pPr>
              <a:buFont typeface="Arial" pitchFamily="34" charset="0"/>
              <a:buChar char="•"/>
            </a:pPr>
            <a:r>
              <a:rPr lang="en-IN" sz="1600" b="0" dirty="0" smtClean="0">
                <a:latin typeface="Verdana" pitchFamily="34" charset="0"/>
                <a:ea typeface="Verdana" pitchFamily="34" charset="0"/>
                <a:cs typeface="Verdana" pitchFamily="34" charset="0"/>
              </a:rPr>
              <a:t>Fee-for-service For </a:t>
            </a:r>
            <a:r>
              <a:rPr lang="en-US" sz="1600" b="0" dirty="0" smtClean="0">
                <a:latin typeface="Verdana" pitchFamily="34" charset="0"/>
                <a:ea typeface="Verdana" pitchFamily="34" charset="0"/>
                <a:cs typeface="Verdana" pitchFamily="34" charset="0"/>
              </a:rPr>
              <a:t>e.g., </a:t>
            </a:r>
            <a:r>
              <a:rPr lang="en-IN" sz="1600" b="0" dirty="0" smtClean="0">
                <a:latin typeface="Verdana" pitchFamily="34" charset="0"/>
                <a:ea typeface="Verdana" pitchFamily="34" charset="0"/>
                <a:cs typeface="Verdana" pitchFamily="34" charset="0"/>
              </a:rPr>
              <a:t>charging for the number of active user accounts per month</a:t>
            </a:r>
          </a:p>
          <a:p>
            <a:pPr>
              <a:buFontTx/>
              <a:buChar char="-"/>
            </a:pPr>
            <a:endParaRPr lang="en-US" sz="1600" b="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 Tenancy and Resource Pooling</a:t>
            </a:r>
          </a:p>
          <a:p>
            <a:pPr>
              <a:buFont typeface="Arial" pitchFamily="34" charset="0"/>
              <a:buChar char="•"/>
            </a:pPr>
            <a:r>
              <a:rPr lang="en-IN" sz="1600" b="0" dirty="0" smtClean="0">
                <a:latin typeface="Verdana" pitchFamily="34" charset="0"/>
                <a:ea typeface="Verdana" pitchFamily="34" charset="0"/>
                <a:cs typeface="Verdana" pitchFamily="34" charset="0"/>
              </a:rPr>
              <a:t>Multi-tenancy is an architecture in which a single instance of a software application serves multiple customers called tenants given access to the application instance. </a:t>
            </a:r>
          </a:p>
          <a:p>
            <a:endParaRPr lang="en-IN" sz="1600" b="0" dirty="0" smtClean="0">
              <a:latin typeface="Verdana" pitchFamily="34" charset="0"/>
              <a:ea typeface="Verdana" pitchFamily="34" charset="0"/>
              <a:cs typeface="Verdana" pitchFamily="34" charset="0"/>
            </a:endParaRPr>
          </a:p>
          <a:p>
            <a:pPr>
              <a:buFont typeface="Arial" pitchFamily="34" charset="0"/>
              <a:buChar char="•"/>
            </a:pPr>
            <a:r>
              <a:rPr lang="en-IN" sz="1600" b="0" dirty="0" smtClean="0">
                <a:latin typeface="Verdana" pitchFamily="34" charset="0"/>
                <a:ea typeface="Verdana" pitchFamily="34" charset="0"/>
                <a:cs typeface="Verdana" pitchFamily="34" charset="0"/>
              </a:rPr>
              <a:t>Shared resource pools allow the system to assign or reassign resources as needed based on demand </a:t>
            </a:r>
          </a:p>
          <a:p>
            <a:pPr>
              <a:buFont typeface="Arial" pitchFamily="34" charset="0"/>
              <a:buChar char="•"/>
            </a:pPr>
            <a:endParaRPr lang="en-IN" sz="1800" b="0" dirty="0" smtClean="0">
              <a:latin typeface="Verdana" pitchFamily="34" charset="0"/>
              <a:ea typeface="Verdana" pitchFamily="34" charset="0"/>
              <a:cs typeface="Verdana" pitchFamily="34" charset="0"/>
            </a:endParaRPr>
          </a:p>
          <a:p>
            <a:endParaRPr lang="en-IN" dirty="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19CBD693-6CEC-43D8-AC2A-09FD3558C4AA}" type="slidenum">
              <a:rPr lang="en-US" smtClean="0"/>
              <a:pPr>
                <a:defRPr/>
              </a:pPr>
              <a:t>12</a:t>
            </a:fld>
            <a:endParaRPr lang="en-US" dirty="0"/>
          </a:p>
        </p:txBody>
      </p:sp>
      <p:sp>
        <p:nvSpPr>
          <p:cNvPr id="3" name="TextBox 2"/>
          <p:cNvSpPr txBox="1"/>
          <p:nvPr/>
        </p:nvSpPr>
        <p:spPr bwMode="auto">
          <a:xfrm>
            <a:off x="263047" y="3106455"/>
            <a:ext cx="6751528" cy="830997"/>
          </a:xfrm>
          <a:prstGeom prst="rect">
            <a:avLst/>
          </a:prstGeom>
          <a:noFill/>
          <a:ln w="9525">
            <a:noFill/>
            <a:miter lim="800000"/>
            <a:headEnd/>
            <a:tailEnd/>
          </a:ln>
        </p:spPr>
        <p:txBody>
          <a:bodyPr wrap="square" rtlCol="0">
            <a:prstTxWarp prst="textNoShape">
              <a:avLst/>
            </a:prstTxWarp>
            <a:spAutoFit/>
          </a:bodyPr>
          <a:lstStyle/>
          <a:p>
            <a:pPr eaLnBrk="0" hangingPunct="0"/>
            <a:r>
              <a:rPr lang="en-US" b="0" dirty="0" smtClean="0">
                <a:latin typeface="Verdana" charset="0"/>
              </a:rPr>
              <a:t>iPaaS – Integration Platform as a Service</a:t>
            </a:r>
          </a:p>
          <a:p>
            <a:pPr eaLnBrk="0" hangingPunct="0"/>
            <a:r>
              <a:rPr lang="en-US" b="0" dirty="0" smtClean="0">
                <a:latin typeface="Verdana" charset="0"/>
              </a:rPr>
              <a:t> </a:t>
            </a:r>
            <a:endParaRPr lang="en-IN" b="0" dirty="0" err="1" smtClean="0">
              <a:latin typeface="Verdana"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792" y="586305"/>
            <a:ext cx="7067550" cy="623930"/>
          </a:xfrm>
        </p:spPr>
        <p:txBody>
          <a:bodyPr>
            <a:normAutofit fontScale="90000"/>
          </a:bodyPr>
          <a:lstStyle/>
          <a:p>
            <a:r>
              <a:rPr lang="en-US" dirty="0" smtClean="0"/>
              <a:t>iPaaS – Integration Platform as Service</a:t>
            </a:r>
            <a:endParaRPr lang="en-IN" dirty="0"/>
          </a:p>
        </p:txBody>
      </p:sp>
      <p:sp>
        <p:nvSpPr>
          <p:cNvPr id="4" name="TextBox 3"/>
          <p:cNvSpPr txBox="1"/>
          <p:nvPr/>
        </p:nvSpPr>
        <p:spPr>
          <a:xfrm>
            <a:off x="766482" y="1815353"/>
            <a:ext cx="7503459" cy="3785652"/>
          </a:xfrm>
          <a:prstGeom prst="rect">
            <a:avLst/>
          </a:prstGeom>
          <a:noFill/>
        </p:spPr>
        <p:txBody>
          <a:bodyPr wrap="square" rtlCol="0">
            <a:spAutoFit/>
          </a:bodyPr>
          <a:lstStyle/>
          <a:p>
            <a:r>
              <a:rPr lang="en-IN" sz="2000" dirty="0" smtClean="0">
                <a:latin typeface="Verdana" pitchFamily="34" charset="0"/>
                <a:ea typeface="Verdana" pitchFamily="34" charset="0"/>
                <a:cs typeface="Verdana" pitchFamily="34" charset="0"/>
              </a:rPr>
              <a:t>Cloud-based integration (iPaaS) </a:t>
            </a:r>
            <a:r>
              <a:rPr lang="en-IN" sz="2000" b="0" dirty="0" smtClean="0">
                <a:latin typeface="Verdana" pitchFamily="34" charset="0"/>
                <a:ea typeface="Verdana" pitchFamily="34" charset="0"/>
                <a:cs typeface="Verdana" pitchFamily="34" charset="0"/>
              </a:rPr>
              <a:t>is a form of systems integration delivered as a cloud service that addresses data, process, service-oriented architecture(SOA) and application integration use cases</a:t>
            </a:r>
          </a:p>
          <a:p>
            <a:endParaRPr lang="en-US" sz="2000" b="0" dirty="0" smtClean="0">
              <a:latin typeface="Verdana" pitchFamily="34" charset="0"/>
              <a:ea typeface="Verdana" pitchFamily="34" charset="0"/>
              <a:cs typeface="Verdana" pitchFamily="34" charset="0"/>
            </a:endParaRPr>
          </a:p>
          <a:p>
            <a:endParaRPr lang="en-US" sz="2000" b="0" dirty="0" smtClean="0">
              <a:latin typeface="Verdana" pitchFamily="34" charset="0"/>
              <a:ea typeface="Verdana" pitchFamily="34" charset="0"/>
              <a:cs typeface="Verdana" pitchFamily="34" charset="0"/>
            </a:endParaRPr>
          </a:p>
          <a:p>
            <a:endParaRPr lang="en-US" sz="2000" b="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Gartner Definition </a:t>
            </a:r>
            <a:r>
              <a:rPr lang="en-US" sz="2000" b="0" dirty="0" smtClean="0">
                <a:latin typeface="Verdana" pitchFamily="34" charset="0"/>
                <a:ea typeface="Verdana" pitchFamily="34" charset="0"/>
                <a:cs typeface="Verdana" pitchFamily="34" charset="0"/>
              </a:rPr>
              <a:t>- </a:t>
            </a:r>
            <a:r>
              <a:rPr lang="en-US" sz="2000" b="0" dirty="0" smtClean="0"/>
              <a:t> </a:t>
            </a:r>
            <a:r>
              <a:rPr lang="en-US" sz="2000" b="0" dirty="0" smtClean="0">
                <a:latin typeface="Verdana" pitchFamily="34" charset="0"/>
                <a:ea typeface="Verdana" pitchFamily="34" charset="0"/>
                <a:cs typeface="Verdana" pitchFamily="34" charset="0"/>
              </a:rPr>
              <a:t>A suite of cloud services to enable development, execution &amp; governance of integration flows for connecting on-premise &amp; cloud based  applications within individual or across multiple organizations.</a:t>
            </a:r>
            <a:endParaRPr lang="en-IN" sz="2000" b="0" dirty="0" smtClean="0">
              <a:latin typeface="Verdana" pitchFamily="34" charset="0"/>
              <a:ea typeface="Verdana" pitchFamily="34" charset="0"/>
              <a:cs typeface="Verdana" pitchFamily="34" charset="0"/>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792" y="586305"/>
            <a:ext cx="7067550" cy="623930"/>
          </a:xfrm>
        </p:spPr>
        <p:txBody>
          <a:bodyPr>
            <a:normAutofit fontScale="90000"/>
          </a:bodyPr>
          <a:lstStyle/>
          <a:p>
            <a:r>
              <a:rPr lang="en-US" dirty="0" smtClean="0"/>
              <a:t>Cloud Integration..</a:t>
            </a:r>
            <a:endParaRPr lang="en-IN" dirty="0"/>
          </a:p>
        </p:txBody>
      </p:sp>
      <p:sp>
        <p:nvSpPr>
          <p:cNvPr id="4" name="TextBox 3"/>
          <p:cNvSpPr txBox="1"/>
          <p:nvPr/>
        </p:nvSpPr>
        <p:spPr>
          <a:xfrm>
            <a:off x="766482" y="1815353"/>
            <a:ext cx="7503459"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Integration scenarios </a:t>
            </a:r>
            <a:endParaRPr lang="en-US" sz="2000" b="0" dirty="0" smtClean="0"/>
          </a:p>
          <a:p>
            <a:pPr marL="742950" lvl="1" indent="-285750">
              <a:buFont typeface="Wingdings" pitchFamily="2" charset="2"/>
              <a:buChar char="Ø"/>
            </a:pPr>
            <a:r>
              <a:rPr lang="en-US" sz="2000" b="0" dirty="0" smtClean="0"/>
              <a:t> Cloud to Cloud</a:t>
            </a:r>
          </a:p>
          <a:p>
            <a:pPr marL="742950" lvl="1" indent="-285750">
              <a:buFont typeface="Wingdings" pitchFamily="2" charset="2"/>
              <a:buChar char="Ø"/>
            </a:pPr>
            <a:r>
              <a:rPr lang="en-US" sz="2000" b="0" dirty="0" smtClean="0"/>
              <a:t> Cloud to On Premise.</a:t>
            </a:r>
          </a:p>
          <a:p>
            <a:endParaRPr lang="en-US" sz="2000" b="0" dirty="0" smtClean="0"/>
          </a:p>
          <a:p>
            <a:pPr marL="285750" indent="-285750">
              <a:buFont typeface="Arial" pitchFamily="34" charset="0"/>
              <a:buChar char="•"/>
            </a:pPr>
            <a:r>
              <a:rPr lang="en-US" sz="2000" dirty="0" smtClean="0"/>
              <a:t>Integration Layer Deployment Methodology </a:t>
            </a:r>
          </a:p>
          <a:p>
            <a:pPr marL="742950" lvl="1" indent="-285750">
              <a:buFont typeface="Wingdings" pitchFamily="2" charset="2"/>
              <a:buChar char="Ø"/>
            </a:pPr>
            <a:r>
              <a:rPr lang="en-US" sz="2000" b="0" dirty="0" smtClean="0"/>
              <a:t>On Cloud</a:t>
            </a:r>
          </a:p>
          <a:p>
            <a:pPr marL="742950" lvl="1" indent="-285750">
              <a:buFont typeface="Wingdings" pitchFamily="2" charset="2"/>
              <a:buChar char="Ø"/>
            </a:pPr>
            <a:r>
              <a:rPr lang="en-US" sz="2000" b="0" dirty="0" smtClean="0"/>
              <a:t> At On Premise.</a:t>
            </a:r>
            <a:endParaRPr lang="en-IN" sz="2000" b="0" dirty="0">
              <a:latin typeface="Verdana" pitchFamily="34" charset="0"/>
              <a:ea typeface="Verdana" pitchFamily="34" charset="0"/>
              <a:cs typeface="Verdana" pitchFamily="34" charset="0"/>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9CBD693-6CEC-43D8-AC2A-09FD3558C4AA}" type="slidenum">
              <a:rPr lang="en-US" smtClean="0"/>
              <a:pPr>
                <a:defRPr/>
              </a:pPr>
              <a:t>15</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59" y="309282"/>
            <a:ext cx="4467225" cy="588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22730"/>
            <a:ext cx="4358013" cy="5862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7200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349" y="537859"/>
            <a:ext cx="7067550" cy="623930"/>
          </a:xfrm>
        </p:spPr>
        <p:txBody>
          <a:bodyPr>
            <a:normAutofit/>
          </a:bodyPr>
          <a:lstStyle/>
          <a:p>
            <a:r>
              <a:rPr lang="en-US" sz="3200" dirty="0" smtClean="0"/>
              <a:t>Q &amp; A…</a:t>
            </a:r>
            <a:endParaRPr lang="en-IN" sz="3600" dirty="0"/>
          </a:p>
        </p:txBody>
      </p:sp>
      <p:sp>
        <p:nvSpPr>
          <p:cNvPr id="4" name="TextBox 3"/>
          <p:cNvSpPr txBox="1"/>
          <p:nvPr/>
        </p:nvSpPr>
        <p:spPr bwMode="auto">
          <a:xfrm>
            <a:off x="357958" y="1641351"/>
            <a:ext cx="8560574" cy="1169551"/>
          </a:xfrm>
          <a:prstGeom prst="rect">
            <a:avLst/>
          </a:prstGeom>
          <a:noFill/>
          <a:ln w="9525">
            <a:noFill/>
            <a:miter lim="800000"/>
            <a:headEnd/>
            <a:tailEnd/>
          </a:ln>
        </p:spPr>
        <p:txBody>
          <a:bodyPr wrap="square" rtlCol="0">
            <a:prstTxWarp prst="textNoShape">
              <a:avLst/>
            </a:prstTxWarp>
            <a:spAutoFit/>
          </a:bodyPr>
          <a:lstStyle/>
          <a:p>
            <a:pPr eaLnBrk="0" hangingPunct="0"/>
            <a:endParaRPr lang="en-US" sz="1000" b="0" dirty="0" smtClean="0">
              <a:latin typeface="Verdana" charset="0"/>
            </a:endParaRPr>
          </a:p>
          <a:p>
            <a:pPr eaLnBrk="0" hangingPunct="0"/>
            <a:endParaRPr lang="en-US" sz="1000" b="0" dirty="0" smtClean="0">
              <a:latin typeface="Times New Roman" pitchFamily="18" charset="0"/>
              <a:cs typeface="Times New Roman" pitchFamily="18" charset="0"/>
            </a:endParaRPr>
          </a:p>
          <a:p>
            <a:pPr eaLnBrk="0" hangingPunct="0"/>
            <a:endParaRPr lang="en-US" sz="1000" b="0" dirty="0" smtClean="0"/>
          </a:p>
          <a:p>
            <a:pPr eaLnBrk="0" hangingPunct="0"/>
            <a:endParaRPr lang="en-IN" sz="1000" b="0" dirty="0" smtClean="0"/>
          </a:p>
          <a:p>
            <a:pPr eaLnBrk="0" hangingPunct="0"/>
            <a:endParaRPr lang="en-US" sz="1000" b="0" dirty="0" smtClean="0">
              <a:latin typeface="Verdana" charset="0"/>
            </a:endParaRPr>
          </a:p>
          <a:p>
            <a:pPr eaLnBrk="0" hangingPunct="0"/>
            <a:endParaRPr lang="en-US" sz="1000" b="0" dirty="0" smtClean="0">
              <a:latin typeface="Verdana" charset="0"/>
            </a:endParaRPr>
          </a:p>
          <a:p>
            <a:pPr eaLnBrk="0" hangingPunct="0"/>
            <a:endParaRPr lang="en-US" sz="1000" b="0" dirty="0" smtClean="0">
              <a:latin typeface="Verdana" charset="0"/>
            </a:endParaRPr>
          </a:p>
        </p:txBody>
      </p:sp>
      <p:sp>
        <p:nvSpPr>
          <p:cNvPr id="5" name="Cloud 4"/>
          <p:cNvSpPr/>
          <p:nvPr/>
        </p:nvSpPr>
        <p:spPr bwMode="auto">
          <a:xfrm>
            <a:off x="0" y="1327759"/>
            <a:ext cx="8079288" cy="3106455"/>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7" name="TextBox 6"/>
          <p:cNvSpPr txBox="1"/>
          <p:nvPr/>
        </p:nvSpPr>
        <p:spPr bwMode="auto">
          <a:xfrm>
            <a:off x="1202499" y="2141951"/>
            <a:ext cx="6075122" cy="2123658"/>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sz="9600" i="1" dirty="0" smtClean="0">
                <a:latin typeface="Times New Roman" pitchFamily="18" charset="0"/>
                <a:cs typeface="Times New Roman" pitchFamily="18" charset="0"/>
              </a:rPr>
              <a:t>?</a:t>
            </a:r>
          </a:p>
          <a:p>
            <a:pPr eaLnBrk="0" hangingPunct="0"/>
            <a:endParaRPr lang="en-IN" sz="3600" b="0" dirty="0" err="1" smtClean="0">
              <a:latin typeface="Verdana" charset="0"/>
            </a:endParaRPr>
          </a:p>
        </p:txBody>
      </p:sp>
      <p:sp>
        <p:nvSpPr>
          <p:cNvPr id="8" name="TextBox 7"/>
          <p:cNvSpPr txBox="1"/>
          <p:nvPr/>
        </p:nvSpPr>
        <p:spPr>
          <a:xfrm>
            <a:off x="651353" y="4659682"/>
            <a:ext cx="7766137" cy="461665"/>
          </a:xfrm>
          <a:prstGeom prst="rect">
            <a:avLst/>
          </a:prstGeom>
          <a:noFill/>
        </p:spPr>
        <p:txBody>
          <a:bodyPr wrap="square" rtlCol="0">
            <a:spAutoFit/>
          </a:bodyPr>
          <a:lstStyle/>
          <a:p>
            <a:r>
              <a:rPr lang="en-US" b="0" i="1" dirty="0" smtClean="0">
                <a:latin typeface="Times New Roman" pitchFamily="18" charset="0"/>
                <a:cs typeface="Times New Roman" pitchFamily="18" charset="0"/>
              </a:rPr>
              <a:t>.  </a:t>
            </a:r>
            <a:endParaRPr lang="en-IN" b="0" i="1" dirty="0" smtClean="0">
              <a:latin typeface="Times New Roman" pitchFamily="18"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Agenda</a:t>
            </a:r>
          </a:p>
        </p:txBody>
      </p:sp>
      <p:sp>
        <p:nvSpPr>
          <p:cNvPr id="6" name="Content Placeholder 3"/>
          <p:cNvSpPr txBox="1">
            <a:spLocks/>
          </p:cNvSpPr>
          <p:nvPr/>
        </p:nvSpPr>
        <p:spPr>
          <a:xfrm>
            <a:off x="265077" y="1281608"/>
            <a:ext cx="7915755" cy="4070680"/>
          </a:xfrm>
          <a:prstGeom prst="rect">
            <a:avLst/>
          </a:prstGeom>
          <a:ln>
            <a:noFill/>
          </a:ln>
        </p:spPr>
        <p:txBody>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342900" indent="-342900">
              <a:spcBef>
                <a:spcPts val="600"/>
              </a:spcBef>
              <a:spcAft>
                <a:spcPts val="1200"/>
              </a:spcAft>
              <a:buFont typeface="Arial" panose="020B0604020202020204" pitchFamily="34" charset="0"/>
              <a:buChar char="•"/>
            </a:pPr>
            <a:r>
              <a:rPr lang="en-US" b="0" kern="0" dirty="0" smtClean="0">
                <a:latin typeface="Verdana" charset="0"/>
              </a:rPr>
              <a:t>What is Cloud?</a:t>
            </a:r>
          </a:p>
          <a:p>
            <a:pPr marL="342900" indent="-342900">
              <a:spcBef>
                <a:spcPts val="600"/>
              </a:spcBef>
              <a:spcAft>
                <a:spcPts val="1200"/>
              </a:spcAft>
              <a:buFont typeface="Arial" panose="020B0604020202020204" pitchFamily="34" charset="0"/>
              <a:buChar char="•"/>
            </a:pPr>
            <a:r>
              <a:rPr lang="en-US" b="0" kern="0" dirty="0" smtClean="0">
                <a:latin typeface="Verdana" charset="0"/>
              </a:rPr>
              <a:t>What is Cloud Computing</a:t>
            </a:r>
            <a:r>
              <a:rPr lang="en-US" b="0" kern="0" dirty="0" smtClean="0">
                <a:latin typeface="Verdana" charset="0"/>
              </a:rPr>
              <a:t>?</a:t>
            </a:r>
          </a:p>
          <a:p>
            <a:pPr marL="342900" indent="-342900">
              <a:spcBef>
                <a:spcPts val="600"/>
              </a:spcBef>
              <a:spcAft>
                <a:spcPts val="1200"/>
              </a:spcAft>
              <a:buFont typeface="Arial" panose="020B0604020202020204" pitchFamily="34" charset="0"/>
              <a:buChar char="•"/>
            </a:pPr>
            <a:r>
              <a:rPr lang="en-US" b="0" kern="0" dirty="0" smtClean="0">
                <a:latin typeface="Verdana" charset="0"/>
              </a:rPr>
              <a:t>Cloud Architecture</a:t>
            </a:r>
            <a:endParaRPr lang="en-US" b="0" kern="0" dirty="0" smtClean="0">
              <a:latin typeface="Verdana" charset="0"/>
            </a:endParaRPr>
          </a:p>
          <a:p>
            <a:pPr marL="342900" indent="-342900">
              <a:spcBef>
                <a:spcPts val="600"/>
              </a:spcBef>
              <a:spcAft>
                <a:spcPts val="1200"/>
              </a:spcAft>
              <a:buFont typeface="Arial" panose="020B0604020202020204" pitchFamily="34" charset="0"/>
              <a:buChar char="•"/>
            </a:pPr>
            <a:r>
              <a:rPr lang="en-US" b="0" kern="0" dirty="0" smtClean="0">
                <a:latin typeface="Verdana" charset="0"/>
              </a:rPr>
              <a:t>What are the Cloud Computing Models?</a:t>
            </a:r>
          </a:p>
          <a:p>
            <a:pPr marL="342900" indent="-342900">
              <a:spcBef>
                <a:spcPts val="600"/>
              </a:spcBef>
              <a:spcAft>
                <a:spcPts val="1200"/>
              </a:spcAft>
              <a:buFont typeface="Arial" panose="020B0604020202020204" pitchFamily="34" charset="0"/>
              <a:buChar char="•"/>
            </a:pPr>
            <a:r>
              <a:rPr lang="en-US" b="0" kern="0" dirty="0" smtClean="0">
                <a:latin typeface="Verdana" charset="0"/>
              </a:rPr>
              <a:t>What is Cloud Integration?</a:t>
            </a:r>
          </a:p>
          <a:p>
            <a:pPr marL="342900" indent="-342900">
              <a:spcBef>
                <a:spcPts val="600"/>
              </a:spcBef>
              <a:spcAft>
                <a:spcPts val="1200"/>
              </a:spcAft>
              <a:buFont typeface="Arial" panose="020B0604020202020204" pitchFamily="34" charset="0"/>
              <a:buChar char="•"/>
            </a:pPr>
            <a:r>
              <a:rPr lang="en-US" b="0" kern="0" dirty="0" smtClean="0">
                <a:latin typeface="Verdana" charset="0"/>
              </a:rPr>
              <a:t>What are the Cloud Integration Models?</a:t>
            </a:r>
          </a:p>
          <a:p>
            <a:pPr marL="342900" indent="-342900">
              <a:spcBef>
                <a:spcPts val="600"/>
              </a:spcBef>
              <a:spcAft>
                <a:spcPts val="1200"/>
              </a:spcAft>
              <a:buFont typeface="Arial" panose="020B0604020202020204" pitchFamily="34" charset="0"/>
              <a:buChar char="•"/>
            </a:pPr>
            <a:endParaRPr lang="en-US" b="0" kern="0" dirty="0" smtClean="0">
              <a:solidFill>
                <a:schemeClr val="accent1">
                  <a:lumMod val="75000"/>
                </a:schemeClr>
              </a:solidFill>
              <a:latin typeface="Verdana" charset="0"/>
            </a:endParaRPr>
          </a:p>
          <a:p>
            <a:pPr marL="342900" indent="-342900">
              <a:spcBef>
                <a:spcPts val="600"/>
              </a:spcBef>
              <a:spcAft>
                <a:spcPts val="1200"/>
              </a:spcAft>
              <a:buFont typeface="Arial" panose="020B0604020202020204" pitchFamily="34" charset="0"/>
              <a:buChar char="•"/>
            </a:pPr>
            <a:endParaRPr lang="en-US" b="0" kern="0" dirty="0" smtClean="0">
              <a:solidFill>
                <a:schemeClr val="accent1">
                  <a:lumMod val="75000"/>
                </a:schemeClr>
              </a:solidFill>
            </a:endParaRPr>
          </a:p>
          <a:p>
            <a:pPr marL="342900" indent="-342900">
              <a:spcBef>
                <a:spcPts val="600"/>
              </a:spcBef>
              <a:spcAft>
                <a:spcPts val="1200"/>
              </a:spcAft>
              <a:buFont typeface="Arial" panose="020B0604020202020204" pitchFamily="34" charset="0"/>
              <a:buChar char="•"/>
            </a:pPr>
            <a:endParaRPr lang="en-US" b="0" kern="0" dirty="0" smtClean="0"/>
          </a:p>
          <a:p>
            <a:endParaRPr lang="en-US" b="0" kern="0" dirty="0"/>
          </a:p>
        </p:txBody>
      </p:sp>
    </p:spTree>
    <p:extLst>
      <p:ext uri="{BB962C8B-B14F-4D97-AF65-F5344CB8AC3E}">
        <p14:creationId xmlns:p14="http://schemas.microsoft.com/office/powerpoint/2010/main" val="27215899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141" y="437650"/>
            <a:ext cx="7067550" cy="623930"/>
          </a:xfrm>
        </p:spPr>
        <p:txBody>
          <a:bodyPr>
            <a:normAutofit fontScale="90000"/>
          </a:bodyPr>
          <a:lstStyle/>
          <a:p>
            <a:r>
              <a:rPr lang="en-US" dirty="0" smtClean="0"/>
              <a:t>What is </a:t>
            </a:r>
            <a:r>
              <a:rPr lang="en-US" dirty="0" smtClean="0">
                <a:latin typeface="Verdana" charset="0"/>
              </a:rPr>
              <a:t>Traditional Computing ?</a:t>
            </a:r>
          </a:p>
        </p:txBody>
      </p:sp>
      <p:sp>
        <p:nvSpPr>
          <p:cNvPr id="3" name="TextBox 2"/>
          <p:cNvSpPr txBox="1"/>
          <p:nvPr/>
        </p:nvSpPr>
        <p:spPr bwMode="auto">
          <a:xfrm>
            <a:off x="563671" y="1315233"/>
            <a:ext cx="8204548" cy="3231654"/>
          </a:xfrm>
          <a:prstGeom prst="rect">
            <a:avLst/>
          </a:prstGeom>
          <a:noFill/>
          <a:ln w="9525">
            <a:noFill/>
            <a:miter lim="800000"/>
            <a:headEnd/>
            <a:tailEnd/>
          </a:ln>
        </p:spPr>
        <p:txBody>
          <a:bodyPr wrap="square" rtlCol="0">
            <a:prstTxWarp prst="textNoShape">
              <a:avLst/>
            </a:prstTxWarp>
            <a:spAutoFit/>
          </a:bodyPr>
          <a:lstStyle/>
          <a:p>
            <a:pPr eaLnBrk="0" hangingPunct="0"/>
            <a:endParaRPr lang="en-US" b="0" dirty="0" smtClean="0">
              <a:latin typeface="Verdana" charset="0"/>
            </a:endParaRPr>
          </a:p>
          <a:p>
            <a:pPr eaLnBrk="0" hangingPunct="0">
              <a:buFont typeface="Wingdings" pitchFamily="2" charset="2"/>
              <a:buChar char="Ø"/>
            </a:pPr>
            <a:r>
              <a:rPr lang="en-US" sz="2000" b="0" dirty="0" smtClean="0">
                <a:latin typeface="Verdana" charset="0"/>
              </a:rPr>
              <a:t>We run copies of software programs on our own computer</a:t>
            </a:r>
          </a:p>
          <a:p>
            <a:pPr eaLnBrk="0" hangingPunct="0">
              <a:buFont typeface="Wingdings" pitchFamily="2" charset="2"/>
              <a:buChar char="Ø"/>
            </a:pPr>
            <a:endParaRPr lang="en-US" sz="2000" b="0" dirty="0" smtClean="0">
              <a:latin typeface="Verdana" charset="0"/>
            </a:endParaRPr>
          </a:p>
          <a:p>
            <a:pPr eaLnBrk="0" hangingPunct="0">
              <a:buFont typeface="Wingdings" pitchFamily="2" charset="2"/>
              <a:buChar char="Ø"/>
            </a:pPr>
            <a:r>
              <a:rPr lang="en-US" sz="2000" b="0" dirty="0" smtClean="0">
                <a:latin typeface="Verdana" charset="0"/>
              </a:rPr>
              <a:t>The documents we create are stored on our own PC</a:t>
            </a:r>
          </a:p>
          <a:p>
            <a:pPr eaLnBrk="0" hangingPunct="0">
              <a:buFont typeface="Wingdings" pitchFamily="2" charset="2"/>
              <a:buChar char="Ø"/>
            </a:pPr>
            <a:endParaRPr lang="en-US" sz="2000" b="0" dirty="0" smtClean="0">
              <a:latin typeface="Verdana" charset="0"/>
            </a:endParaRPr>
          </a:p>
          <a:p>
            <a:pPr eaLnBrk="0" hangingPunct="0">
              <a:buFont typeface="Wingdings" pitchFamily="2" charset="2"/>
              <a:buChar char="Ø"/>
            </a:pPr>
            <a:r>
              <a:rPr lang="en-US" sz="2000" b="0" dirty="0" smtClean="0">
                <a:latin typeface="Verdana" charset="0"/>
              </a:rPr>
              <a:t>Although these documents can be accessed from other computers in the network, they can’t be accessed by </a:t>
            </a:r>
          </a:p>
          <a:p>
            <a:pPr eaLnBrk="0" hangingPunct="0"/>
            <a:r>
              <a:rPr lang="en-US" sz="2000" b="0" dirty="0" smtClean="0">
                <a:latin typeface="Verdana" charset="0"/>
              </a:rPr>
              <a:t>computers outside the network</a:t>
            </a:r>
          </a:p>
          <a:p>
            <a:pPr eaLnBrk="0" hangingPunct="0">
              <a:buFont typeface="Wingdings" pitchFamily="2" charset="2"/>
              <a:buChar char="Ø"/>
            </a:pPr>
            <a:endParaRPr lang="en-US" sz="2000" b="0" dirty="0" smtClean="0">
              <a:latin typeface="Verdana" charset="0"/>
            </a:endParaRPr>
          </a:p>
          <a:p>
            <a:pPr eaLnBrk="0" hangingPunct="0">
              <a:buFont typeface="Wingdings" pitchFamily="2" charset="2"/>
              <a:buChar char="Ø"/>
            </a:pPr>
            <a:r>
              <a:rPr lang="en-US" sz="2000" b="0" dirty="0" smtClean="0">
                <a:latin typeface="Verdana" charset="0"/>
              </a:rPr>
              <a:t>If the computer crashes, all the data is lost!!</a:t>
            </a:r>
          </a:p>
        </p:txBody>
      </p:sp>
      <p:sp>
        <p:nvSpPr>
          <p:cNvPr id="5" name="Oval 4"/>
          <p:cNvSpPr/>
          <p:nvPr/>
        </p:nvSpPr>
        <p:spPr>
          <a:xfrm>
            <a:off x="4434214" y="4872625"/>
            <a:ext cx="3369501" cy="1265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5073041" y="5235880"/>
            <a:ext cx="2154477" cy="830997"/>
          </a:xfrm>
          <a:prstGeom prst="rect">
            <a:avLst/>
          </a:prstGeom>
          <a:noFill/>
        </p:spPr>
        <p:txBody>
          <a:bodyPr wrap="square" rtlCol="0">
            <a:spAutoFit/>
          </a:bodyPr>
          <a:lstStyle/>
          <a:p>
            <a:r>
              <a:rPr lang="en-US" i="1" dirty="0" smtClean="0">
                <a:latin typeface="Times New Roman" pitchFamily="18" charset="0"/>
                <a:cs typeface="Times New Roman" pitchFamily="18" charset="0"/>
              </a:rPr>
              <a:t> PC - Centric…</a:t>
            </a:r>
          </a:p>
          <a:p>
            <a:endParaRPr lang="en-IN" i="1"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349" y="537859"/>
            <a:ext cx="7067550" cy="623930"/>
          </a:xfrm>
        </p:spPr>
        <p:txBody>
          <a:bodyPr>
            <a:normAutofit/>
          </a:bodyPr>
          <a:lstStyle/>
          <a:p>
            <a:r>
              <a:rPr lang="en-US" sz="3200" dirty="0" smtClean="0"/>
              <a:t>What is </a:t>
            </a:r>
            <a:r>
              <a:rPr lang="en-US" sz="3200" dirty="0" smtClean="0">
                <a:latin typeface="Verdana" charset="0"/>
              </a:rPr>
              <a:t>Cloud?</a:t>
            </a:r>
            <a:endParaRPr lang="en-IN" sz="3600" dirty="0"/>
          </a:p>
        </p:txBody>
      </p:sp>
      <p:sp>
        <p:nvSpPr>
          <p:cNvPr id="4" name="TextBox 3"/>
          <p:cNvSpPr txBox="1"/>
          <p:nvPr/>
        </p:nvSpPr>
        <p:spPr bwMode="auto">
          <a:xfrm>
            <a:off x="357958" y="1641351"/>
            <a:ext cx="8560574" cy="1169551"/>
          </a:xfrm>
          <a:prstGeom prst="rect">
            <a:avLst/>
          </a:prstGeom>
          <a:noFill/>
          <a:ln w="9525">
            <a:noFill/>
            <a:miter lim="800000"/>
            <a:headEnd/>
            <a:tailEnd/>
          </a:ln>
        </p:spPr>
        <p:txBody>
          <a:bodyPr wrap="square" rtlCol="0">
            <a:prstTxWarp prst="textNoShape">
              <a:avLst/>
            </a:prstTxWarp>
            <a:spAutoFit/>
          </a:bodyPr>
          <a:lstStyle/>
          <a:p>
            <a:pPr eaLnBrk="0" hangingPunct="0"/>
            <a:endParaRPr lang="en-US" sz="1000" b="0" dirty="0" smtClean="0">
              <a:latin typeface="Verdana" charset="0"/>
            </a:endParaRPr>
          </a:p>
          <a:p>
            <a:pPr eaLnBrk="0" hangingPunct="0"/>
            <a:endParaRPr lang="en-US" sz="1000" b="0" dirty="0" smtClean="0">
              <a:latin typeface="Times New Roman" pitchFamily="18" charset="0"/>
              <a:cs typeface="Times New Roman" pitchFamily="18" charset="0"/>
            </a:endParaRPr>
          </a:p>
          <a:p>
            <a:pPr eaLnBrk="0" hangingPunct="0"/>
            <a:endParaRPr lang="en-US" sz="1000" b="0" dirty="0" smtClean="0"/>
          </a:p>
          <a:p>
            <a:pPr eaLnBrk="0" hangingPunct="0"/>
            <a:endParaRPr lang="en-IN" sz="1000" b="0" dirty="0" smtClean="0"/>
          </a:p>
          <a:p>
            <a:pPr eaLnBrk="0" hangingPunct="0"/>
            <a:endParaRPr lang="en-US" sz="1000" b="0" dirty="0" smtClean="0">
              <a:latin typeface="Verdana" charset="0"/>
            </a:endParaRPr>
          </a:p>
          <a:p>
            <a:pPr eaLnBrk="0" hangingPunct="0"/>
            <a:endParaRPr lang="en-US" sz="1000" b="0" dirty="0" smtClean="0">
              <a:latin typeface="Verdana" charset="0"/>
            </a:endParaRPr>
          </a:p>
          <a:p>
            <a:pPr eaLnBrk="0" hangingPunct="0"/>
            <a:endParaRPr lang="en-US" sz="1000" b="0" dirty="0" smtClean="0">
              <a:latin typeface="Verdana" charset="0"/>
            </a:endParaRPr>
          </a:p>
        </p:txBody>
      </p:sp>
      <p:sp>
        <p:nvSpPr>
          <p:cNvPr id="5" name="Cloud 4"/>
          <p:cNvSpPr/>
          <p:nvPr/>
        </p:nvSpPr>
        <p:spPr bwMode="auto">
          <a:xfrm>
            <a:off x="175365" y="1327759"/>
            <a:ext cx="8079288" cy="3106455"/>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7" name="TextBox 6"/>
          <p:cNvSpPr txBox="1"/>
          <p:nvPr/>
        </p:nvSpPr>
        <p:spPr bwMode="auto">
          <a:xfrm>
            <a:off x="1202499" y="2141951"/>
            <a:ext cx="6075122" cy="2308324"/>
          </a:xfrm>
          <a:prstGeom prst="rect">
            <a:avLst/>
          </a:prstGeom>
          <a:noFill/>
          <a:ln w="9525">
            <a:noFill/>
            <a:miter lim="800000"/>
            <a:headEnd/>
            <a:tailEnd/>
          </a:ln>
        </p:spPr>
        <p:txBody>
          <a:bodyPr wrap="square" rtlCol="0">
            <a:prstTxWarp prst="textNoShape">
              <a:avLst/>
            </a:prstTxWarp>
            <a:spAutoFit/>
          </a:bodyPr>
          <a:lstStyle/>
          <a:p>
            <a:pPr algn="ctr" eaLnBrk="0" hangingPunct="0"/>
            <a:r>
              <a:rPr lang="en-IN" sz="3600" i="1" dirty="0" smtClean="0">
                <a:latin typeface="Times New Roman" pitchFamily="18" charset="0"/>
                <a:cs typeface="Times New Roman" pitchFamily="18" charset="0"/>
              </a:rPr>
              <a:t>CLOUD is  "The Internet” </a:t>
            </a:r>
          </a:p>
          <a:p>
            <a:pPr algn="ctr" eaLnBrk="0" hangingPunct="0"/>
            <a:r>
              <a:rPr lang="en-IN" sz="3600" i="1" dirty="0" smtClean="0">
                <a:latin typeface="Times New Roman" pitchFamily="18" charset="0"/>
                <a:cs typeface="Times New Roman" pitchFamily="18" charset="0"/>
              </a:rPr>
              <a:t>(non-local storage, software etc)</a:t>
            </a:r>
            <a:endParaRPr lang="en-US" sz="3600" i="1" dirty="0" smtClean="0">
              <a:latin typeface="Times New Roman" pitchFamily="18" charset="0"/>
              <a:cs typeface="Times New Roman" pitchFamily="18" charset="0"/>
            </a:endParaRPr>
          </a:p>
          <a:p>
            <a:pPr eaLnBrk="0" hangingPunct="0"/>
            <a:endParaRPr lang="en-IN" sz="3600" b="0" dirty="0" err="1" smtClean="0">
              <a:latin typeface="Verdana" charset="0"/>
            </a:endParaRPr>
          </a:p>
        </p:txBody>
      </p:sp>
      <p:sp>
        <p:nvSpPr>
          <p:cNvPr id="8" name="TextBox 7"/>
          <p:cNvSpPr txBox="1"/>
          <p:nvPr/>
        </p:nvSpPr>
        <p:spPr>
          <a:xfrm>
            <a:off x="651353" y="4659682"/>
            <a:ext cx="7766137" cy="830997"/>
          </a:xfrm>
          <a:prstGeom prst="rect">
            <a:avLst/>
          </a:prstGeom>
          <a:noFill/>
        </p:spPr>
        <p:txBody>
          <a:bodyPr wrap="square" rtlCol="0">
            <a:spAutoFit/>
          </a:bodyPr>
          <a:lstStyle/>
          <a:p>
            <a:r>
              <a:rPr lang="en-US" i="1" dirty="0" smtClean="0">
                <a:latin typeface="Times New Roman" pitchFamily="18" charset="0"/>
                <a:cs typeface="Times New Roman" pitchFamily="18" charset="0"/>
              </a:rPr>
              <a:t>Examples – </a:t>
            </a:r>
            <a:r>
              <a:rPr lang="en-US" b="0" i="1" dirty="0" smtClean="0">
                <a:latin typeface="Times New Roman" pitchFamily="18" charset="0"/>
                <a:cs typeface="Times New Roman" pitchFamily="18" charset="0"/>
              </a:rPr>
              <a:t>Email online, Google Docs, Google Drive Facebook, Picasa, etc.  </a:t>
            </a:r>
            <a:endParaRPr lang="en-IN" b="0" i="1" dirty="0" smtClean="0">
              <a:latin typeface="Times New Roman" pitchFamily="18"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141" y="437650"/>
            <a:ext cx="7067550" cy="623930"/>
          </a:xfrm>
        </p:spPr>
        <p:txBody>
          <a:bodyPr>
            <a:normAutofit fontScale="90000"/>
          </a:bodyPr>
          <a:lstStyle/>
          <a:p>
            <a:r>
              <a:rPr lang="en-US" dirty="0" smtClean="0"/>
              <a:t>What is </a:t>
            </a:r>
            <a:r>
              <a:rPr lang="en-US" dirty="0" smtClean="0">
                <a:latin typeface="Verdana" charset="0"/>
              </a:rPr>
              <a:t>Cloud Computing ?</a:t>
            </a:r>
          </a:p>
        </p:txBody>
      </p:sp>
      <p:sp>
        <p:nvSpPr>
          <p:cNvPr id="3" name="TextBox 2"/>
          <p:cNvSpPr txBox="1"/>
          <p:nvPr/>
        </p:nvSpPr>
        <p:spPr bwMode="auto">
          <a:xfrm>
            <a:off x="501041" y="1202499"/>
            <a:ext cx="8204548" cy="4462760"/>
          </a:xfrm>
          <a:prstGeom prst="rect">
            <a:avLst/>
          </a:prstGeom>
          <a:noFill/>
          <a:ln w="9525">
            <a:noFill/>
            <a:miter lim="800000"/>
            <a:headEnd/>
            <a:tailEnd/>
          </a:ln>
        </p:spPr>
        <p:txBody>
          <a:bodyPr wrap="square" rtlCol="0">
            <a:prstTxWarp prst="textNoShape">
              <a:avLst/>
            </a:prstTxWarp>
            <a:spAutoFit/>
          </a:bodyPr>
          <a:lstStyle/>
          <a:p>
            <a:pPr eaLnBrk="0" hangingPunct="0">
              <a:buFont typeface="Wingdings" pitchFamily="2" charset="2"/>
              <a:buChar char="Ø"/>
            </a:pPr>
            <a:r>
              <a:rPr lang="en-US" sz="2000" b="0" dirty="0" smtClean="0">
                <a:latin typeface="Verdana" charset="0"/>
              </a:rPr>
              <a:t>The software programs one use are not from one’s personal computer , but are rather stored on servers accessed via the Internet. If the computer crashes, the software is still available for others to use. </a:t>
            </a:r>
          </a:p>
          <a:p>
            <a:pPr eaLnBrk="0" hangingPunct="0">
              <a:buFont typeface="Wingdings" pitchFamily="2" charset="2"/>
              <a:buChar char="Ø"/>
            </a:pPr>
            <a:endParaRPr lang="en-US" sz="2000" b="0" dirty="0" smtClean="0">
              <a:latin typeface="Verdana" charset="0"/>
            </a:endParaRPr>
          </a:p>
          <a:p>
            <a:pPr eaLnBrk="0" hangingPunct="0">
              <a:buFont typeface="Wingdings" pitchFamily="2" charset="2"/>
              <a:buChar char="Ø"/>
            </a:pPr>
            <a:r>
              <a:rPr lang="en-US" sz="2000" b="0" dirty="0" smtClean="0">
                <a:latin typeface="Verdana" charset="0"/>
              </a:rPr>
              <a:t>The documents created are stored on a collection of servers accessed via the Internet.</a:t>
            </a:r>
          </a:p>
          <a:p>
            <a:pPr eaLnBrk="0" hangingPunct="0">
              <a:buFont typeface="Wingdings" pitchFamily="2" charset="2"/>
              <a:buChar char="Ø"/>
            </a:pPr>
            <a:endParaRPr lang="en-US" sz="2000" b="0" dirty="0" smtClean="0">
              <a:latin typeface="Verdana" charset="0"/>
            </a:endParaRPr>
          </a:p>
          <a:p>
            <a:pPr eaLnBrk="0" hangingPunct="0">
              <a:buFont typeface="Wingdings" pitchFamily="2" charset="2"/>
              <a:buChar char="Ø"/>
            </a:pPr>
            <a:r>
              <a:rPr lang="en-IN" sz="2000" dirty="0" smtClean="0">
                <a:solidFill>
                  <a:schemeClr val="bg2">
                    <a:lumMod val="50000"/>
                  </a:schemeClr>
                </a:solidFill>
                <a:latin typeface="Verdana" charset="0"/>
              </a:rPr>
              <a:t>Cloud computing is a model that provides web-based software, middleware, and computing resources on demand over a network.</a:t>
            </a:r>
          </a:p>
          <a:p>
            <a:pPr eaLnBrk="0" hangingPunct="0"/>
            <a:endParaRPr lang="en-US" sz="2000" b="0" dirty="0" smtClean="0">
              <a:latin typeface="Verdana" charset="0"/>
            </a:endParaRPr>
          </a:p>
          <a:p>
            <a:pPr eaLnBrk="0" hangingPunct="0">
              <a:buFont typeface="Wingdings" pitchFamily="2" charset="2"/>
              <a:buChar char="Ø"/>
            </a:pPr>
            <a:r>
              <a:rPr lang="en-US" sz="2000" b="0" dirty="0" smtClean="0">
                <a:latin typeface="Verdana" charset="0"/>
              </a:rPr>
              <a:t>Cloud Computing can be done anywhere, anytime.</a:t>
            </a:r>
          </a:p>
          <a:p>
            <a:pPr eaLnBrk="0" hangingPunct="0">
              <a:buFont typeface="Wingdings" pitchFamily="2" charset="2"/>
              <a:buChar char="Ø"/>
            </a:pPr>
            <a:endParaRPr lang="en-US" sz="2000" b="0" dirty="0" smtClean="0">
              <a:latin typeface="Verdana" charset="0"/>
            </a:endParaRPr>
          </a:p>
        </p:txBody>
      </p:sp>
      <p:sp>
        <p:nvSpPr>
          <p:cNvPr id="5" name="Oval 4"/>
          <p:cNvSpPr/>
          <p:nvPr/>
        </p:nvSpPr>
        <p:spPr>
          <a:xfrm>
            <a:off x="4496845" y="5711868"/>
            <a:ext cx="4008328" cy="864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985358" y="5862181"/>
            <a:ext cx="3181611" cy="830997"/>
          </a:xfrm>
          <a:prstGeom prst="rect">
            <a:avLst/>
          </a:prstGeom>
          <a:noFill/>
        </p:spPr>
        <p:txBody>
          <a:bodyPr wrap="square" rtlCol="0">
            <a:spAutoFit/>
          </a:bodyPr>
          <a:lstStyle/>
          <a:p>
            <a:r>
              <a:rPr lang="en-US" i="1" dirty="0" smtClean="0">
                <a:latin typeface="Times New Roman" pitchFamily="18" charset="0"/>
                <a:cs typeface="Times New Roman" pitchFamily="18" charset="0"/>
              </a:rPr>
              <a:t>   Document - centric…</a:t>
            </a:r>
          </a:p>
          <a:p>
            <a:endParaRPr lang="en-IN" i="1"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74" y="303917"/>
            <a:ext cx="7067550" cy="623930"/>
          </a:xfrm>
        </p:spPr>
        <p:txBody>
          <a:bodyPr>
            <a:normAutofit fontScale="90000"/>
          </a:bodyPr>
          <a:lstStyle/>
          <a:p>
            <a:r>
              <a:rPr lang="en-US" dirty="0" smtClean="0"/>
              <a:t>Cloud Architecture</a:t>
            </a:r>
            <a:endParaRPr lang="en-IN" dirty="0"/>
          </a:p>
        </p:txBody>
      </p:sp>
      <p:pic>
        <p:nvPicPr>
          <p:cNvPr id="106498" name="Picture 2"/>
          <p:cNvPicPr>
            <a:picLocks noChangeAspect="1" noChangeArrowheads="1"/>
          </p:cNvPicPr>
          <p:nvPr/>
        </p:nvPicPr>
        <p:blipFill>
          <a:blip r:embed="rId2"/>
          <a:srcRect/>
          <a:stretch>
            <a:fillRect/>
          </a:stretch>
        </p:blipFill>
        <p:spPr bwMode="auto">
          <a:xfrm>
            <a:off x="1127342" y="1404938"/>
            <a:ext cx="7164888" cy="4557451"/>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4435" y="170920"/>
            <a:ext cx="7067550" cy="623930"/>
          </a:xfrm>
        </p:spPr>
        <p:txBody>
          <a:bodyPr>
            <a:noAutofit/>
          </a:bodyPr>
          <a:lstStyle/>
          <a:p>
            <a:r>
              <a:rPr lang="en-US" sz="3600" dirty="0"/>
              <a:t>Inside A Cloud</a:t>
            </a:r>
          </a:p>
        </p:txBody>
      </p:sp>
      <p:sp>
        <p:nvSpPr>
          <p:cNvPr id="2" name="Slide Number Placeholder 1"/>
          <p:cNvSpPr>
            <a:spLocks noGrp="1"/>
          </p:cNvSpPr>
          <p:nvPr>
            <p:ph type="sldNum" sz="quarter" idx="4294967295"/>
          </p:nvPr>
        </p:nvSpPr>
        <p:spPr>
          <a:xfrm>
            <a:off x="0" y="6324600"/>
            <a:ext cx="457200" cy="457200"/>
          </a:xfrm>
        </p:spPr>
        <p:txBody>
          <a:bodyPr/>
          <a:lstStyle/>
          <a:p>
            <a:fld id="{19CBD693-6CEC-43D8-AC2A-09FD3558C4AA}" type="slidenum">
              <a:rPr lang="en-US" smtClean="0"/>
              <a:pPr/>
              <a:t>6</a:t>
            </a:fld>
            <a:endParaRPr lang="en-US" dirty="0"/>
          </a:p>
        </p:txBody>
      </p:sp>
      <p:pic>
        <p:nvPicPr>
          <p:cNvPr id="49155" name="Picture 3"/>
          <p:cNvPicPr>
            <a:picLocks noChangeAspect="1" noChangeArrowheads="1"/>
          </p:cNvPicPr>
          <p:nvPr/>
        </p:nvPicPr>
        <p:blipFill>
          <a:blip r:embed="rId2"/>
          <a:srcRect/>
          <a:stretch>
            <a:fillRect/>
          </a:stretch>
        </p:blipFill>
        <p:spPr bwMode="auto">
          <a:xfrm>
            <a:off x="1578279" y="1027133"/>
            <a:ext cx="6425853" cy="4171168"/>
          </a:xfrm>
          <a:prstGeom prst="rect">
            <a:avLst/>
          </a:prstGeom>
          <a:noFill/>
          <a:ln w="9525">
            <a:noFill/>
            <a:miter lim="800000"/>
            <a:headEnd/>
            <a:tailEnd/>
          </a:ln>
          <a:effectLst/>
        </p:spPr>
      </p:pic>
      <p:pic>
        <p:nvPicPr>
          <p:cNvPr id="49157" name="Picture 5"/>
          <p:cNvPicPr>
            <a:picLocks noChangeAspect="1" noChangeArrowheads="1"/>
          </p:cNvPicPr>
          <p:nvPr/>
        </p:nvPicPr>
        <p:blipFill>
          <a:blip r:embed="rId3"/>
          <a:srcRect/>
          <a:stretch>
            <a:fillRect/>
          </a:stretch>
        </p:blipFill>
        <p:spPr bwMode="auto">
          <a:xfrm rot="5400000">
            <a:off x="4218140" y="2621077"/>
            <a:ext cx="1208760" cy="6338168"/>
          </a:xfrm>
          <a:prstGeom prst="rect">
            <a:avLst/>
          </a:prstGeom>
          <a:noFill/>
          <a:ln w="9525">
            <a:noFill/>
            <a:miter lim="800000"/>
            <a:headEnd/>
            <a:tailEnd/>
          </a:ln>
          <a:effectLst/>
        </p:spPr>
      </p:pic>
    </p:spTree>
    <p:extLst>
      <p:ext uri="{BB962C8B-B14F-4D97-AF65-F5344CB8AC3E}">
        <p14:creationId xmlns:p14="http://schemas.microsoft.com/office/powerpoint/2010/main" val="319130363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38" y="330811"/>
            <a:ext cx="7067550" cy="623930"/>
          </a:xfrm>
        </p:spPr>
        <p:txBody>
          <a:bodyPr>
            <a:normAutofit fontScale="90000"/>
          </a:bodyPr>
          <a:lstStyle/>
          <a:p>
            <a:r>
              <a:rPr lang="en-US" sz="4400" dirty="0" smtClean="0"/>
              <a:t>Inside A Cloud contd..</a:t>
            </a:r>
            <a:endParaRPr lang="en-IN" dirty="0"/>
          </a:p>
        </p:txBody>
      </p:sp>
      <p:pic>
        <p:nvPicPr>
          <p:cNvPr id="107523" name="Picture 3"/>
          <p:cNvPicPr>
            <a:picLocks noChangeAspect="1" noChangeArrowheads="1"/>
          </p:cNvPicPr>
          <p:nvPr/>
        </p:nvPicPr>
        <p:blipFill>
          <a:blip r:embed="rId2"/>
          <a:srcRect/>
          <a:stretch>
            <a:fillRect/>
          </a:stretch>
        </p:blipFill>
        <p:spPr bwMode="auto">
          <a:xfrm>
            <a:off x="6317685" y="3882612"/>
            <a:ext cx="2638425" cy="2124075"/>
          </a:xfrm>
          <a:prstGeom prst="rect">
            <a:avLst/>
          </a:prstGeom>
          <a:noFill/>
          <a:ln w="9525">
            <a:noFill/>
            <a:miter lim="800000"/>
            <a:headEnd/>
            <a:tailEnd/>
          </a:ln>
          <a:effectLst/>
        </p:spPr>
      </p:pic>
      <p:pic>
        <p:nvPicPr>
          <p:cNvPr id="107526" name="Picture 6"/>
          <p:cNvPicPr>
            <a:picLocks noChangeAspect="1" noChangeArrowheads="1"/>
          </p:cNvPicPr>
          <p:nvPr/>
        </p:nvPicPr>
        <p:blipFill>
          <a:blip r:embed="rId3"/>
          <a:srcRect/>
          <a:stretch>
            <a:fillRect/>
          </a:stretch>
        </p:blipFill>
        <p:spPr bwMode="auto">
          <a:xfrm>
            <a:off x="260633" y="1302772"/>
            <a:ext cx="2409825" cy="2047875"/>
          </a:xfrm>
          <a:prstGeom prst="rect">
            <a:avLst/>
          </a:prstGeom>
          <a:noFill/>
          <a:ln w="9525">
            <a:noFill/>
            <a:miter lim="800000"/>
            <a:headEnd/>
            <a:tailEnd/>
          </a:ln>
          <a:effectLst/>
        </p:spPr>
      </p:pic>
      <p:pic>
        <p:nvPicPr>
          <p:cNvPr id="107528" name="Picture 8"/>
          <p:cNvPicPr>
            <a:picLocks noChangeAspect="1" noChangeArrowheads="1"/>
          </p:cNvPicPr>
          <p:nvPr/>
        </p:nvPicPr>
        <p:blipFill>
          <a:blip r:embed="rId4"/>
          <a:srcRect/>
          <a:stretch>
            <a:fillRect/>
          </a:stretch>
        </p:blipFill>
        <p:spPr bwMode="auto">
          <a:xfrm>
            <a:off x="3304458" y="2324100"/>
            <a:ext cx="2409825" cy="2209800"/>
          </a:xfrm>
          <a:prstGeom prst="rect">
            <a:avLst/>
          </a:prstGeom>
          <a:noFill/>
          <a:ln w="9525">
            <a:noFill/>
            <a:miter lim="800000"/>
            <a:headEnd/>
            <a:tailEnd/>
          </a:ln>
          <a:effectLst/>
        </p:spPr>
      </p:pic>
      <p:sp>
        <p:nvSpPr>
          <p:cNvPr id="10" name="Rectangle 9"/>
          <p:cNvSpPr/>
          <p:nvPr/>
        </p:nvSpPr>
        <p:spPr>
          <a:xfrm>
            <a:off x="463463" y="3532340"/>
            <a:ext cx="2104373" cy="55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 IT</a:t>
            </a:r>
            <a:endParaRPr lang="en-IN" dirty="0"/>
          </a:p>
        </p:txBody>
      </p:sp>
      <p:sp>
        <p:nvSpPr>
          <p:cNvPr id="11" name="Rectangle 10"/>
          <p:cNvSpPr/>
          <p:nvPr/>
        </p:nvSpPr>
        <p:spPr>
          <a:xfrm>
            <a:off x="3584532" y="4624192"/>
            <a:ext cx="2029217" cy="55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 ON IT</a:t>
            </a:r>
            <a:endParaRPr lang="en-IN" dirty="0"/>
          </a:p>
        </p:txBody>
      </p:sp>
      <p:sp>
        <p:nvSpPr>
          <p:cNvPr id="12" name="Rectangle 11"/>
          <p:cNvSpPr/>
          <p:nvPr/>
        </p:nvSpPr>
        <p:spPr>
          <a:xfrm>
            <a:off x="6275540" y="6037545"/>
            <a:ext cx="2567835" cy="653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MIGRATE TO IT </a:t>
            </a:r>
            <a:endParaRPr lang="en-IN"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932" y="400073"/>
            <a:ext cx="7067550" cy="623930"/>
          </a:xfrm>
        </p:spPr>
        <p:txBody>
          <a:bodyPr>
            <a:noAutofit/>
          </a:bodyPr>
          <a:lstStyle/>
          <a:p>
            <a:r>
              <a:rPr lang="en-US" sz="3600" dirty="0" smtClean="0"/>
              <a:t>Examples of SaaS, PaaS, IaaS</a:t>
            </a:r>
            <a:endParaRPr lang="en-US" sz="3600" dirty="0"/>
          </a:p>
        </p:txBody>
      </p:sp>
      <p:sp>
        <p:nvSpPr>
          <p:cNvPr id="2" name="Slide Number Placeholder 1"/>
          <p:cNvSpPr>
            <a:spLocks noGrp="1"/>
          </p:cNvSpPr>
          <p:nvPr>
            <p:ph type="sldNum" sz="quarter" idx="4294967295"/>
          </p:nvPr>
        </p:nvSpPr>
        <p:spPr>
          <a:xfrm>
            <a:off x="0" y="6324600"/>
            <a:ext cx="457200" cy="457200"/>
          </a:xfrm>
        </p:spPr>
        <p:txBody>
          <a:bodyPr/>
          <a:lstStyle/>
          <a:p>
            <a:fld id="{19CBD693-6CEC-43D8-AC2A-09FD3558C4AA}" type="slidenum">
              <a:rPr lang="en-US" smtClean="0"/>
              <a:pPr/>
              <a:t>8</a:t>
            </a:fld>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8" y="1543049"/>
            <a:ext cx="7405557" cy="4356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918016"/>
      </p:ext>
    </p:extLst>
  </p:cSld>
  <p:clrMapOvr>
    <a:masterClrMapping/>
  </p:clrMapOvr>
  <p:transition spd="med"/>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2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B950404D413DF458E9BE50AB732DD67" ma:contentTypeVersion="0" ma:contentTypeDescription="Create a new document." ma:contentTypeScope="" ma:versionID="6524dae689e4556ef1074a10ed133da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FA399F-D15C-499B-B907-1CB2916D6AD7}">
  <ds:schemaRefs>
    <ds:schemaRef ds:uri="http://schemas.microsoft.com/sharepoint/v3/contenttype/forms"/>
  </ds:schemaRefs>
</ds:datastoreItem>
</file>

<file path=customXml/itemProps2.xml><?xml version="1.0" encoding="utf-8"?>
<ds:datastoreItem xmlns:ds="http://schemas.openxmlformats.org/officeDocument/2006/customXml" ds:itemID="{1149FA8F-8E61-42D0-B7EB-A68610532443}">
  <ds:schemaRefs>
    <ds:schemaRef ds:uri="http://schemas.microsoft.com/office/2006/documentManagement/types"/>
    <ds:schemaRef ds:uri="http://purl.org/dc/dcmitype/"/>
    <ds:schemaRef ds:uri="http://purl.org/dc/term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859AF98-E59C-4EA2-BDC7-982CE77D92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36345</TotalTime>
  <Words>509</Words>
  <Application>Microsoft Office PowerPoint</Application>
  <PresentationFormat>On-screen Show (4:3)</PresentationFormat>
  <Paragraphs>93</Paragraphs>
  <Slides>17</Slides>
  <Notes>1</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2_Blank Presentation</vt:lpstr>
      <vt:lpstr>Concourse</vt:lpstr>
      <vt:lpstr>PowerPoint Presentation</vt:lpstr>
      <vt:lpstr>Agenda</vt:lpstr>
      <vt:lpstr>What is Traditional Computing ?</vt:lpstr>
      <vt:lpstr>What is Cloud?</vt:lpstr>
      <vt:lpstr>What is Cloud Computing ?</vt:lpstr>
      <vt:lpstr>Cloud Architecture</vt:lpstr>
      <vt:lpstr>Inside A Cloud</vt:lpstr>
      <vt:lpstr>Inside A Cloud contd..</vt:lpstr>
      <vt:lpstr>Examples of SaaS, PaaS, IaaS</vt:lpstr>
      <vt:lpstr>SaaS, PaaS, IaaS in Detail</vt:lpstr>
      <vt:lpstr>Cloud Deployment Models</vt:lpstr>
      <vt:lpstr>Cloud Computing - Features</vt:lpstr>
      <vt:lpstr>PowerPoint Presentation</vt:lpstr>
      <vt:lpstr>iPaaS – Integration Platform as Service</vt:lpstr>
      <vt:lpstr>Cloud Integration..</vt:lpstr>
      <vt:lpstr>PowerPoint Presentation</vt:lpstr>
      <vt:lpstr>Q &amp; A…</vt:lpstr>
    </vt:vector>
  </TitlesOfParts>
  <Company>뿿배᠜�뿿촄</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Good Practices</dc:title>
  <dc:creator>Randall Hensley</dc:creator>
  <cp:lastModifiedBy>R, swetha (Cognizant)</cp:lastModifiedBy>
  <cp:revision>1706</cp:revision>
  <cp:lastPrinted>2010-08-26T20:44:14Z</cp:lastPrinted>
  <dcterms:created xsi:type="dcterms:W3CDTF">2010-09-13T14:16:27Z</dcterms:created>
  <dcterms:modified xsi:type="dcterms:W3CDTF">2015-02-05T09:39:26Z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0x0101009B950404D413DF458E9BE50AB732DD67</vt:lpwstr>
  </property>
</Properties>
</file>