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0" r:id="rId2"/>
    <p:sldId id="325" r:id="rId3"/>
    <p:sldId id="330" r:id="rId4"/>
    <p:sldId id="326" r:id="rId5"/>
    <p:sldId id="327" r:id="rId6"/>
    <p:sldId id="334" r:id="rId7"/>
    <p:sldId id="336" r:id="rId8"/>
    <p:sldId id="338" r:id="rId9"/>
    <p:sldId id="328" r:id="rId10"/>
    <p:sldId id="337" r:id="rId11"/>
    <p:sldId id="333" r:id="rId12"/>
    <p:sldId id="332" r:id="rId13"/>
    <p:sldId id="335" r:id="rId14"/>
    <p:sldId id="329" r:id="rId15"/>
    <p:sldId id="33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akar, Vijaychandra (Cognizant)" initials="PV(" lastIdx="9" clrIdx="0">
    <p:extLst>
      <p:ext uri="{19B8F6BF-5375-455C-9EA6-DF929625EA0E}">
        <p15:presenceInfo xmlns:p15="http://schemas.microsoft.com/office/powerpoint/2012/main" userId="S-1-5-21-1178368992-402679808-390482200-735404" providerId="AD"/>
      </p:ext>
    </p:extLst>
  </p:cmAuthor>
  <p:cmAuthor id="2" name="Kedareswara, Shashidhar (Cognizant)" initials="KS(" lastIdx="11" clrIdx="1">
    <p:extLst>
      <p:ext uri="{19B8F6BF-5375-455C-9EA6-DF929625EA0E}">
        <p15:presenceInfo xmlns:p15="http://schemas.microsoft.com/office/powerpoint/2012/main" userId="S-1-5-21-1178368992-402679808-390482200-19894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2621" autoAdjust="0"/>
  </p:normalViewPr>
  <p:slideViewPr>
    <p:cSldViewPr snapToGrid="0">
      <p:cViewPr varScale="1">
        <p:scale>
          <a:sx n="69" d="100"/>
          <a:sy n="69" d="100"/>
        </p:scale>
        <p:origin x="798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6954F-ED03-43A6-B049-5903388C081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9AAC-2DF1-4B15-8E13-04AC273E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1" y="0"/>
            <a:ext cx="12191999" cy="3143685"/>
          </a:xfrm>
          <a:custGeom>
            <a:avLst/>
            <a:gdLst>
              <a:gd name="connsiteX0" fmla="*/ 0 w 1169324"/>
              <a:gd name="connsiteY0" fmla="*/ 0 h 573578"/>
              <a:gd name="connsiteX1" fmla="*/ 1169324 w 1169324"/>
              <a:gd name="connsiteY1" fmla="*/ 0 h 573578"/>
              <a:gd name="connsiteX2" fmla="*/ 1169324 w 1169324"/>
              <a:gd name="connsiteY2" fmla="*/ 255314 h 573578"/>
              <a:gd name="connsiteX3" fmla="*/ 1163677 w 1169324"/>
              <a:gd name="connsiteY3" fmla="*/ 265718 h 573578"/>
              <a:gd name="connsiteX4" fmla="*/ 584661 w 1169324"/>
              <a:gd name="connsiteY4" fmla="*/ 573578 h 573578"/>
              <a:gd name="connsiteX5" fmla="*/ 5646 w 1169324"/>
              <a:gd name="connsiteY5" fmla="*/ 265718 h 573578"/>
              <a:gd name="connsiteX6" fmla="*/ 0 w 1169324"/>
              <a:gd name="connsiteY6" fmla="*/ 255316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9324" h="573578">
                <a:moveTo>
                  <a:pt x="0" y="0"/>
                </a:moveTo>
                <a:lnTo>
                  <a:pt x="1169324" y="0"/>
                </a:lnTo>
                <a:lnTo>
                  <a:pt x="1169324" y="255314"/>
                </a:lnTo>
                <a:lnTo>
                  <a:pt x="1163677" y="265718"/>
                </a:lnTo>
                <a:cubicBezTo>
                  <a:pt x="1038193" y="451459"/>
                  <a:pt x="825688" y="573578"/>
                  <a:pt x="584661" y="573578"/>
                </a:cubicBezTo>
                <a:cubicBezTo>
                  <a:pt x="343634" y="573578"/>
                  <a:pt x="131130" y="451459"/>
                  <a:pt x="5646" y="265718"/>
                </a:cubicBezTo>
                <a:lnTo>
                  <a:pt x="0" y="255316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54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1"/>
          <p:cNvGrpSpPr/>
          <p:nvPr/>
        </p:nvGrpSpPr>
        <p:grpSpPr>
          <a:xfrm>
            <a:off x="1" y="2062383"/>
            <a:ext cx="9987441" cy="3474404"/>
            <a:chOff x="-3" y="2713259"/>
            <a:chExt cx="7941539" cy="2674996"/>
          </a:xfrm>
        </p:grpSpPr>
        <p:sp>
          <p:nvSpPr>
            <p:cNvPr id="8" name="Oval 7"/>
            <p:cNvSpPr/>
            <p:nvPr/>
          </p:nvSpPr>
          <p:spPr bwMode="auto">
            <a:xfrm flipH="1">
              <a:off x="7000591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 flipH="1">
              <a:off x="7000591" y="4449519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 flipH="1">
              <a:off x="7000591" y="4017595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 flipH="1">
              <a:off x="6563054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flipH="1">
              <a:off x="6563054" y="4449519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 flipH="1">
              <a:off x="6531340" y="4017595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flipH="1">
              <a:off x="6125517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flipH="1">
              <a:off x="6125517" y="4449519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flipH="1">
              <a:off x="6104748" y="4017595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flipH="1">
              <a:off x="5687980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 flipH="1">
              <a:off x="5687980" y="4449519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 flipH="1">
              <a:off x="5687980" y="4017595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 flipH="1">
              <a:off x="6104748" y="356434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 flipH="1">
              <a:off x="6104748" y="314308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H="1">
              <a:off x="5687980" y="314308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H="1">
              <a:off x="5687980" y="3596335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 flipH="1">
              <a:off x="6590232" y="2713259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 flipH="1">
              <a:off x="7456052" y="3141915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 flipH="1">
              <a:off x="5687980" y="2714127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 flipH="1">
              <a:off x="5250444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 flipH="1">
              <a:off x="4812907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 flipH="1">
              <a:off x="4375370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 flipH="1">
              <a:off x="3937833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 flipH="1">
              <a:off x="3500296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 flipH="1">
              <a:off x="3062760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 flipH="1">
              <a:off x="2625223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 flipH="1">
              <a:off x="2187686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 flipH="1">
              <a:off x="1750149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 flipH="1">
              <a:off x="1312613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 flipH="1">
              <a:off x="875076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 flipH="1">
              <a:off x="437539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 flipH="1">
              <a:off x="2" y="4902771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 flipH="1">
              <a:off x="5250444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 flipH="1">
              <a:off x="4812907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 flipH="1">
              <a:off x="4375370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 flipH="1">
              <a:off x="3937833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 flipH="1">
              <a:off x="3500295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 flipH="1">
              <a:off x="3062758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 flipH="1">
              <a:off x="2625222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 flipH="1">
              <a:off x="2187685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 flipH="1">
              <a:off x="1750148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 flipH="1">
              <a:off x="1312611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 flipH="1">
              <a:off x="875075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 flipH="1">
              <a:off x="437538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 flipH="1">
              <a:off x="0" y="2721822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 flipH="1">
              <a:off x="5250444" y="4449519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H="1">
              <a:off x="4812907" y="4449519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H="1">
              <a:off x="4375370" y="4449519"/>
              <a:ext cx="485484" cy="485484"/>
            </a:xfrm>
            <a:prstGeom prst="ellipse">
              <a:avLst/>
            </a:prstGeom>
            <a:solidFill>
              <a:srgbClr val="EC1D2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32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flipH="1">
              <a:off x="-3" y="2877000"/>
              <a:ext cx="5886437" cy="2379000"/>
              <a:chOff x="3314008" y="2636912"/>
              <a:chExt cx="5483488" cy="1584176"/>
            </a:xfrm>
          </p:grpSpPr>
          <p:sp>
            <p:nvSpPr>
              <p:cNvPr id="62" name="Rectangle 61"/>
              <p:cNvSpPr/>
              <p:nvPr/>
            </p:nvSpPr>
            <p:spPr bwMode="auto">
              <a:xfrm>
                <a:off x="3314008" y="2636912"/>
                <a:ext cx="5483488" cy="1224136"/>
              </a:xfrm>
              <a:prstGeom prst="rect">
                <a:avLst/>
              </a:prstGeom>
              <a:solidFill>
                <a:srgbClr val="EC1D2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32" eaLnBrk="0" latinLnBrk="0" hangingPunct="0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normalizeH="0" baseline="0" dirty="0">
                  <a:ln>
                    <a:noFill/>
                  </a:ln>
                  <a:effectLst/>
                  <a:latin typeface="Arial" pitchFamily="-12" charset="0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355976" y="3861048"/>
                <a:ext cx="4441519" cy="360040"/>
              </a:xfrm>
              <a:prstGeom prst="rect">
                <a:avLst/>
              </a:prstGeom>
              <a:solidFill>
                <a:srgbClr val="EC1D2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32" eaLnBrk="0" latinLnBrk="0" hangingPunct="0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normalizeH="0" baseline="0" dirty="0">
                  <a:ln>
                    <a:noFill/>
                  </a:ln>
                  <a:effectLst/>
                  <a:latin typeface="Arial" pitchFamily="-12" charset="0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</p:grpSp>
      </p:grp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2328235"/>
            <a:ext cx="7241141" cy="22033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bg1"/>
                </a:solidFill>
              </a:defRPr>
            </a:lvl1pPr>
            <a:lvl2pPr marL="457167" indent="0">
              <a:buNone/>
              <a:defRPr/>
            </a:lvl2pPr>
            <a:lvl3pPr marL="914332" indent="0">
              <a:buNone/>
              <a:defRPr/>
            </a:lvl3pPr>
            <a:lvl4pPr marL="1371498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865" y="6305139"/>
            <a:ext cx="718927" cy="501028"/>
          </a:xfrm>
        </p:spPr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Picture 3" descr="C:\Users\292741.CTS\Downloads\20130320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3" y="1160451"/>
            <a:ext cx="2159636" cy="3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ounded Rectangle 4"/>
          <p:cNvSpPr/>
          <p:nvPr/>
        </p:nvSpPr>
        <p:spPr>
          <a:xfrm>
            <a:off x="2707547" y="6219299"/>
            <a:ext cx="6786389" cy="58686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100000">
                <a:srgbClr val="FFFFFF">
                  <a:lumMod val="85000"/>
                </a:srgbClr>
              </a:gs>
              <a:gs pos="0">
                <a:srgbClr val="FFFFFF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905416" y="570267"/>
            <a:ext cx="443161" cy="314639"/>
            <a:chOff x="6715125" y="3216275"/>
            <a:chExt cx="630237" cy="439738"/>
          </a:xfrm>
          <a:solidFill>
            <a:schemeClr val="bg1">
              <a:lumMod val="75000"/>
              <a:alpha val="50000"/>
            </a:schemeClr>
          </a:solidFill>
        </p:grpSpPr>
        <p:sp>
          <p:nvSpPr>
            <p:cNvPr id="68" name="Freeform 139"/>
            <p:cNvSpPr>
              <a:spLocks noEditPoints="1"/>
            </p:cNvSpPr>
            <p:nvPr/>
          </p:nvSpPr>
          <p:spPr bwMode="auto">
            <a:xfrm>
              <a:off x="6757988" y="3216275"/>
              <a:ext cx="550862" cy="363538"/>
            </a:xfrm>
            <a:custGeom>
              <a:avLst/>
              <a:gdLst/>
              <a:ahLst/>
              <a:cxnLst>
                <a:cxn ang="0">
                  <a:pos x="347" y="18"/>
                </a:cxn>
                <a:cxn ang="0">
                  <a:pos x="346" y="10"/>
                </a:cxn>
                <a:cxn ang="0">
                  <a:pos x="342" y="4"/>
                </a:cxn>
                <a:cxn ang="0">
                  <a:pos x="336" y="0"/>
                </a:cxn>
                <a:cxn ang="0">
                  <a:pos x="330" y="0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8"/>
                </a:cxn>
                <a:cxn ang="0">
                  <a:pos x="0" y="211"/>
                </a:cxn>
                <a:cxn ang="0">
                  <a:pos x="2" y="217"/>
                </a:cxn>
                <a:cxn ang="0">
                  <a:pos x="6" y="223"/>
                </a:cxn>
                <a:cxn ang="0">
                  <a:pos x="12" y="227"/>
                </a:cxn>
                <a:cxn ang="0">
                  <a:pos x="17" y="229"/>
                </a:cxn>
                <a:cxn ang="0">
                  <a:pos x="330" y="229"/>
                </a:cxn>
                <a:cxn ang="0">
                  <a:pos x="336" y="227"/>
                </a:cxn>
                <a:cxn ang="0">
                  <a:pos x="342" y="223"/>
                </a:cxn>
                <a:cxn ang="0">
                  <a:pos x="346" y="217"/>
                </a:cxn>
                <a:cxn ang="0">
                  <a:pos x="347" y="211"/>
                </a:cxn>
                <a:cxn ang="0">
                  <a:pos x="347" y="18"/>
                </a:cxn>
                <a:cxn ang="0">
                  <a:pos x="330" y="207"/>
                </a:cxn>
                <a:cxn ang="0">
                  <a:pos x="328" y="209"/>
                </a:cxn>
                <a:cxn ang="0">
                  <a:pos x="326" y="211"/>
                </a:cxn>
                <a:cxn ang="0">
                  <a:pos x="21" y="211"/>
                </a:cxn>
                <a:cxn ang="0">
                  <a:pos x="19" y="209"/>
                </a:cxn>
                <a:cxn ang="0">
                  <a:pos x="17" y="207"/>
                </a:cxn>
                <a:cxn ang="0">
                  <a:pos x="17" y="21"/>
                </a:cxn>
                <a:cxn ang="0">
                  <a:pos x="19" y="18"/>
                </a:cxn>
                <a:cxn ang="0">
                  <a:pos x="21" y="18"/>
                </a:cxn>
                <a:cxn ang="0">
                  <a:pos x="326" y="18"/>
                </a:cxn>
                <a:cxn ang="0">
                  <a:pos x="328" y="18"/>
                </a:cxn>
                <a:cxn ang="0">
                  <a:pos x="330" y="21"/>
                </a:cxn>
                <a:cxn ang="0">
                  <a:pos x="330" y="207"/>
                </a:cxn>
              </a:cxnLst>
              <a:rect l="0" t="0" r="r" b="b"/>
              <a:pathLst>
                <a:path w="347" h="229">
                  <a:moveTo>
                    <a:pt x="347" y="18"/>
                  </a:moveTo>
                  <a:lnTo>
                    <a:pt x="346" y="10"/>
                  </a:lnTo>
                  <a:lnTo>
                    <a:pt x="342" y="4"/>
                  </a:lnTo>
                  <a:lnTo>
                    <a:pt x="336" y="0"/>
                  </a:lnTo>
                  <a:lnTo>
                    <a:pt x="330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211"/>
                  </a:lnTo>
                  <a:lnTo>
                    <a:pt x="2" y="217"/>
                  </a:lnTo>
                  <a:lnTo>
                    <a:pt x="6" y="223"/>
                  </a:lnTo>
                  <a:lnTo>
                    <a:pt x="12" y="227"/>
                  </a:lnTo>
                  <a:lnTo>
                    <a:pt x="17" y="229"/>
                  </a:lnTo>
                  <a:lnTo>
                    <a:pt x="330" y="229"/>
                  </a:lnTo>
                  <a:lnTo>
                    <a:pt x="336" y="227"/>
                  </a:lnTo>
                  <a:lnTo>
                    <a:pt x="342" y="223"/>
                  </a:lnTo>
                  <a:lnTo>
                    <a:pt x="346" y="217"/>
                  </a:lnTo>
                  <a:lnTo>
                    <a:pt x="347" y="211"/>
                  </a:lnTo>
                  <a:lnTo>
                    <a:pt x="347" y="18"/>
                  </a:lnTo>
                  <a:close/>
                  <a:moveTo>
                    <a:pt x="330" y="207"/>
                  </a:moveTo>
                  <a:lnTo>
                    <a:pt x="328" y="209"/>
                  </a:lnTo>
                  <a:lnTo>
                    <a:pt x="326" y="211"/>
                  </a:lnTo>
                  <a:lnTo>
                    <a:pt x="21" y="211"/>
                  </a:lnTo>
                  <a:lnTo>
                    <a:pt x="19" y="209"/>
                  </a:lnTo>
                  <a:lnTo>
                    <a:pt x="17" y="207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21" y="18"/>
                  </a:lnTo>
                  <a:lnTo>
                    <a:pt x="326" y="18"/>
                  </a:lnTo>
                  <a:lnTo>
                    <a:pt x="328" y="18"/>
                  </a:lnTo>
                  <a:lnTo>
                    <a:pt x="330" y="21"/>
                  </a:lnTo>
                  <a:lnTo>
                    <a:pt x="330" y="2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  <p:sp>
          <p:nvSpPr>
            <p:cNvPr id="69" name="Freeform 140"/>
            <p:cNvSpPr>
              <a:spLocks noEditPoints="1"/>
            </p:cNvSpPr>
            <p:nvPr/>
          </p:nvSpPr>
          <p:spPr bwMode="auto">
            <a:xfrm>
              <a:off x="6715125" y="3587750"/>
              <a:ext cx="630237" cy="68263"/>
            </a:xfrm>
            <a:custGeom>
              <a:avLst/>
              <a:gdLst/>
              <a:ahLst/>
              <a:cxnLst>
                <a:cxn ang="0">
                  <a:pos x="397" y="16"/>
                </a:cxn>
                <a:cxn ang="0">
                  <a:pos x="397" y="10"/>
                </a:cxn>
                <a:cxn ang="0">
                  <a:pos x="394" y="4"/>
                </a:cxn>
                <a:cxn ang="0">
                  <a:pos x="390" y="2"/>
                </a:cxn>
                <a:cxn ang="0">
                  <a:pos x="38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29"/>
                </a:cxn>
                <a:cxn ang="0">
                  <a:pos x="0" y="35"/>
                </a:cxn>
                <a:cxn ang="0">
                  <a:pos x="4" y="39"/>
                </a:cxn>
                <a:cxn ang="0">
                  <a:pos x="8" y="41"/>
                </a:cxn>
                <a:cxn ang="0">
                  <a:pos x="14" y="43"/>
                </a:cxn>
                <a:cxn ang="0">
                  <a:pos x="384" y="43"/>
                </a:cxn>
                <a:cxn ang="0">
                  <a:pos x="390" y="41"/>
                </a:cxn>
                <a:cxn ang="0">
                  <a:pos x="394" y="39"/>
                </a:cxn>
                <a:cxn ang="0">
                  <a:pos x="397" y="35"/>
                </a:cxn>
                <a:cxn ang="0">
                  <a:pos x="397" y="29"/>
                </a:cxn>
                <a:cxn ang="0">
                  <a:pos x="397" y="16"/>
                </a:cxn>
                <a:cxn ang="0">
                  <a:pos x="259" y="25"/>
                </a:cxn>
                <a:cxn ang="0">
                  <a:pos x="138" y="25"/>
                </a:cxn>
                <a:cxn ang="0">
                  <a:pos x="135" y="25"/>
                </a:cxn>
                <a:cxn ang="0">
                  <a:pos x="133" y="23"/>
                </a:cxn>
                <a:cxn ang="0">
                  <a:pos x="131" y="20"/>
                </a:cxn>
                <a:cxn ang="0">
                  <a:pos x="131" y="16"/>
                </a:cxn>
                <a:cxn ang="0">
                  <a:pos x="131" y="14"/>
                </a:cxn>
                <a:cxn ang="0">
                  <a:pos x="133" y="10"/>
                </a:cxn>
                <a:cxn ang="0">
                  <a:pos x="135" y="8"/>
                </a:cxn>
                <a:cxn ang="0">
                  <a:pos x="138" y="8"/>
                </a:cxn>
                <a:cxn ang="0">
                  <a:pos x="259" y="8"/>
                </a:cxn>
                <a:cxn ang="0">
                  <a:pos x="263" y="8"/>
                </a:cxn>
                <a:cxn ang="0">
                  <a:pos x="265" y="10"/>
                </a:cxn>
                <a:cxn ang="0">
                  <a:pos x="267" y="14"/>
                </a:cxn>
                <a:cxn ang="0">
                  <a:pos x="269" y="16"/>
                </a:cxn>
                <a:cxn ang="0">
                  <a:pos x="267" y="20"/>
                </a:cxn>
                <a:cxn ang="0">
                  <a:pos x="265" y="23"/>
                </a:cxn>
                <a:cxn ang="0">
                  <a:pos x="263" y="25"/>
                </a:cxn>
                <a:cxn ang="0">
                  <a:pos x="259" y="25"/>
                </a:cxn>
              </a:cxnLst>
              <a:rect l="0" t="0" r="r" b="b"/>
              <a:pathLst>
                <a:path w="397" h="43">
                  <a:moveTo>
                    <a:pt x="397" y="16"/>
                  </a:moveTo>
                  <a:lnTo>
                    <a:pt x="397" y="10"/>
                  </a:lnTo>
                  <a:lnTo>
                    <a:pt x="394" y="4"/>
                  </a:lnTo>
                  <a:lnTo>
                    <a:pt x="390" y="2"/>
                  </a:lnTo>
                  <a:lnTo>
                    <a:pt x="38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4" y="39"/>
                  </a:lnTo>
                  <a:lnTo>
                    <a:pt x="8" y="41"/>
                  </a:lnTo>
                  <a:lnTo>
                    <a:pt x="14" y="43"/>
                  </a:lnTo>
                  <a:lnTo>
                    <a:pt x="384" y="43"/>
                  </a:lnTo>
                  <a:lnTo>
                    <a:pt x="390" y="41"/>
                  </a:lnTo>
                  <a:lnTo>
                    <a:pt x="394" y="39"/>
                  </a:lnTo>
                  <a:lnTo>
                    <a:pt x="397" y="35"/>
                  </a:lnTo>
                  <a:lnTo>
                    <a:pt x="397" y="29"/>
                  </a:lnTo>
                  <a:lnTo>
                    <a:pt x="397" y="16"/>
                  </a:lnTo>
                  <a:close/>
                  <a:moveTo>
                    <a:pt x="259" y="25"/>
                  </a:moveTo>
                  <a:lnTo>
                    <a:pt x="138" y="25"/>
                  </a:lnTo>
                  <a:lnTo>
                    <a:pt x="135" y="25"/>
                  </a:lnTo>
                  <a:lnTo>
                    <a:pt x="133" y="23"/>
                  </a:lnTo>
                  <a:lnTo>
                    <a:pt x="131" y="20"/>
                  </a:lnTo>
                  <a:lnTo>
                    <a:pt x="131" y="16"/>
                  </a:lnTo>
                  <a:lnTo>
                    <a:pt x="131" y="14"/>
                  </a:lnTo>
                  <a:lnTo>
                    <a:pt x="133" y="10"/>
                  </a:lnTo>
                  <a:lnTo>
                    <a:pt x="135" y="8"/>
                  </a:lnTo>
                  <a:lnTo>
                    <a:pt x="138" y="8"/>
                  </a:lnTo>
                  <a:lnTo>
                    <a:pt x="259" y="8"/>
                  </a:lnTo>
                  <a:lnTo>
                    <a:pt x="263" y="8"/>
                  </a:lnTo>
                  <a:lnTo>
                    <a:pt x="265" y="10"/>
                  </a:lnTo>
                  <a:lnTo>
                    <a:pt x="267" y="14"/>
                  </a:lnTo>
                  <a:lnTo>
                    <a:pt x="269" y="16"/>
                  </a:lnTo>
                  <a:lnTo>
                    <a:pt x="267" y="20"/>
                  </a:lnTo>
                  <a:lnTo>
                    <a:pt x="265" y="23"/>
                  </a:lnTo>
                  <a:lnTo>
                    <a:pt x="263" y="25"/>
                  </a:lnTo>
                  <a:lnTo>
                    <a:pt x="259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</p:grpSp>
      <p:sp>
        <p:nvSpPr>
          <p:cNvPr id="70" name="Freeform 135"/>
          <p:cNvSpPr>
            <a:spLocks noEditPoints="1"/>
          </p:cNvSpPr>
          <p:nvPr/>
        </p:nvSpPr>
        <p:spPr bwMode="auto">
          <a:xfrm>
            <a:off x="5694036" y="1244875"/>
            <a:ext cx="226779" cy="399911"/>
          </a:xfrm>
          <a:custGeom>
            <a:avLst/>
            <a:gdLst/>
            <a:ahLst/>
            <a:cxnLst>
              <a:cxn ang="0">
                <a:pos x="206" y="31"/>
              </a:cxn>
              <a:cxn ang="0">
                <a:pos x="204" y="25"/>
              </a:cxn>
              <a:cxn ang="0">
                <a:pos x="202" y="19"/>
              </a:cxn>
              <a:cxn ang="0">
                <a:pos x="200" y="14"/>
              </a:cxn>
              <a:cxn ang="0">
                <a:pos x="196" y="10"/>
              </a:cxn>
              <a:cxn ang="0">
                <a:pos x="190" y="6"/>
              </a:cxn>
              <a:cxn ang="0">
                <a:pos x="187" y="2"/>
              </a:cxn>
              <a:cxn ang="0">
                <a:pos x="181" y="0"/>
              </a:cxn>
              <a:cxn ang="0">
                <a:pos x="173" y="0"/>
              </a:cxn>
              <a:cxn ang="0">
                <a:pos x="31" y="0"/>
              </a:cxn>
              <a:cxn ang="0">
                <a:pos x="25" y="0"/>
              </a:cxn>
              <a:cxn ang="0">
                <a:pos x="20" y="2"/>
              </a:cxn>
              <a:cxn ang="0">
                <a:pos x="14" y="6"/>
              </a:cxn>
              <a:cxn ang="0">
                <a:pos x="10" y="10"/>
              </a:cxn>
              <a:cxn ang="0">
                <a:pos x="6" y="14"/>
              </a:cxn>
              <a:cxn ang="0">
                <a:pos x="2" y="19"/>
              </a:cxn>
              <a:cxn ang="0">
                <a:pos x="2" y="25"/>
              </a:cxn>
              <a:cxn ang="0">
                <a:pos x="0" y="31"/>
              </a:cxn>
              <a:cxn ang="0">
                <a:pos x="0" y="326"/>
              </a:cxn>
              <a:cxn ang="0">
                <a:pos x="2" y="332"/>
              </a:cxn>
              <a:cxn ang="0">
                <a:pos x="2" y="338"/>
              </a:cxn>
              <a:cxn ang="0">
                <a:pos x="6" y="343"/>
              </a:cxn>
              <a:cxn ang="0">
                <a:pos x="10" y="347"/>
              </a:cxn>
              <a:cxn ang="0">
                <a:pos x="14" y="351"/>
              </a:cxn>
              <a:cxn ang="0">
                <a:pos x="20" y="355"/>
              </a:cxn>
              <a:cxn ang="0">
                <a:pos x="25" y="357"/>
              </a:cxn>
              <a:cxn ang="0">
                <a:pos x="31" y="357"/>
              </a:cxn>
              <a:cxn ang="0">
                <a:pos x="173" y="357"/>
              </a:cxn>
              <a:cxn ang="0">
                <a:pos x="181" y="357"/>
              </a:cxn>
              <a:cxn ang="0">
                <a:pos x="187" y="355"/>
              </a:cxn>
              <a:cxn ang="0">
                <a:pos x="190" y="351"/>
              </a:cxn>
              <a:cxn ang="0">
                <a:pos x="196" y="347"/>
              </a:cxn>
              <a:cxn ang="0">
                <a:pos x="200" y="343"/>
              </a:cxn>
              <a:cxn ang="0">
                <a:pos x="202" y="338"/>
              </a:cxn>
              <a:cxn ang="0">
                <a:pos x="204" y="332"/>
              </a:cxn>
              <a:cxn ang="0">
                <a:pos x="206" y="326"/>
              </a:cxn>
              <a:cxn ang="0">
                <a:pos x="206" y="31"/>
              </a:cxn>
              <a:cxn ang="0">
                <a:pos x="108" y="340"/>
              </a:cxn>
              <a:cxn ang="0">
                <a:pos x="100" y="338"/>
              </a:cxn>
              <a:cxn ang="0">
                <a:pos x="94" y="334"/>
              </a:cxn>
              <a:cxn ang="0">
                <a:pos x="89" y="328"/>
              </a:cxn>
              <a:cxn ang="0">
                <a:pos x="89" y="320"/>
              </a:cxn>
              <a:cxn ang="0">
                <a:pos x="89" y="313"/>
              </a:cxn>
              <a:cxn ang="0">
                <a:pos x="94" y="307"/>
              </a:cxn>
              <a:cxn ang="0">
                <a:pos x="100" y="303"/>
              </a:cxn>
              <a:cxn ang="0">
                <a:pos x="108" y="301"/>
              </a:cxn>
              <a:cxn ang="0">
                <a:pos x="114" y="303"/>
              </a:cxn>
              <a:cxn ang="0">
                <a:pos x="121" y="307"/>
              </a:cxn>
              <a:cxn ang="0">
                <a:pos x="125" y="313"/>
              </a:cxn>
              <a:cxn ang="0">
                <a:pos x="127" y="320"/>
              </a:cxn>
              <a:cxn ang="0">
                <a:pos x="125" y="328"/>
              </a:cxn>
              <a:cxn ang="0">
                <a:pos x="121" y="334"/>
              </a:cxn>
              <a:cxn ang="0">
                <a:pos x="114" y="338"/>
              </a:cxn>
              <a:cxn ang="0">
                <a:pos x="108" y="340"/>
              </a:cxn>
              <a:cxn ang="0">
                <a:pos x="185" y="284"/>
              </a:cxn>
              <a:cxn ang="0">
                <a:pos x="29" y="284"/>
              </a:cxn>
              <a:cxn ang="0">
                <a:pos x="29" y="48"/>
              </a:cxn>
              <a:cxn ang="0">
                <a:pos x="185" y="48"/>
              </a:cxn>
              <a:cxn ang="0">
                <a:pos x="185" y="284"/>
              </a:cxn>
            </a:cxnLst>
            <a:rect l="0" t="0" r="r" b="b"/>
            <a:pathLst>
              <a:path w="206" h="357">
                <a:moveTo>
                  <a:pt x="206" y="31"/>
                </a:moveTo>
                <a:lnTo>
                  <a:pt x="204" y="25"/>
                </a:lnTo>
                <a:lnTo>
                  <a:pt x="202" y="19"/>
                </a:lnTo>
                <a:lnTo>
                  <a:pt x="200" y="14"/>
                </a:lnTo>
                <a:lnTo>
                  <a:pt x="196" y="10"/>
                </a:lnTo>
                <a:lnTo>
                  <a:pt x="190" y="6"/>
                </a:lnTo>
                <a:lnTo>
                  <a:pt x="187" y="2"/>
                </a:lnTo>
                <a:lnTo>
                  <a:pt x="181" y="0"/>
                </a:lnTo>
                <a:lnTo>
                  <a:pt x="173" y="0"/>
                </a:lnTo>
                <a:lnTo>
                  <a:pt x="31" y="0"/>
                </a:lnTo>
                <a:lnTo>
                  <a:pt x="25" y="0"/>
                </a:lnTo>
                <a:lnTo>
                  <a:pt x="20" y="2"/>
                </a:lnTo>
                <a:lnTo>
                  <a:pt x="14" y="6"/>
                </a:lnTo>
                <a:lnTo>
                  <a:pt x="10" y="10"/>
                </a:lnTo>
                <a:lnTo>
                  <a:pt x="6" y="14"/>
                </a:lnTo>
                <a:lnTo>
                  <a:pt x="2" y="19"/>
                </a:lnTo>
                <a:lnTo>
                  <a:pt x="2" y="25"/>
                </a:lnTo>
                <a:lnTo>
                  <a:pt x="0" y="31"/>
                </a:lnTo>
                <a:lnTo>
                  <a:pt x="0" y="326"/>
                </a:lnTo>
                <a:lnTo>
                  <a:pt x="2" y="332"/>
                </a:lnTo>
                <a:lnTo>
                  <a:pt x="2" y="338"/>
                </a:lnTo>
                <a:lnTo>
                  <a:pt x="6" y="343"/>
                </a:lnTo>
                <a:lnTo>
                  <a:pt x="10" y="347"/>
                </a:lnTo>
                <a:lnTo>
                  <a:pt x="14" y="351"/>
                </a:lnTo>
                <a:lnTo>
                  <a:pt x="20" y="355"/>
                </a:lnTo>
                <a:lnTo>
                  <a:pt x="25" y="357"/>
                </a:lnTo>
                <a:lnTo>
                  <a:pt x="31" y="357"/>
                </a:lnTo>
                <a:lnTo>
                  <a:pt x="173" y="357"/>
                </a:lnTo>
                <a:lnTo>
                  <a:pt x="181" y="357"/>
                </a:lnTo>
                <a:lnTo>
                  <a:pt x="187" y="355"/>
                </a:lnTo>
                <a:lnTo>
                  <a:pt x="190" y="351"/>
                </a:lnTo>
                <a:lnTo>
                  <a:pt x="196" y="347"/>
                </a:lnTo>
                <a:lnTo>
                  <a:pt x="200" y="343"/>
                </a:lnTo>
                <a:lnTo>
                  <a:pt x="202" y="338"/>
                </a:lnTo>
                <a:lnTo>
                  <a:pt x="204" y="332"/>
                </a:lnTo>
                <a:lnTo>
                  <a:pt x="206" y="326"/>
                </a:lnTo>
                <a:lnTo>
                  <a:pt x="206" y="31"/>
                </a:lnTo>
                <a:close/>
                <a:moveTo>
                  <a:pt x="108" y="340"/>
                </a:moveTo>
                <a:lnTo>
                  <a:pt x="100" y="338"/>
                </a:lnTo>
                <a:lnTo>
                  <a:pt x="94" y="334"/>
                </a:lnTo>
                <a:lnTo>
                  <a:pt x="89" y="328"/>
                </a:lnTo>
                <a:lnTo>
                  <a:pt x="89" y="320"/>
                </a:lnTo>
                <a:lnTo>
                  <a:pt x="89" y="313"/>
                </a:lnTo>
                <a:lnTo>
                  <a:pt x="94" y="307"/>
                </a:lnTo>
                <a:lnTo>
                  <a:pt x="100" y="303"/>
                </a:lnTo>
                <a:lnTo>
                  <a:pt x="108" y="301"/>
                </a:lnTo>
                <a:lnTo>
                  <a:pt x="114" y="303"/>
                </a:lnTo>
                <a:lnTo>
                  <a:pt x="121" y="307"/>
                </a:lnTo>
                <a:lnTo>
                  <a:pt x="125" y="313"/>
                </a:lnTo>
                <a:lnTo>
                  <a:pt x="127" y="320"/>
                </a:lnTo>
                <a:lnTo>
                  <a:pt x="125" y="328"/>
                </a:lnTo>
                <a:lnTo>
                  <a:pt x="121" y="334"/>
                </a:lnTo>
                <a:lnTo>
                  <a:pt x="114" y="338"/>
                </a:lnTo>
                <a:lnTo>
                  <a:pt x="108" y="340"/>
                </a:lnTo>
                <a:close/>
                <a:moveTo>
                  <a:pt x="185" y="284"/>
                </a:moveTo>
                <a:lnTo>
                  <a:pt x="29" y="284"/>
                </a:lnTo>
                <a:lnTo>
                  <a:pt x="29" y="48"/>
                </a:lnTo>
                <a:lnTo>
                  <a:pt x="185" y="48"/>
                </a:lnTo>
                <a:lnTo>
                  <a:pt x="185" y="284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latin typeface="+mj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0702829" y="383480"/>
            <a:ext cx="424735" cy="506707"/>
            <a:chOff x="1631951" y="2189163"/>
            <a:chExt cx="460376" cy="539750"/>
          </a:xfrm>
          <a:solidFill>
            <a:schemeClr val="bg1">
              <a:lumMod val="75000"/>
              <a:alpha val="50000"/>
            </a:schemeClr>
          </a:solidFill>
        </p:grpSpPr>
        <p:sp>
          <p:nvSpPr>
            <p:cNvPr id="72" name="Freeform 80"/>
            <p:cNvSpPr>
              <a:spLocks noEditPoints="1"/>
            </p:cNvSpPr>
            <p:nvPr/>
          </p:nvSpPr>
          <p:spPr bwMode="auto">
            <a:xfrm>
              <a:off x="1644651" y="2287588"/>
              <a:ext cx="350838" cy="346075"/>
            </a:xfrm>
            <a:custGeom>
              <a:avLst/>
              <a:gdLst/>
              <a:ahLst/>
              <a:cxnLst>
                <a:cxn ang="0">
                  <a:pos x="186" y="44"/>
                </a:cxn>
                <a:cxn ang="0">
                  <a:pos x="201" y="34"/>
                </a:cxn>
                <a:cxn ang="0">
                  <a:pos x="198" y="17"/>
                </a:cxn>
                <a:cxn ang="0">
                  <a:pos x="180" y="13"/>
                </a:cxn>
                <a:cxn ang="0">
                  <a:pos x="171" y="28"/>
                </a:cxn>
                <a:cxn ang="0">
                  <a:pos x="81" y="38"/>
                </a:cxn>
                <a:cxn ang="0">
                  <a:pos x="29" y="13"/>
                </a:cxn>
                <a:cxn ang="0">
                  <a:pos x="12" y="42"/>
                </a:cxn>
                <a:cxn ang="0">
                  <a:pos x="2" y="74"/>
                </a:cxn>
                <a:cxn ang="0">
                  <a:pos x="2" y="107"/>
                </a:cxn>
                <a:cxn ang="0">
                  <a:pos x="10" y="140"/>
                </a:cxn>
                <a:cxn ang="0">
                  <a:pos x="27" y="170"/>
                </a:cxn>
                <a:cxn ang="0">
                  <a:pos x="21" y="180"/>
                </a:cxn>
                <a:cxn ang="0">
                  <a:pos x="25" y="195"/>
                </a:cxn>
                <a:cxn ang="0">
                  <a:pos x="40" y="199"/>
                </a:cxn>
                <a:cxn ang="0">
                  <a:pos x="50" y="193"/>
                </a:cxn>
                <a:cxn ang="0">
                  <a:pos x="106" y="216"/>
                </a:cxn>
                <a:cxn ang="0">
                  <a:pos x="152" y="216"/>
                </a:cxn>
                <a:cxn ang="0">
                  <a:pos x="186" y="203"/>
                </a:cxn>
                <a:cxn ang="0">
                  <a:pos x="215" y="182"/>
                </a:cxn>
                <a:cxn ang="0">
                  <a:pos x="184" y="44"/>
                </a:cxn>
                <a:cxn ang="0">
                  <a:pos x="171" y="126"/>
                </a:cxn>
                <a:cxn ang="0">
                  <a:pos x="130" y="84"/>
                </a:cxn>
                <a:cxn ang="0">
                  <a:pos x="127" y="207"/>
                </a:cxn>
                <a:cxn ang="0">
                  <a:pos x="69" y="191"/>
                </a:cxn>
                <a:cxn ang="0">
                  <a:pos x="52" y="176"/>
                </a:cxn>
                <a:cxn ang="0">
                  <a:pos x="92" y="188"/>
                </a:cxn>
                <a:cxn ang="0">
                  <a:pos x="140" y="191"/>
                </a:cxn>
                <a:cxn ang="0">
                  <a:pos x="178" y="180"/>
                </a:cxn>
                <a:cxn ang="0">
                  <a:pos x="106" y="113"/>
                </a:cxn>
                <a:cxn ang="0">
                  <a:pos x="148" y="182"/>
                </a:cxn>
                <a:cxn ang="0">
                  <a:pos x="109" y="182"/>
                </a:cxn>
                <a:cxn ang="0">
                  <a:pos x="61" y="157"/>
                </a:cxn>
                <a:cxn ang="0">
                  <a:pos x="38" y="119"/>
                </a:cxn>
                <a:cxn ang="0">
                  <a:pos x="36" y="74"/>
                </a:cxn>
                <a:cxn ang="0">
                  <a:pos x="40" y="42"/>
                </a:cxn>
                <a:cxn ang="0">
                  <a:pos x="27" y="88"/>
                </a:cxn>
                <a:cxn ang="0">
                  <a:pos x="36" y="136"/>
                </a:cxn>
                <a:cxn ang="0">
                  <a:pos x="44" y="170"/>
                </a:cxn>
                <a:cxn ang="0">
                  <a:pos x="35" y="161"/>
                </a:cxn>
                <a:cxn ang="0">
                  <a:pos x="19" y="132"/>
                </a:cxn>
                <a:cxn ang="0">
                  <a:pos x="15" y="72"/>
                </a:cxn>
                <a:cxn ang="0">
                  <a:pos x="29" y="34"/>
                </a:cxn>
                <a:cxn ang="0">
                  <a:pos x="203" y="178"/>
                </a:cxn>
                <a:cxn ang="0">
                  <a:pos x="148" y="205"/>
                </a:cxn>
              </a:cxnLst>
              <a:rect l="0" t="0" r="r" b="b"/>
              <a:pathLst>
                <a:path w="221" h="218">
                  <a:moveTo>
                    <a:pt x="184" y="44"/>
                  </a:moveTo>
                  <a:lnTo>
                    <a:pt x="184" y="44"/>
                  </a:lnTo>
                  <a:lnTo>
                    <a:pt x="186" y="44"/>
                  </a:lnTo>
                  <a:lnTo>
                    <a:pt x="194" y="44"/>
                  </a:lnTo>
                  <a:lnTo>
                    <a:pt x="198" y="40"/>
                  </a:lnTo>
                  <a:lnTo>
                    <a:pt x="201" y="34"/>
                  </a:lnTo>
                  <a:lnTo>
                    <a:pt x="203" y="28"/>
                  </a:lnTo>
                  <a:lnTo>
                    <a:pt x="201" y="23"/>
                  </a:lnTo>
                  <a:lnTo>
                    <a:pt x="198" y="17"/>
                  </a:lnTo>
                  <a:lnTo>
                    <a:pt x="194" y="13"/>
                  </a:lnTo>
                  <a:lnTo>
                    <a:pt x="186" y="11"/>
                  </a:lnTo>
                  <a:lnTo>
                    <a:pt x="180" y="13"/>
                  </a:lnTo>
                  <a:lnTo>
                    <a:pt x="175" y="17"/>
                  </a:lnTo>
                  <a:lnTo>
                    <a:pt x="171" y="23"/>
                  </a:lnTo>
                  <a:lnTo>
                    <a:pt x="171" y="28"/>
                  </a:lnTo>
                  <a:lnTo>
                    <a:pt x="171" y="34"/>
                  </a:lnTo>
                  <a:lnTo>
                    <a:pt x="175" y="38"/>
                  </a:lnTo>
                  <a:lnTo>
                    <a:pt x="81" y="38"/>
                  </a:lnTo>
                  <a:lnTo>
                    <a:pt x="42" y="0"/>
                  </a:lnTo>
                  <a:lnTo>
                    <a:pt x="38" y="3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7" y="32"/>
                  </a:lnTo>
                  <a:lnTo>
                    <a:pt x="12" y="42"/>
                  </a:lnTo>
                  <a:lnTo>
                    <a:pt x="8" y="53"/>
                  </a:lnTo>
                  <a:lnTo>
                    <a:pt x="4" y="63"/>
                  </a:lnTo>
                  <a:lnTo>
                    <a:pt x="2" y="74"/>
                  </a:lnTo>
                  <a:lnTo>
                    <a:pt x="0" y="86"/>
                  </a:lnTo>
                  <a:lnTo>
                    <a:pt x="0" y="97"/>
                  </a:lnTo>
                  <a:lnTo>
                    <a:pt x="2" y="107"/>
                  </a:lnTo>
                  <a:lnTo>
                    <a:pt x="4" y="119"/>
                  </a:lnTo>
                  <a:lnTo>
                    <a:pt x="6" y="130"/>
                  </a:lnTo>
                  <a:lnTo>
                    <a:pt x="10" y="140"/>
                  </a:lnTo>
                  <a:lnTo>
                    <a:pt x="15" y="151"/>
                  </a:lnTo>
                  <a:lnTo>
                    <a:pt x="21" y="161"/>
                  </a:lnTo>
                  <a:lnTo>
                    <a:pt x="27" y="170"/>
                  </a:lnTo>
                  <a:lnTo>
                    <a:pt x="25" y="172"/>
                  </a:lnTo>
                  <a:lnTo>
                    <a:pt x="23" y="176"/>
                  </a:lnTo>
                  <a:lnTo>
                    <a:pt x="21" y="180"/>
                  </a:lnTo>
                  <a:lnTo>
                    <a:pt x="19" y="184"/>
                  </a:lnTo>
                  <a:lnTo>
                    <a:pt x="21" y="191"/>
                  </a:lnTo>
                  <a:lnTo>
                    <a:pt x="25" y="195"/>
                  </a:lnTo>
                  <a:lnTo>
                    <a:pt x="31" y="199"/>
                  </a:lnTo>
                  <a:lnTo>
                    <a:pt x="36" y="201"/>
                  </a:lnTo>
                  <a:lnTo>
                    <a:pt x="40" y="199"/>
                  </a:lnTo>
                  <a:lnTo>
                    <a:pt x="44" y="199"/>
                  </a:lnTo>
                  <a:lnTo>
                    <a:pt x="48" y="195"/>
                  </a:lnTo>
                  <a:lnTo>
                    <a:pt x="50" y="193"/>
                  </a:lnTo>
                  <a:lnTo>
                    <a:pt x="67" y="203"/>
                  </a:lnTo>
                  <a:lnTo>
                    <a:pt x="86" y="213"/>
                  </a:lnTo>
                  <a:lnTo>
                    <a:pt x="106" y="216"/>
                  </a:lnTo>
                  <a:lnTo>
                    <a:pt x="127" y="218"/>
                  </a:lnTo>
                  <a:lnTo>
                    <a:pt x="140" y="218"/>
                  </a:lnTo>
                  <a:lnTo>
                    <a:pt x="152" y="216"/>
                  </a:lnTo>
                  <a:lnTo>
                    <a:pt x="163" y="213"/>
                  </a:lnTo>
                  <a:lnTo>
                    <a:pt x="175" y="209"/>
                  </a:lnTo>
                  <a:lnTo>
                    <a:pt x="186" y="203"/>
                  </a:lnTo>
                  <a:lnTo>
                    <a:pt x="196" y="197"/>
                  </a:lnTo>
                  <a:lnTo>
                    <a:pt x="207" y="190"/>
                  </a:lnTo>
                  <a:lnTo>
                    <a:pt x="215" y="182"/>
                  </a:lnTo>
                  <a:lnTo>
                    <a:pt x="221" y="178"/>
                  </a:lnTo>
                  <a:lnTo>
                    <a:pt x="184" y="142"/>
                  </a:lnTo>
                  <a:lnTo>
                    <a:pt x="184" y="44"/>
                  </a:lnTo>
                  <a:close/>
                  <a:moveTo>
                    <a:pt x="138" y="92"/>
                  </a:moveTo>
                  <a:lnTo>
                    <a:pt x="171" y="59"/>
                  </a:lnTo>
                  <a:lnTo>
                    <a:pt x="171" y="126"/>
                  </a:lnTo>
                  <a:lnTo>
                    <a:pt x="138" y="92"/>
                  </a:lnTo>
                  <a:close/>
                  <a:moveTo>
                    <a:pt x="163" y="51"/>
                  </a:moveTo>
                  <a:lnTo>
                    <a:pt x="130" y="84"/>
                  </a:lnTo>
                  <a:lnTo>
                    <a:pt x="96" y="51"/>
                  </a:lnTo>
                  <a:lnTo>
                    <a:pt x="163" y="51"/>
                  </a:lnTo>
                  <a:close/>
                  <a:moveTo>
                    <a:pt x="127" y="207"/>
                  </a:moveTo>
                  <a:lnTo>
                    <a:pt x="106" y="205"/>
                  </a:lnTo>
                  <a:lnTo>
                    <a:pt x="86" y="199"/>
                  </a:lnTo>
                  <a:lnTo>
                    <a:pt x="69" y="191"/>
                  </a:lnTo>
                  <a:lnTo>
                    <a:pt x="52" y="178"/>
                  </a:lnTo>
                  <a:lnTo>
                    <a:pt x="52" y="178"/>
                  </a:lnTo>
                  <a:lnTo>
                    <a:pt x="52" y="176"/>
                  </a:lnTo>
                  <a:lnTo>
                    <a:pt x="61" y="168"/>
                  </a:lnTo>
                  <a:lnTo>
                    <a:pt x="75" y="180"/>
                  </a:lnTo>
                  <a:lnTo>
                    <a:pt x="92" y="188"/>
                  </a:lnTo>
                  <a:lnTo>
                    <a:pt x="109" y="191"/>
                  </a:lnTo>
                  <a:lnTo>
                    <a:pt x="127" y="193"/>
                  </a:lnTo>
                  <a:lnTo>
                    <a:pt x="140" y="191"/>
                  </a:lnTo>
                  <a:lnTo>
                    <a:pt x="154" y="190"/>
                  </a:lnTo>
                  <a:lnTo>
                    <a:pt x="165" y="186"/>
                  </a:lnTo>
                  <a:lnTo>
                    <a:pt x="178" y="180"/>
                  </a:lnTo>
                  <a:lnTo>
                    <a:pt x="182" y="176"/>
                  </a:lnTo>
                  <a:lnTo>
                    <a:pt x="113" y="107"/>
                  </a:lnTo>
                  <a:lnTo>
                    <a:pt x="106" y="113"/>
                  </a:lnTo>
                  <a:lnTo>
                    <a:pt x="169" y="174"/>
                  </a:lnTo>
                  <a:lnTo>
                    <a:pt x="157" y="178"/>
                  </a:lnTo>
                  <a:lnTo>
                    <a:pt x="148" y="182"/>
                  </a:lnTo>
                  <a:lnTo>
                    <a:pt x="138" y="184"/>
                  </a:lnTo>
                  <a:lnTo>
                    <a:pt x="127" y="184"/>
                  </a:lnTo>
                  <a:lnTo>
                    <a:pt x="109" y="182"/>
                  </a:lnTo>
                  <a:lnTo>
                    <a:pt x="92" y="178"/>
                  </a:lnTo>
                  <a:lnTo>
                    <a:pt x="77" y="168"/>
                  </a:lnTo>
                  <a:lnTo>
                    <a:pt x="61" y="157"/>
                  </a:lnTo>
                  <a:lnTo>
                    <a:pt x="52" y="145"/>
                  </a:lnTo>
                  <a:lnTo>
                    <a:pt x="44" y="132"/>
                  </a:lnTo>
                  <a:lnTo>
                    <a:pt x="38" y="119"/>
                  </a:lnTo>
                  <a:lnTo>
                    <a:pt x="36" y="103"/>
                  </a:lnTo>
                  <a:lnTo>
                    <a:pt x="35" y="90"/>
                  </a:lnTo>
                  <a:lnTo>
                    <a:pt x="36" y="74"/>
                  </a:lnTo>
                  <a:lnTo>
                    <a:pt x="40" y="61"/>
                  </a:lnTo>
                  <a:lnTo>
                    <a:pt x="48" y="46"/>
                  </a:lnTo>
                  <a:lnTo>
                    <a:pt x="40" y="42"/>
                  </a:lnTo>
                  <a:lnTo>
                    <a:pt x="33" y="57"/>
                  </a:lnTo>
                  <a:lnTo>
                    <a:pt x="29" y="72"/>
                  </a:lnTo>
                  <a:lnTo>
                    <a:pt x="27" y="88"/>
                  </a:lnTo>
                  <a:lnTo>
                    <a:pt x="27" y="105"/>
                  </a:lnTo>
                  <a:lnTo>
                    <a:pt x="31" y="120"/>
                  </a:lnTo>
                  <a:lnTo>
                    <a:pt x="36" y="136"/>
                  </a:lnTo>
                  <a:lnTo>
                    <a:pt x="44" y="149"/>
                  </a:lnTo>
                  <a:lnTo>
                    <a:pt x="54" y="163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8"/>
                  </a:lnTo>
                  <a:lnTo>
                    <a:pt x="35" y="161"/>
                  </a:lnTo>
                  <a:lnTo>
                    <a:pt x="29" y="151"/>
                  </a:lnTo>
                  <a:lnTo>
                    <a:pt x="25" y="142"/>
                  </a:lnTo>
                  <a:lnTo>
                    <a:pt x="19" y="132"/>
                  </a:lnTo>
                  <a:lnTo>
                    <a:pt x="15" y="113"/>
                  </a:lnTo>
                  <a:lnTo>
                    <a:pt x="13" y="92"/>
                  </a:lnTo>
                  <a:lnTo>
                    <a:pt x="15" y="72"/>
                  </a:lnTo>
                  <a:lnTo>
                    <a:pt x="19" y="51"/>
                  </a:lnTo>
                  <a:lnTo>
                    <a:pt x="25" y="42"/>
                  </a:lnTo>
                  <a:lnTo>
                    <a:pt x="29" y="34"/>
                  </a:lnTo>
                  <a:lnTo>
                    <a:pt x="35" y="25"/>
                  </a:lnTo>
                  <a:lnTo>
                    <a:pt x="42" y="17"/>
                  </a:lnTo>
                  <a:lnTo>
                    <a:pt x="203" y="178"/>
                  </a:lnTo>
                  <a:lnTo>
                    <a:pt x="186" y="190"/>
                  </a:lnTo>
                  <a:lnTo>
                    <a:pt x="167" y="199"/>
                  </a:lnTo>
                  <a:lnTo>
                    <a:pt x="148" y="205"/>
                  </a:lnTo>
                  <a:lnTo>
                    <a:pt x="127" y="2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  <p:sp>
          <p:nvSpPr>
            <p:cNvPr id="73" name="Freeform 81"/>
            <p:cNvSpPr>
              <a:spLocks/>
            </p:cNvSpPr>
            <p:nvPr/>
          </p:nvSpPr>
          <p:spPr bwMode="auto">
            <a:xfrm>
              <a:off x="1839914" y="2189163"/>
              <a:ext cx="252413" cy="244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17" y="10"/>
                </a:cxn>
                <a:cxn ang="0">
                  <a:pos x="31" y="12"/>
                </a:cxn>
                <a:cxn ang="0">
                  <a:pos x="46" y="16"/>
                </a:cxn>
                <a:cxn ang="0">
                  <a:pos x="59" y="21"/>
                </a:cxn>
                <a:cxn ang="0">
                  <a:pos x="73" y="27"/>
                </a:cxn>
                <a:cxn ang="0">
                  <a:pos x="84" y="35"/>
                </a:cxn>
                <a:cxn ang="0">
                  <a:pos x="96" y="42"/>
                </a:cxn>
                <a:cxn ang="0">
                  <a:pos x="107" y="52"/>
                </a:cxn>
                <a:cxn ang="0">
                  <a:pos x="115" y="62"/>
                </a:cxn>
                <a:cxn ang="0">
                  <a:pos x="125" y="73"/>
                </a:cxn>
                <a:cxn ang="0">
                  <a:pos x="132" y="85"/>
                </a:cxn>
                <a:cxn ang="0">
                  <a:pos x="138" y="98"/>
                </a:cxn>
                <a:cxn ang="0">
                  <a:pos x="142" y="111"/>
                </a:cxn>
                <a:cxn ang="0">
                  <a:pos x="146" y="125"/>
                </a:cxn>
                <a:cxn ang="0">
                  <a:pos x="148" y="140"/>
                </a:cxn>
                <a:cxn ang="0">
                  <a:pos x="149" y="154"/>
                </a:cxn>
                <a:cxn ang="0">
                  <a:pos x="159" y="154"/>
                </a:cxn>
                <a:cxn ang="0">
                  <a:pos x="157" y="138"/>
                </a:cxn>
                <a:cxn ang="0">
                  <a:pos x="155" y="123"/>
                </a:cxn>
                <a:cxn ang="0">
                  <a:pos x="151" y="110"/>
                </a:cxn>
                <a:cxn ang="0">
                  <a:pos x="146" y="94"/>
                </a:cxn>
                <a:cxn ang="0">
                  <a:pos x="140" y="81"/>
                </a:cxn>
                <a:cxn ang="0">
                  <a:pos x="132" y="69"/>
                </a:cxn>
                <a:cxn ang="0">
                  <a:pos x="123" y="56"/>
                </a:cxn>
                <a:cxn ang="0">
                  <a:pos x="113" y="46"/>
                </a:cxn>
                <a:cxn ang="0">
                  <a:pos x="102" y="35"/>
                </a:cxn>
                <a:cxn ang="0">
                  <a:pos x="90" y="27"/>
                </a:cxn>
                <a:cxn ang="0">
                  <a:pos x="77" y="19"/>
                </a:cxn>
                <a:cxn ang="0">
                  <a:pos x="63" y="12"/>
                </a:cxn>
                <a:cxn ang="0">
                  <a:pos x="48" y="8"/>
                </a:cxn>
                <a:cxn ang="0">
                  <a:pos x="32" y="4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59" h="154">
                  <a:moveTo>
                    <a:pt x="0" y="0"/>
                  </a:moveTo>
                  <a:lnTo>
                    <a:pt x="0" y="10"/>
                  </a:lnTo>
                  <a:lnTo>
                    <a:pt x="17" y="10"/>
                  </a:lnTo>
                  <a:lnTo>
                    <a:pt x="31" y="12"/>
                  </a:lnTo>
                  <a:lnTo>
                    <a:pt x="46" y="16"/>
                  </a:lnTo>
                  <a:lnTo>
                    <a:pt x="59" y="21"/>
                  </a:lnTo>
                  <a:lnTo>
                    <a:pt x="73" y="27"/>
                  </a:lnTo>
                  <a:lnTo>
                    <a:pt x="84" y="35"/>
                  </a:lnTo>
                  <a:lnTo>
                    <a:pt x="96" y="42"/>
                  </a:lnTo>
                  <a:lnTo>
                    <a:pt x="107" y="52"/>
                  </a:lnTo>
                  <a:lnTo>
                    <a:pt x="115" y="62"/>
                  </a:lnTo>
                  <a:lnTo>
                    <a:pt x="125" y="73"/>
                  </a:lnTo>
                  <a:lnTo>
                    <a:pt x="132" y="85"/>
                  </a:lnTo>
                  <a:lnTo>
                    <a:pt x="138" y="98"/>
                  </a:lnTo>
                  <a:lnTo>
                    <a:pt x="142" y="111"/>
                  </a:lnTo>
                  <a:lnTo>
                    <a:pt x="146" y="125"/>
                  </a:lnTo>
                  <a:lnTo>
                    <a:pt x="148" y="140"/>
                  </a:lnTo>
                  <a:lnTo>
                    <a:pt x="149" y="154"/>
                  </a:lnTo>
                  <a:lnTo>
                    <a:pt x="159" y="154"/>
                  </a:lnTo>
                  <a:lnTo>
                    <a:pt x="157" y="138"/>
                  </a:lnTo>
                  <a:lnTo>
                    <a:pt x="155" y="123"/>
                  </a:lnTo>
                  <a:lnTo>
                    <a:pt x="151" y="110"/>
                  </a:lnTo>
                  <a:lnTo>
                    <a:pt x="146" y="94"/>
                  </a:lnTo>
                  <a:lnTo>
                    <a:pt x="140" y="81"/>
                  </a:lnTo>
                  <a:lnTo>
                    <a:pt x="132" y="69"/>
                  </a:lnTo>
                  <a:lnTo>
                    <a:pt x="123" y="56"/>
                  </a:lnTo>
                  <a:lnTo>
                    <a:pt x="113" y="46"/>
                  </a:lnTo>
                  <a:lnTo>
                    <a:pt x="102" y="35"/>
                  </a:lnTo>
                  <a:lnTo>
                    <a:pt x="90" y="27"/>
                  </a:lnTo>
                  <a:lnTo>
                    <a:pt x="77" y="19"/>
                  </a:lnTo>
                  <a:lnTo>
                    <a:pt x="63" y="12"/>
                  </a:lnTo>
                  <a:lnTo>
                    <a:pt x="48" y="8"/>
                  </a:lnTo>
                  <a:lnTo>
                    <a:pt x="32" y="4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  <p:sp>
          <p:nvSpPr>
            <p:cNvPr id="74" name="Freeform 82"/>
            <p:cNvSpPr>
              <a:spLocks/>
            </p:cNvSpPr>
            <p:nvPr/>
          </p:nvSpPr>
          <p:spPr bwMode="auto">
            <a:xfrm>
              <a:off x="1839914" y="2238375"/>
              <a:ext cx="203200" cy="195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3" y="9"/>
                </a:cxn>
                <a:cxn ang="0">
                  <a:pos x="25" y="11"/>
                </a:cxn>
                <a:cxn ang="0">
                  <a:pos x="36" y="13"/>
                </a:cxn>
                <a:cxn ang="0">
                  <a:pos x="48" y="17"/>
                </a:cxn>
                <a:cxn ang="0">
                  <a:pos x="57" y="23"/>
                </a:cxn>
                <a:cxn ang="0">
                  <a:pos x="67" y="29"/>
                </a:cxn>
                <a:cxn ang="0">
                  <a:pos x="77" y="34"/>
                </a:cxn>
                <a:cxn ang="0">
                  <a:pos x="84" y="42"/>
                </a:cxn>
                <a:cxn ang="0">
                  <a:pos x="92" y="50"/>
                </a:cxn>
                <a:cxn ang="0">
                  <a:pos x="100" y="59"/>
                </a:cxn>
                <a:cxn ang="0">
                  <a:pos x="105" y="69"/>
                </a:cxn>
                <a:cxn ang="0">
                  <a:pos x="109" y="79"/>
                </a:cxn>
                <a:cxn ang="0">
                  <a:pos x="113" y="90"/>
                </a:cxn>
                <a:cxn ang="0">
                  <a:pos x="117" y="100"/>
                </a:cxn>
                <a:cxn ang="0">
                  <a:pos x="119" y="111"/>
                </a:cxn>
                <a:cxn ang="0">
                  <a:pos x="119" y="123"/>
                </a:cxn>
                <a:cxn ang="0">
                  <a:pos x="128" y="123"/>
                </a:cxn>
                <a:cxn ang="0">
                  <a:pos x="128" y="111"/>
                </a:cxn>
                <a:cxn ang="0">
                  <a:pos x="126" y="98"/>
                </a:cxn>
                <a:cxn ang="0">
                  <a:pos x="123" y="86"/>
                </a:cxn>
                <a:cxn ang="0">
                  <a:pos x="119" y="75"/>
                </a:cxn>
                <a:cxn ang="0">
                  <a:pos x="113" y="65"/>
                </a:cxn>
                <a:cxn ang="0">
                  <a:pos x="107" y="54"/>
                </a:cxn>
                <a:cxn ang="0">
                  <a:pos x="100" y="44"/>
                </a:cxn>
                <a:cxn ang="0">
                  <a:pos x="92" y="36"/>
                </a:cxn>
                <a:cxn ang="0">
                  <a:pos x="82" y="27"/>
                </a:cxn>
                <a:cxn ang="0">
                  <a:pos x="73" y="21"/>
                </a:cxn>
                <a:cxn ang="0">
                  <a:pos x="61" y="13"/>
                </a:cxn>
                <a:cxn ang="0">
                  <a:pos x="52" y="9"/>
                </a:cxn>
                <a:cxn ang="0">
                  <a:pos x="38" y="6"/>
                </a:cxn>
                <a:cxn ang="0">
                  <a:pos x="27" y="2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28" h="123">
                  <a:moveTo>
                    <a:pt x="0" y="0"/>
                  </a:moveTo>
                  <a:lnTo>
                    <a:pt x="0" y="8"/>
                  </a:lnTo>
                  <a:lnTo>
                    <a:pt x="13" y="9"/>
                  </a:lnTo>
                  <a:lnTo>
                    <a:pt x="25" y="11"/>
                  </a:lnTo>
                  <a:lnTo>
                    <a:pt x="36" y="13"/>
                  </a:lnTo>
                  <a:lnTo>
                    <a:pt x="48" y="17"/>
                  </a:lnTo>
                  <a:lnTo>
                    <a:pt x="57" y="23"/>
                  </a:lnTo>
                  <a:lnTo>
                    <a:pt x="67" y="29"/>
                  </a:lnTo>
                  <a:lnTo>
                    <a:pt x="77" y="34"/>
                  </a:lnTo>
                  <a:lnTo>
                    <a:pt x="84" y="42"/>
                  </a:lnTo>
                  <a:lnTo>
                    <a:pt x="92" y="50"/>
                  </a:lnTo>
                  <a:lnTo>
                    <a:pt x="100" y="59"/>
                  </a:lnTo>
                  <a:lnTo>
                    <a:pt x="105" y="69"/>
                  </a:lnTo>
                  <a:lnTo>
                    <a:pt x="109" y="79"/>
                  </a:lnTo>
                  <a:lnTo>
                    <a:pt x="113" y="90"/>
                  </a:lnTo>
                  <a:lnTo>
                    <a:pt x="117" y="100"/>
                  </a:lnTo>
                  <a:lnTo>
                    <a:pt x="119" y="111"/>
                  </a:lnTo>
                  <a:lnTo>
                    <a:pt x="119" y="123"/>
                  </a:lnTo>
                  <a:lnTo>
                    <a:pt x="128" y="123"/>
                  </a:lnTo>
                  <a:lnTo>
                    <a:pt x="128" y="111"/>
                  </a:lnTo>
                  <a:lnTo>
                    <a:pt x="126" y="98"/>
                  </a:lnTo>
                  <a:lnTo>
                    <a:pt x="123" y="86"/>
                  </a:lnTo>
                  <a:lnTo>
                    <a:pt x="119" y="75"/>
                  </a:lnTo>
                  <a:lnTo>
                    <a:pt x="113" y="65"/>
                  </a:lnTo>
                  <a:lnTo>
                    <a:pt x="107" y="54"/>
                  </a:lnTo>
                  <a:lnTo>
                    <a:pt x="100" y="44"/>
                  </a:lnTo>
                  <a:lnTo>
                    <a:pt x="92" y="36"/>
                  </a:lnTo>
                  <a:lnTo>
                    <a:pt x="82" y="27"/>
                  </a:lnTo>
                  <a:lnTo>
                    <a:pt x="73" y="21"/>
                  </a:lnTo>
                  <a:lnTo>
                    <a:pt x="61" y="13"/>
                  </a:lnTo>
                  <a:lnTo>
                    <a:pt x="52" y="9"/>
                  </a:lnTo>
                  <a:lnTo>
                    <a:pt x="38" y="6"/>
                  </a:lnTo>
                  <a:lnTo>
                    <a:pt x="27" y="2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  <p:sp>
          <p:nvSpPr>
            <p:cNvPr id="75" name="Freeform 83"/>
            <p:cNvSpPr>
              <a:spLocks noEditPoints="1"/>
            </p:cNvSpPr>
            <p:nvPr/>
          </p:nvSpPr>
          <p:spPr bwMode="auto">
            <a:xfrm>
              <a:off x="1631951" y="2625725"/>
              <a:ext cx="222250" cy="103188"/>
            </a:xfrm>
            <a:custGeom>
              <a:avLst/>
              <a:gdLst/>
              <a:ahLst/>
              <a:cxnLst>
                <a:cxn ang="0">
                  <a:pos x="106" y="42"/>
                </a:cxn>
                <a:cxn ang="0">
                  <a:pos x="81" y="0"/>
                </a:cxn>
                <a:cxn ang="0">
                  <a:pos x="29" y="0"/>
                </a:cxn>
                <a:cxn ang="0">
                  <a:pos x="25" y="42"/>
                </a:cxn>
                <a:cxn ang="0">
                  <a:pos x="12" y="42"/>
                </a:cxn>
                <a:cxn ang="0">
                  <a:pos x="0" y="65"/>
                </a:cxn>
                <a:cxn ang="0">
                  <a:pos x="140" y="65"/>
                </a:cxn>
                <a:cxn ang="0">
                  <a:pos x="121" y="42"/>
                </a:cxn>
                <a:cxn ang="0">
                  <a:pos x="106" y="42"/>
                </a:cxn>
                <a:cxn ang="0">
                  <a:pos x="39" y="11"/>
                </a:cxn>
                <a:cxn ang="0">
                  <a:pos x="75" y="11"/>
                </a:cxn>
                <a:cxn ang="0">
                  <a:pos x="92" y="42"/>
                </a:cxn>
                <a:cxn ang="0">
                  <a:pos x="37" y="42"/>
                </a:cxn>
                <a:cxn ang="0">
                  <a:pos x="39" y="11"/>
                </a:cxn>
              </a:cxnLst>
              <a:rect l="0" t="0" r="r" b="b"/>
              <a:pathLst>
                <a:path w="140" h="65">
                  <a:moveTo>
                    <a:pt x="106" y="42"/>
                  </a:moveTo>
                  <a:lnTo>
                    <a:pt x="81" y="0"/>
                  </a:lnTo>
                  <a:lnTo>
                    <a:pt x="29" y="0"/>
                  </a:lnTo>
                  <a:lnTo>
                    <a:pt x="25" y="42"/>
                  </a:lnTo>
                  <a:lnTo>
                    <a:pt x="12" y="42"/>
                  </a:lnTo>
                  <a:lnTo>
                    <a:pt x="0" y="65"/>
                  </a:lnTo>
                  <a:lnTo>
                    <a:pt x="140" y="65"/>
                  </a:lnTo>
                  <a:lnTo>
                    <a:pt x="121" y="42"/>
                  </a:lnTo>
                  <a:lnTo>
                    <a:pt x="106" y="42"/>
                  </a:lnTo>
                  <a:close/>
                  <a:moveTo>
                    <a:pt x="39" y="11"/>
                  </a:moveTo>
                  <a:lnTo>
                    <a:pt x="75" y="11"/>
                  </a:lnTo>
                  <a:lnTo>
                    <a:pt x="92" y="42"/>
                  </a:lnTo>
                  <a:lnTo>
                    <a:pt x="37" y="42"/>
                  </a:lnTo>
                  <a:lnTo>
                    <a:pt x="39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770567" y="827844"/>
            <a:ext cx="488015" cy="432239"/>
            <a:chOff x="6751638" y="1779588"/>
            <a:chExt cx="563562" cy="490537"/>
          </a:xfrm>
          <a:solidFill>
            <a:schemeClr val="bg1">
              <a:lumMod val="75000"/>
              <a:alpha val="50000"/>
            </a:schemeClr>
          </a:solidFill>
        </p:grpSpPr>
        <p:sp>
          <p:nvSpPr>
            <p:cNvPr id="77" name="Freeform 86"/>
            <p:cNvSpPr>
              <a:spLocks noEditPoints="1"/>
            </p:cNvSpPr>
            <p:nvPr/>
          </p:nvSpPr>
          <p:spPr bwMode="auto">
            <a:xfrm>
              <a:off x="6840538" y="1779588"/>
              <a:ext cx="474662" cy="298450"/>
            </a:xfrm>
            <a:custGeom>
              <a:avLst/>
              <a:gdLst/>
              <a:ahLst/>
              <a:cxnLst>
                <a:cxn ang="0">
                  <a:pos x="67" y="103"/>
                </a:cxn>
                <a:cxn ang="0">
                  <a:pos x="77" y="103"/>
                </a:cxn>
                <a:cxn ang="0">
                  <a:pos x="138" y="149"/>
                </a:cxn>
                <a:cxn ang="0">
                  <a:pos x="138" y="161"/>
                </a:cxn>
                <a:cxn ang="0">
                  <a:pos x="150" y="188"/>
                </a:cxn>
                <a:cxn ang="0">
                  <a:pos x="217" y="170"/>
                </a:cxn>
                <a:cxn ang="0">
                  <a:pos x="226" y="178"/>
                </a:cxn>
                <a:cxn ang="0">
                  <a:pos x="269" y="161"/>
                </a:cxn>
                <a:cxn ang="0">
                  <a:pos x="297" y="123"/>
                </a:cxn>
                <a:cxn ang="0">
                  <a:pos x="282" y="82"/>
                </a:cxn>
                <a:cxn ang="0">
                  <a:pos x="259" y="50"/>
                </a:cxn>
                <a:cxn ang="0">
                  <a:pos x="226" y="23"/>
                </a:cxn>
                <a:cxn ang="0">
                  <a:pos x="188" y="5"/>
                </a:cxn>
                <a:cxn ang="0">
                  <a:pos x="146" y="0"/>
                </a:cxn>
                <a:cxn ang="0">
                  <a:pos x="109" y="4"/>
                </a:cxn>
                <a:cxn ang="0">
                  <a:pos x="56" y="29"/>
                </a:cxn>
                <a:cxn ang="0">
                  <a:pos x="10" y="82"/>
                </a:cxn>
                <a:cxn ang="0">
                  <a:pos x="25" y="98"/>
                </a:cxn>
                <a:cxn ang="0">
                  <a:pos x="228" y="149"/>
                </a:cxn>
                <a:cxn ang="0">
                  <a:pos x="228" y="130"/>
                </a:cxn>
                <a:cxn ang="0">
                  <a:pos x="221" y="88"/>
                </a:cxn>
                <a:cxn ang="0">
                  <a:pos x="276" y="117"/>
                </a:cxn>
                <a:cxn ang="0">
                  <a:pos x="255" y="76"/>
                </a:cxn>
                <a:cxn ang="0">
                  <a:pos x="198" y="44"/>
                </a:cxn>
                <a:cxn ang="0">
                  <a:pos x="186" y="27"/>
                </a:cxn>
                <a:cxn ang="0">
                  <a:pos x="219" y="42"/>
                </a:cxn>
                <a:cxn ang="0">
                  <a:pos x="247" y="67"/>
                </a:cxn>
                <a:cxn ang="0">
                  <a:pos x="157" y="27"/>
                </a:cxn>
                <a:cxn ang="0">
                  <a:pos x="182" y="40"/>
                </a:cxn>
                <a:cxn ang="0">
                  <a:pos x="201" y="67"/>
                </a:cxn>
                <a:cxn ang="0">
                  <a:pos x="150" y="27"/>
                </a:cxn>
                <a:cxn ang="0">
                  <a:pos x="215" y="101"/>
                </a:cxn>
                <a:cxn ang="0">
                  <a:pos x="219" y="144"/>
                </a:cxn>
                <a:cxn ang="0">
                  <a:pos x="150" y="149"/>
                </a:cxn>
                <a:cxn ang="0">
                  <a:pos x="138" y="76"/>
                </a:cxn>
                <a:cxn ang="0">
                  <a:pos x="96" y="57"/>
                </a:cxn>
                <a:cxn ang="0">
                  <a:pos x="115" y="36"/>
                </a:cxn>
                <a:cxn ang="0">
                  <a:pos x="138" y="27"/>
                </a:cxn>
                <a:cxn ang="0">
                  <a:pos x="105" y="32"/>
                </a:cxn>
                <a:cxn ang="0">
                  <a:pos x="75" y="76"/>
                </a:cxn>
                <a:cxn ang="0">
                  <a:pos x="52" y="59"/>
                </a:cxn>
                <a:cxn ang="0">
                  <a:pos x="82" y="36"/>
                </a:cxn>
                <a:cxn ang="0">
                  <a:pos x="117" y="23"/>
                </a:cxn>
              </a:cxnLst>
              <a:rect l="0" t="0" r="r" b="b"/>
              <a:pathLst>
                <a:path w="299" h="188">
                  <a:moveTo>
                    <a:pt x="31" y="88"/>
                  </a:moveTo>
                  <a:lnTo>
                    <a:pt x="71" y="88"/>
                  </a:lnTo>
                  <a:lnTo>
                    <a:pt x="67" y="103"/>
                  </a:lnTo>
                  <a:lnTo>
                    <a:pt x="63" y="119"/>
                  </a:lnTo>
                  <a:lnTo>
                    <a:pt x="73" y="121"/>
                  </a:lnTo>
                  <a:lnTo>
                    <a:pt x="77" y="103"/>
                  </a:lnTo>
                  <a:lnTo>
                    <a:pt x="81" y="88"/>
                  </a:lnTo>
                  <a:lnTo>
                    <a:pt x="138" y="88"/>
                  </a:lnTo>
                  <a:lnTo>
                    <a:pt x="138" y="149"/>
                  </a:lnTo>
                  <a:lnTo>
                    <a:pt x="105" y="149"/>
                  </a:lnTo>
                  <a:lnTo>
                    <a:pt x="98" y="161"/>
                  </a:lnTo>
                  <a:lnTo>
                    <a:pt x="138" y="161"/>
                  </a:lnTo>
                  <a:lnTo>
                    <a:pt x="138" y="186"/>
                  </a:lnTo>
                  <a:lnTo>
                    <a:pt x="144" y="186"/>
                  </a:lnTo>
                  <a:lnTo>
                    <a:pt x="150" y="188"/>
                  </a:lnTo>
                  <a:lnTo>
                    <a:pt x="150" y="161"/>
                  </a:lnTo>
                  <a:lnTo>
                    <a:pt x="219" y="161"/>
                  </a:lnTo>
                  <a:lnTo>
                    <a:pt x="217" y="170"/>
                  </a:lnTo>
                  <a:lnTo>
                    <a:pt x="215" y="182"/>
                  </a:lnTo>
                  <a:lnTo>
                    <a:pt x="221" y="180"/>
                  </a:lnTo>
                  <a:lnTo>
                    <a:pt x="226" y="178"/>
                  </a:lnTo>
                  <a:lnTo>
                    <a:pt x="226" y="169"/>
                  </a:lnTo>
                  <a:lnTo>
                    <a:pt x="228" y="161"/>
                  </a:lnTo>
                  <a:lnTo>
                    <a:pt x="269" y="161"/>
                  </a:lnTo>
                  <a:lnTo>
                    <a:pt x="284" y="149"/>
                  </a:lnTo>
                  <a:lnTo>
                    <a:pt x="299" y="136"/>
                  </a:lnTo>
                  <a:lnTo>
                    <a:pt x="297" y="123"/>
                  </a:lnTo>
                  <a:lnTo>
                    <a:pt x="294" y="107"/>
                  </a:lnTo>
                  <a:lnTo>
                    <a:pt x="288" y="96"/>
                  </a:lnTo>
                  <a:lnTo>
                    <a:pt x="282" y="82"/>
                  </a:lnTo>
                  <a:lnTo>
                    <a:pt x="274" y="71"/>
                  </a:lnTo>
                  <a:lnTo>
                    <a:pt x="267" y="59"/>
                  </a:lnTo>
                  <a:lnTo>
                    <a:pt x="259" y="50"/>
                  </a:lnTo>
                  <a:lnTo>
                    <a:pt x="247" y="40"/>
                  </a:lnTo>
                  <a:lnTo>
                    <a:pt x="238" y="30"/>
                  </a:lnTo>
                  <a:lnTo>
                    <a:pt x="226" y="23"/>
                  </a:lnTo>
                  <a:lnTo>
                    <a:pt x="215" y="15"/>
                  </a:lnTo>
                  <a:lnTo>
                    <a:pt x="201" y="9"/>
                  </a:lnTo>
                  <a:lnTo>
                    <a:pt x="188" y="5"/>
                  </a:lnTo>
                  <a:lnTo>
                    <a:pt x="175" y="2"/>
                  </a:lnTo>
                  <a:lnTo>
                    <a:pt x="159" y="0"/>
                  </a:lnTo>
                  <a:lnTo>
                    <a:pt x="146" y="0"/>
                  </a:lnTo>
                  <a:lnTo>
                    <a:pt x="132" y="0"/>
                  </a:lnTo>
                  <a:lnTo>
                    <a:pt x="121" y="2"/>
                  </a:lnTo>
                  <a:lnTo>
                    <a:pt x="109" y="4"/>
                  </a:lnTo>
                  <a:lnTo>
                    <a:pt x="98" y="7"/>
                  </a:lnTo>
                  <a:lnTo>
                    <a:pt x="75" y="17"/>
                  </a:lnTo>
                  <a:lnTo>
                    <a:pt x="56" y="29"/>
                  </a:lnTo>
                  <a:lnTo>
                    <a:pt x="36" y="44"/>
                  </a:lnTo>
                  <a:lnTo>
                    <a:pt x="21" y="61"/>
                  </a:lnTo>
                  <a:lnTo>
                    <a:pt x="10" y="82"/>
                  </a:lnTo>
                  <a:lnTo>
                    <a:pt x="0" y="103"/>
                  </a:lnTo>
                  <a:lnTo>
                    <a:pt x="19" y="109"/>
                  </a:lnTo>
                  <a:lnTo>
                    <a:pt x="25" y="98"/>
                  </a:lnTo>
                  <a:lnTo>
                    <a:pt x="31" y="88"/>
                  </a:lnTo>
                  <a:close/>
                  <a:moveTo>
                    <a:pt x="284" y="149"/>
                  </a:moveTo>
                  <a:lnTo>
                    <a:pt x="228" y="149"/>
                  </a:lnTo>
                  <a:lnTo>
                    <a:pt x="228" y="147"/>
                  </a:lnTo>
                  <a:lnTo>
                    <a:pt x="228" y="144"/>
                  </a:lnTo>
                  <a:lnTo>
                    <a:pt x="228" y="130"/>
                  </a:lnTo>
                  <a:lnTo>
                    <a:pt x="226" y="115"/>
                  </a:lnTo>
                  <a:lnTo>
                    <a:pt x="224" y="101"/>
                  </a:lnTo>
                  <a:lnTo>
                    <a:pt x="221" y="88"/>
                  </a:lnTo>
                  <a:lnTo>
                    <a:pt x="261" y="88"/>
                  </a:lnTo>
                  <a:lnTo>
                    <a:pt x="269" y="101"/>
                  </a:lnTo>
                  <a:lnTo>
                    <a:pt x="276" y="117"/>
                  </a:lnTo>
                  <a:lnTo>
                    <a:pt x="280" y="132"/>
                  </a:lnTo>
                  <a:lnTo>
                    <a:pt x="284" y="149"/>
                  </a:lnTo>
                  <a:close/>
                  <a:moveTo>
                    <a:pt x="255" y="76"/>
                  </a:moveTo>
                  <a:lnTo>
                    <a:pt x="217" y="76"/>
                  </a:lnTo>
                  <a:lnTo>
                    <a:pt x="207" y="59"/>
                  </a:lnTo>
                  <a:lnTo>
                    <a:pt x="198" y="44"/>
                  </a:lnTo>
                  <a:lnTo>
                    <a:pt x="186" y="32"/>
                  </a:lnTo>
                  <a:lnTo>
                    <a:pt x="173" y="23"/>
                  </a:lnTo>
                  <a:lnTo>
                    <a:pt x="186" y="27"/>
                  </a:lnTo>
                  <a:lnTo>
                    <a:pt x="198" y="30"/>
                  </a:lnTo>
                  <a:lnTo>
                    <a:pt x="209" y="36"/>
                  </a:lnTo>
                  <a:lnTo>
                    <a:pt x="219" y="42"/>
                  </a:lnTo>
                  <a:lnTo>
                    <a:pt x="228" y="50"/>
                  </a:lnTo>
                  <a:lnTo>
                    <a:pt x="238" y="59"/>
                  </a:lnTo>
                  <a:lnTo>
                    <a:pt x="247" y="67"/>
                  </a:lnTo>
                  <a:lnTo>
                    <a:pt x="255" y="76"/>
                  </a:lnTo>
                  <a:close/>
                  <a:moveTo>
                    <a:pt x="150" y="27"/>
                  </a:moveTo>
                  <a:lnTo>
                    <a:pt x="157" y="27"/>
                  </a:lnTo>
                  <a:lnTo>
                    <a:pt x="167" y="30"/>
                  </a:lnTo>
                  <a:lnTo>
                    <a:pt x="175" y="34"/>
                  </a:lnTo>
                  <a:lnTo>
                    <a:pt x="182" y="40"/>
                  </a:lnTo>
                  <a:lnTo>
                    <a:pt x="188" y="48"/>
                  </a:lnTo>
                  <a:lnTo>
                    <a:pt x="196" y="57"/>
                  </a:lnTo>
                  <a:lnTo>
                    <a:pt x="201" y="67"/>
                  </a:lnTo>
                  <a:lnTo>
                    <a:pt x="205" y="76"/>
                  </a:lnTo>
                  <a:lnTo>
                    <a:pt x="150" y="76"/>
                  </a:lnTo>
                  <a:lnTo>
                    <a:pt x="150" y="27"/>
                  </a:lnTo>
                  <a:close/>
                  <a:moveTo>
                    <a:pt x="150" y="88"/>
                  </a:moveTo>
                  <a:lnTo>
                    <a:pt x="211" y="88"/>
                  </a:lnTo>
                  <a:lnTo>
                    <a:pt x="215" y="101"/>
                  </a:lnTo>
                  <a:lnTo>
                    <a:pt x="217" y="115"/>
                  </a:lnTo>
                  <a:lnTo>
                    <a:pt x="219" y="130"/>
                  </a:lnTo>
                  <a:lnTo>
                    <a:pt x="219" y="144"/>
                  </a:lnTo>
                  <a:lnTo>
                    <a:pt x="219" y="147"/>
                  </a:lnTo>
                  <a:lnTo>
                    <a:pt x="219" y="149"/>
                  </a:lnTo>
                  <a:lnTo>
                    <a:pt x="150" y="149"/>
                  </a:lnTo>
                  <a:lnTo>
                    <a:pt x="150" y="88"/>
                  </a:lnTo>
                  <a:lnTo>
                    <a:pt x="150" y="88"/>
                  </a:lnTo>
                  <a:close/>
                  <a:moveTo>
                    <a:pt x="138" y="76"/>
                  </a:moveTo>
                  <a:lnTo>
                    <a:pt x="84" y="76"/>
                  </a:lnTo>
                  <a:lnTo>
                    <a:pt x="90" y="67"/>
                  </a:lnTo>
                  <a:lnTo>
                    <a:pt x="96" y="57"/>
                  </a:lnTo>
                  <a:lnTo>
                    <a:pt x="102" y="50"/>
                  </a:lnTo>
                  <a:lnTo>
                    <a:pt x="107" y="42"/>
                  </a:lnTo>
                  <a:lnTo>
                    <a:pt x="115" y="36"/>
                  </a:lnTo>
                  <a:lnTo>
                    <a:pt x="123" y="32"/>
                  </a:lnTo>
                  <a:lnTo>
                    <a:pt x="130" y="29"/>
                  </a:lnTo>
                  <a:lnTo>
                    <a:pt x="138" y="27"/>
                  </a:lnTo>
                  <a:lnTo>
                    <a:pt x="138" y="76"/>
                  </a:lnTo>
                  <a:close/>
                  <a:moveTo>
                    <a:pt x="117" y="23"/>
                  </a:moveTo>
                  <a:lnTo>
                    <a:pt x="105" y="32"/>
                  </a:lnTo>
                  <a:lnTo>
                    <a:pt x="94" y="44"/>
                  </a:lnTo>
                  <a:lnTo>
                    <a:pt x="82" y="59"/>
                  </a:lnTo>
                  <a:lnTo>
                    <a:pt x="75" y="76"/>
                  </a:lnTo>
                  <a:lnTo>
                    <a:pt x="36" y="76"/>
                  </a:lnTo>
                  <a:lnTo>
                    <a:pt x="44" y="67"/>
                  </a:lnTo>
                  <a:lnTo>
                    <a:pt x="52" y="59"/>
                  </a:lnTo>
                  <a:lnTo>
                    <a:pt x="61" y="50"/>
                  </a:lnTo>
                  <a:lnTo>
                    <a:pt x="71" y="42"/>
                  </a:lnTo>
                  <a:lnTo>
                    <a:pt x="82" y="36"/>
                  </a:lnTo>
                  <a:lnTo>
                    <a:pt x="94" y="30"/>
                  </a:lnTo>
                  <a:lnTo>
                    <a:pt x="105" y="27"/>
                  </a:lnTo>
                  <a:lnTo>
                    <a:pt x="117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  <p:sp>
          <p:nvSpPr>
            <p:cNvPr id="78" name="Freeform 87"/>
            <p:cNvSpPr>
              <a:spLocks/>
            </p:cNvSpPr>
            <p:nvPr/>
          </p:nvSpPr>
          <p:spPr bwMode="auto">
            <a:xfrm>
              <a:off x="6751638" y="1952625"/>
              <a:ext cx="563562" cy="317500"/>
            </a:xfrm>
            <a:custGeom>
              <a:avLst/>
              <a:gdLst/>
              <a:ahLst/>
              <a:cxnLst>
                <a:cxn ang="0">
                  <a:pos x="355" y="48"/>
                </a:cxn>
                <a:cxn ang="0">
                  <a:pos x="344" y="56"/>
                </a:cxn>
                <a:cxn ang="0">
                  <a:pos x="317" y="73"/>
                </a:cxn>
                <a:cxn ang="0">
                  <a:pos x="282" y="85"/>
                </a:cxn>
                <a:cxn ang="0">
                  <a:pos x="246" y="90"/>
                </a:cxn>
                <a:cxn ang="0">
                  <a:pos x="209" y="90"/>
                </a:cxn>
                <a:cxn ang="0">
                  <a:pos x="175" y="86"/>
                </a:cxn>
                <a:cxn ang="0">
                  <a:pos x="146" y="79"/>
                </a:cxn>
                <a:cxn ang="0">
                  <a:pos x="127" y="69"/>
                </a:cxn>
                <a:cxn ang="0">
                  <a:pos x="138" y="42"/>
                </a:cxn>
                <a:cxn ang="0">
                  <a:pos x="140" y="35"/>
                </a:cxn>
                <a:cxn ang="0">
                  <a:pos x="135" y="31"/>
                </a:cxn>
                <a:cxn ang="0">
                  <a:pos x="71" y="15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19" y="75"/>
                </a:cxn>
                <a:cxn ang="0">
                  <a:pos x="39" y="142"/>
                </a:cxn>
                <a:cxn ang="0">
                  <a:pos x="43" y="146"/>
                </a:cxn>
                <a:cxn ang="0">
                  <a:pos x="48" y="144"/>
                </a:cxn>
                <a:cxn ang="0">
                  <a:pos x="73" y="115"/>
                </a:cxn>
                <a:cxn ang="0">
                  <a:pos x="100" y="132"/>
                </a:cxn>
                <a:cxn ang="0">
                  <a:pos x="129" y="142"/>
                </a:cxn>
                <a:cxn ang="0">
                  <a:pos x="161" y="148"/>
                </a:cxn>
                <a:cxn ang="0">
                  <a:pos x="196" y="148"/>
                </a:cxn>
                <a:cxn ang="0">
                  <a:pos x="231" y="142"/>
                </a:cxn>
                <a:cxn ang="0">
                  <a:pos x="263" y="134"/>
                </a:cxn>
                <a:cxn ang="0">
                  <a:pos x="292" y="123"/>
                </a:cxn>
                <a:cxn ang="0">
                  <a:pos x="319" y="108"/>
                </a:cxn>
                <a:cxn ang="0">
                  <a:pos x="303" y="129"/>
                </a:cxn>
                <a:cxn ang="0">
                  <a:pos x="288" y="146"/>
                </a:cxn>
                <a:cxn ang="0">
                  <a:pos x="252" y="167"/>
                </a:cxn>
                <a:cxn ang="0">
                  <a:pos x="213" y="177"/>
                </a:cxn>
                <a:cxn ang="0">
                  <a:pos x="177" y="177"/>
                </a:cxn>
                <a:cxn ang="0">
                  <a:pos x="117" y="165"/>
                </a:cxn>
                <a:cxn ang="0">
                  <a:pos x="92" y="154"/>
                </a:cxn>
                <a:cxn ang="0">
                  <a:pos x="92" y="154"/>
                </a:cxn>
                <a:cxn ang="0">
                  <a:pos x="115" y="173"/>
                </a:cxn>
                <a:cxn ang="0">
                  <a:pos x="140" y="188"/>
                </a:cxn>
                <a:cxn ang="0">
                  <a:pos x="171" y="196"/>
                </a:cxn>
                <a:cxn ang="0">
                  <a:pos x="202" y="200"/>
                </a:cxn>
                <a:cxn ang="0">
                  <a:pos x="231" y="198"/>
                </a:cxn>
                <a:cxn ang="0">
                  <a:pos x="257" y="188"/>
                </a:cxn>
                <a:cxn ang="0">
                  <a:pos x="282" y="177"/>
                </a:cxn>
                <a:cxn ang="0">
                  <a:pos x="305" y="159"/>
                </a:cxn>
                <a:cxn ang="0">
                  <a:pos x="325" y="138"/>
                </a:cxn>
                <a:cxn ang="0">
                  <a:pos x="340" y="115"/>
                </a:cxn>
                <a:cxn ang="0">
                  <a:pos x="350" y="90"/>
                </a:cxn>
                <a:cxn ang="0">
                  <a:pos x="355" y="61"/>
                </a:cxn>
                <a:cxn ang="0">
                  <a:pos x="355" y="58"/>
                </a:cxn>
                <a:cxn ang="0">
                  <a:pos x="355" y="58"/>
                </a:cxn>
                <a:cxn ang="0">
                  <a:pos x="355" y="54"/>
                </a:cxn>
                <a:cxn ang="0">
                  <a:pos x="355" y="54"/>
                </a:cxn>
              </a:cxnLst>
              <a:rect l="0" t="0" r="r" b="b"/>
              <a:pathLst>
                <a:path w="355" h="200">
                  <a:moveTo>
                    <a:pt x="355" y="54"/>
                  </a:moveTo>
                  <a:lnTo>
                    <a:pt x="355" y="48"/>
                  </a:lnTo>
                  <a:lnTo>
                    <a:pt x="355" y="44"/>
                  </a:lnTo>
                  <a:lnTo>
                    <a:pt x="344" y="56"/>
                  </a:lnTo>
                  <a:lnTo>
                    <a:pt x="330" y="65"/>
                  </a:lnTo>
                  <a:lnTo>
                    <a:pt x="317" y="73"/>
                  </a:lnTo>
                  <a:lnTo>
                    <a:pt x="300" y="79"/>
                  </a:lnTo>
                  <a:lnTo>
                    <a:pt x="282" y="85"/>
                  </a:lnTo>
                  <a:lnTo>
                    <a:pt x="265" y="88"/>
                  </a:lnTo>
                  <a:lnTo>
                    <a:pt x="246" y="90"/>
                  </a:lnTo>
                  <a:lnTo>
                    <a:pt x="227" y="90"/>
                  </a:lnTo>
                  <a:lnTo>
                    <a:pt x="209" y="90"/>
                  </a:lnTo>
                  <a:lnTo>
                    <a:pt x="192" y="90"/>
                  </a:lnTo>
                  <a:lnTo>
                    <a:pt x="175" y="86"/>
                  </a:lnTo>
                  <a:lnTo>
                    <a:pt x="160" y="85"/>
                  </a:lnTo>
                  <a:lnTo>
                    <a:pt x="146" y="79"/>
                  </a:lnTo>
                  <a:lnTo>
                    <a:pt x="135" y="75"/>
                  </a:lnTo>
                  <a:lnTo>
                    <a:pt x="127" y="69"/>
                  </a:lnTo>
                  <a:lnTo>
                    <a:pt x="119" y="63"/>
                  </a:lnTo>
                  <a:lnTo>
                    <a:pt x="138" y="42"/>
                  </a:lnTo>
                  <a:lnTo>
                    <a:pt x="140" y="38"/>
                  </a:lnTo>
                  <a:lnTo>
                    <a:pt x="140" y="35"/>
                  </a:lnTo>
                  <a:lnTo>
                    <a:pt x="138" y="33"/>
                  </a:lnTo>
                  <a:lnTo>
                    <a:pt x="135" y="31"/>
                  </a:lnTo>
                  <a:lnTo>
                    <a:pt x="81" y="17"/>
                  </a:lnTo>
                  <a:lnTo>
                    <a:pt x="71" y="15"/>
                  </a:lnTo>
                  <a:lnTo>
                    <a:pt x="62" y="1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16" y="63"/>
                  </a:lnTo>
                  <a:lnTo>
                    <a:pt x="19" y="75"/>
                  </a:lnTo>
                  <a:lnTo>
                    <a:pt x="23" y="85"/>
                  </a:lnTo>
                  <a:lnTo>
                    <a:pt x="39" y="142"/>
                  </a:lnTo>
                  <a:lnTo>
                    <a:pt x="41" y="144"/>
                  </a:lnTo>
                  <a:lnTo>
                    <a:pt x="43" y="146"/>
                  </a:lnTo>
                  <a:lnTo>
                    <a:pt x="46" y="146"/>
                  </a:lnTo>
                  <a:lnTo>
                    <a:pt x="48" y="144"/>
                  </a:lnTo>
                  <a:lnTo>
                    <a:pt x="58" y="132"/>
                  </a:lnTo>
                  <a:lnTo>
                    <a:pt x="73" y="115"/>
                  </a:lnTo>
                  <a:lnTo>
                    <a:pt x="87" y="125"/>
                  </a:lnTo>
                  <a:lnTo>
                    <a:pt x="100" y="132"/>
                  </a:lnTo>
                  <a:lnTo>
                    <a:pt x="114" y="138"/>
                  </a:lnTo>
                  <a:lnTo>
                    <a:pt x="129" y="142"/>
                  </a:lnTo>
                  <a:lnTo>
                    <a:pt x="144" y="146"/>
                  </a:lnTo>
                  <a:lnTo>
                    <a:pt x="161" y="148"/>
                  </a:lnTo>
                  <a:lnTo>
                    <a:pt x="179" y="148"/>
                  </a:lnTo>
                  <a:lnTo>
                    <a:pt x="196" y="148"/>
                  </a:lnTo>
                  <a:lnTo>
                    <a:pt x="213" y="146"/>
                  </a:lnTo>
                  <a:lnTo>
                    <a:pt x="231" y="142"/>
                  </a:lnTo>
                  <a:lnTo>
                    <a:pt x="246" y="138"/>
                  </a:lnTo>
                  <a:lnTo>
                    <a:pt x="263" y="134"/>
                  </a:lnTo>
                  <a:lnTo>
                    <a:pt x="279" y="129"/>
                  </a:lnTo>
                  <a:lnTo>
                    <a:pt x="292" y="123"/>
                  </a:lnTo>
                  <a:lnTo>
                    <a:pt x="305" y="115"/>
                  </a:lnTo>
                  <a:lnTo>
                    <a:pt x="319" y="108"/>
                  </a:lnTo>
                  <a:lnTo>
                    <a:pt x="311" y="119"/>
                  </a:lnTo>
                  <a:lnTo>
                    <a:pt x="303" y="129"/>
                  </a:lnTo>
                  <a:lnTo>
                    <a:pt x="296" y="138"/>
                  </a:lnTo>
                  <a:lnTo>
                    <a:pt x="288" y="146"/>
                  </a:lnTo>
                  <a:lnTo>
                    <a:pt x="269" y="157"/>
                  </a:lnTo>
                  <a:lnTo>
                    <a:pt x="252" y="167"/>
                  </a:lnTo>
                  <a:lnTo>
                    <a:pt x="232" y="173"/>
                  </a:lnTo>
                  <a:lnTo>
                    <a:pt x="213" y="177"/>
                  </a:lnTo>
                  <a:lnTo>
                    <a:pt x="196" y="179"/>
                  </a:lnTo>
                  <a:lnTo>
                    <a:pt x="177" y="177"/>
                  </a:lnTo>
                  <a:lnTo>
                    <a:pt x="144" y="173"/>
                  </a:lnTo>
                  <a:lnTo>
                    <a:pt x="117" y="165"/>
                  </a:lnTo>
                  <a:lnTo>
                    <a:pt x="98" y="157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104" y="165"/>
                  </a:lnTo>
                  <a:lnTo>
                    <a:pt x="115" y="173"/>
                  </a:lnTo>
                  <a:lnTo>
                    <a:pt x="127" y="180"/>
                  </a:lnTo>
                  <a:lnTo>
                    <a:pt x="140" y="188"/>
                  </a:lnTo>
                  <a:lnTo>
                    <a:pt x="156" y="192"/>
                  </a:lnTo>
                  <a:lnTo>
                    <a:pt x="171" y="196"/>
                  </a:lnTo>
                  <a:lnTo>
                    <a:pt x="186" y="200"/>
                  </a:lnTo>
                  <a:lnTo>
                    <a:pt x="202" y="200"/>
                  </a:lnTo>
                  <a:lnTo>
                    <a:pt x="217" y="200"/>
                  </a:lnTo>
                  <a:lnTo>
                    <a:pt x="231" y="198"/>
                  </a:lnTo>
                  <a:lnTo>
                    <a:pt x="244" y="194"/>
                  </a:lnTo>
                  <a:lnTo>
                    <a:pt x="257" y="188"/>
                  </a:lnTo>
                  <a:lnTo>
                    <a:pt x="271" y="182"/>
                  </a:lnTo>
                  <a:lnTo>
                    <a:pt x="282" y="177"/>
                  </a:lnTo>
                  <a:lnTo>
                    <a:pt x="294" y="169"/>
                  </a:lnTo>
                  <a:lnTo>
                    <a:pt x="305" y="159"/>
                  </a:lnTo>
                  <a:lnTo>
                    <a:pt x="315" y="150"/>
                  </a:lnTo>
                  <a:lnTo>
                    <a:pt x="325" y="138"/>
                  </a:lnTo>
                  <a:lnTo>
                    <a:pt x="332" y="129"/>
                  </a:lnTo>
                  <a:lnTo>
                    <a:pt x="340" y="115"/>
                  </a:lnTo>
                  <a:lnTo>
                    <a:pt x="346" y="102"/>
                  </a:lnTo>
                  <a:lnTo>
                    <a:pt x="350" y="90"/>
                  </a:lnTo>
                  <a:lnTo>
                    <a:pt x="353" y="75"/>
                  </a:lnTo>
                  <a:lnTo>
                    <a:pt x="355" y="61"/>
                  </a:lnTo>
                  <a:lnTo>
                    <a:pt x="355" y="60"/>
                  </a:lnTo>
                  <a:lnTo>
                    <a:pt x="355" y="58"/>
                  </a:lnTo>
                  <a:lnTo>
                    <a:pt x="355" y="58"/>
                  </a:lnTo>
                  <a:lnTo>
                    <a:pt x="355" y="58"/>
                  </a:lnTo>
                  <a:lnTo>
                    <a:pt x="355" y="56"/>
                  </a:lnTo>
                  <a:lnTo>
                    <a:pt x="355" y="54"/>
                  </a:lnTo>
                  <a:lnTo>
                    <a:pt x="355" y="54"/>
                  </a:lnTo>
                  <a:lnTo>
                    <a:pt x="355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</p:grpSp>
      <p:grpSp>
        <p:nvGrpSpPr>
          <p:cNvPr id="79" name="Group 5"/>
          <p:cNvGrpSpPr>
            <a:grpSpLocks noChangeAspect="1"/>
          </p:cNvGrpSpPr>
          <p:nvPr/>
        </p:nvGrpSpPr>
        <p:grpSpPr bwMode="auto">
          <a:xfrm>
            <a:off x="9483818" y="1786378"/>
            <a:ext cx="306719" cy="367717"/>
            <a:chOff x="3199" y="570"/>
            <a:chExt cx="709" cy="850"/>
          </a:xfrm>
          <a:solidFill>
            <a:schemeClr val="bg1">
              <a:lumMod val="75000"/>
              <a:alpha val="50000"/>
            </a:schemeClr>
          </a:solidFill>
        </p:grpSpPr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3199" y="1116"/>
              <a:ext cx="709" cy="304"/>
            </a:xfrm>
            <a:custGeom>
              <a:avLst/>
              <a:gdLst>
                <a:gd name="T0" fmla="*/ 153 w 300"/>
                <a:gd name="T1" fmla="*/ 55 h 129"/>
                <a:gd name="T2" fmla="*/ 2 w 300"/>
                <a:gd name="T3" fmla="*/ 1 h 129"/>
                <a:gd name="T4" fmla="*/ 0 w 300"/>
                <a:gd name="T5" fmla="*/ 1 h 129"/>
                <a:gd name="T6" fmla="*/ 0 w 300"/>
                <a:gd name="T7" fmla="*/ 65 h 129"/>
                <a:gd name="T8" fmla="*/ 2 w 300"/>
                <a:gd name="T9" fmla="*/ 65 h 129"/>
                <a:gd name="T10" fmla="*/ 153 w 300"/>
                <a:gd name="T11" fmla="*/ 129 h 129"/>
                <a:gd name="T12" fmla="*/ 300 w 300"/>
                <a:gd name="T13" fmla="*/ 78 h 129"/>
                <a:gd name="T14" fmla="*/ 300 w 300"/>
                <a:gd name="T15" fmla="*/ 65 h 129"/>
                <a:gd name="T16" fmla="*/ 300 w 300"/>
                <a:gd name="T17" fmla="*/ 0 h 129"/>
                <a:gd name="T18" fmla="*/ 153 w 300"/>
                <a:gd name="T19" fmla="*/ 55 h 129"/>
                <a:gd name="T20" fmla="*/ 227 w 300"/>
                <a:gd name="T21" fmla="*/ 109 h 129"/>
                <a:gd name="T22" fmla="*/ 211 w 300"/>
                <a:gd name="T23" fmla="*/ 93 h 129"/>
                <a:gd name="T24" fmla="*/ 227 w 300"/>
                <a:gd name="T25" fmla="*/ 77 h 129"/>
                <a:gd name="T26" fmla="*/ 243 w 300"/>
                <a:gd name="T27" fmla="*/ 93 h 129"/>
                <a:gd name="T28" fmla="*/ 227 w 300"/>
                <a:gd name="T29" fmla="*/ 10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0" h="129">
                  <a:moveTo>
                    <a:pt x="153" y="55"/>
                  </a:moveTo>
                  <a:cubicBezTo>
                    <a:pt x="68" y="55"/>
                    <a:pt x="21" y="39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97"/>
                    <a:pt x="70" y="129"/>
                    <a:pt x="153" y="129"/>
                  </a:cubicBezTo>
                  <a:cubicBezTo>
                    <a:pt x="225" y="129"/>
                    <a:pt x="288" y="105"/>
                    <a:pt x="300" y="78"/>
                  </a:cubicBezTo>
                  <a:cubicBezTo>
                    <a:pt x="300" y="65"/>
                    <a:pt x="300" y="65"/>
                    <a:pt x="300" y="65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84" y="33"/>
                    <a:pt x="226" y="55"/>
                    <a:pt x="153" y="55"/>
                  </a:cubicBezTo>
                  <a:close/>
                  <a:moveTo>
                    <a:pt x="227" y="109"/>
                  </a:moveTo>
                  <a:cubicBezTo>
                    <a:pt x="218" y="109"/>
                    <a:pt x="211" y="102"/>
                    <a:pt x="211" y="93"/>
                  </a:cubicBezTo>
                  <a:cubicBezTo>
                    <a:pt x="211" y="84"/>
                    <a:pt x="218" y="77"/>
                    <a:pt x="227" y="77"/>
                  </a:cubicBezTo>
                  <a:cubicBezTo>
                    <a:pt x="236" y="77"/>
                    <a:pt x="243" y="84"/>
                    <a:pt x="243" y="93"/>
                  </a:cubicBezTo>
                  <a:cubicBezTo>
                    <a:pt x="243" y="102"/>
                    <a:pt x="236" y="109"/>
                    <a:pt x="2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000">
                <a:solidFill>
                  <a:prstClr val="black"/>
                </a:solidFill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7"/>
            <p:cNvSpPr>
              <a:spLocks noEditPoints="1"/>
            </p:cNvSpPr>
            <p:nvPr/>
          </p:nvSpPr>
          <p:spPr bwMode="auto">
            <a:xfrm>
              <a:off x="3199" y="570"/>
              <a:ext cx="709" cy="411"/>
            </a:xfrm>
            <a:custGeom>
              <a:avLst/>
              <a:gdLst>
                <a:gd name="T0" fmla="*/ 153 w 300"/>
                <a:gd name="T1" fmla="*/ 0 h 174"/>
                <a:gd name="T2" fmla="*/ 2 w 300"/>
                <a:gd name="T3" fmla="*/ 66 h 174"/>
                <a:gd name="T4" fmla="*/ 2 w 300"/>
                <a:gd name="T5" fmla="*/ 68 h 174"/>
                <a:gd name="T6" fmla="*/ 0 w 300"/>
                <a:gd name="T7" fmla="*/ 68 h 174"/>
                <a:gd name="T8" fmla="*/ 0 w 300"/>
                <a:gd name="T9" fmla="*/ 122 h 174"/>
                <a:gd name="T10" fmla="*/ 148 w 300"/>
                <a:gd name="T11" fmla="*/ 174 h 174"/>
                <a:gd name="T12" fmla="*/ 300 w 300"/>
                <a:gd name="T13" fmla="*/ 116 h 174"/>
                <a:gd name="T14" fmla="*/ 300 w 300"/>
                <a:gd name="T15" fmla="*/ 68 h 174"/>
                <a:gd name="T16" fmla="*/ 300 w 300"/>
                <a:gd name="T17" fmla="*/ 51 h 174"/>
                <a:gd name="T18" fmla="*/ 153 w 300"/>
                <a:gd name="T19" fmla="*/ 0 h 174"/>
                <a:gd name="T20" fmla="*/ 227 w 300"/>
                <a:gd name="T21" fmla="*/ 148 h 174"/>
                <a:gd name="T22" fmla="*/ 211 w 300"/>
                <a:gd name="T23" fmla="*/ 132 h 174"/>
                <a:gd name="T24" fmla="*/ 227 w 300"/>
                <a:gd name="T25" fmla="*/ 116 h 174"/>
                <a:gd name="T26" fmla="*/ 243 w 300"/>
                <a:gd name="T27" fmla="*/ 132 h 174"/>
                <a:gd name="T28" fmla="*/ 227 w 300"/>
                <a:gd name="T29" fmla="*/ 148 h 174"/>
                <a:gd name="T30" fmla="*/ 154 w 300"/>
                <a:gd name="T31" fmla="*/ 105 h 174"/>
                <a:gd name="T32" fmla="*/ 34 w 300"/>
                <a:gd name="T33" fmla="*/ 65 h 174"/>
                <a:gd name="T34" fmla="*/ 154 w 300"/>
                <a:gd name="T35" fmla="*/ 24 h 174"/>
                <a:gd name="T36" fmla="*/ 274 w 300"/>
                <a:gd name="T37" fmla="*/ 65 h 174"/>
                <a:gd name="T38" fmla="*/ 154 w 300"/>
                <a:gd name="T39" fmla="*/ 10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0" h="174">
                  <a:moveTo>
                    <a:pt x="153" y="0"/>
                  </a:moveTo>
                  <a:cubicBezTo>
                    <a:pt x="69" y="0"/>
                    <a:pt x="2" y="30"/>
                    <a:pt x="2" y="66"/>
                  </a:cubicBezTo>
                  <a:cubicBezTo>
                    <a:pt x="2" y="66"/>
                    <a:pt x="2" y="68"/>
                    <a:pt x="2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4" y="152"/>
                    <a:pt x="80" y="174"/>
                    <a:pt x="148" y="174"/>
                  </a:cubicBezTo>
                  <a:cubicBezTo>
                    <a:pt x="220" y="174"/>
                    <a:pt x="284" y="149"/>
                    <a:pt x="300" y="116"/>
                  </a:cubicBezTo>
                  <a:cubicBezTo>
                    <a:pt x="300" y="68"/>
                    <a:pt x="300" y="68"/>
                    <a:pt x="300" y="68"/>
                  </a:cubicBezTo>
                  <a:cubicBezTo>
                    <a:pt x="300" y="51"/>
                    <a:pt x="300" y="51"/>
                    <a:pt x="300" y="51"/>
                  </a:cubicBezTo>
                  <a:cubicBezTo>
                    <a:pt x="288" y="22"/>
                    <a:pt x="225" y="0"/>
                    <a:pt x="153" y="0"/>
                  </a:cubicBezTo>
                  <a:close/>
                  <a:moveTo>
                    <a:pt x="227" y="148"/>
                  </a:moveTo>
                  <a:cubicBezTo>
                    <a:pt x="218" y="148"/>
                    <a:pt x="211" y="141"/>
                    <a:pt x="211" y="132"/>
                  </a:cubicBezTo>
                  <a:cubicBezTo>
                    <a:pt x="211" y="123"/>
                    <a:pt x="218" y="116"/>
                    <a:pt x="227" y="116"/>
                  </a:cubicBezTo>
                  <a:cubicBezTo>
                    <a:pt x="236" y="116"/>
                    <a:pt x="243" y="123"/>
                    <a:pt x="243" y="132"/>
                  </a:cubicBezTo>
                  <a:cubicBezTo>
                    <a:pt x="243" y="141"/>
                    <a:pt x="236" y="148"/>
                    <a:pt x="227" y="148"/>
                  </a:cubicBezTo>
                  <a:close/>
                  <a:moveTo>
                    <a:pt x="154" y="105"/>
                  </a:moveTo>
                  <a:cubicBezTo>
                    <a:pt x="88" y="105"/>
                    <a:pt x="34" y="87"/>
                    <a:pt x="34" y="65"/>
                  </a:cubicBezTo>
                  <a:cubicBezTo>
                    <a:pt x="34" y="42"/>
                    <a:pt x="88" y="24"/>
                    <a:pt x="154" y="24"/>
                  </a:cubicBezTo>
                  <a:cubicBezTo>
                    <a:pt x="220" y="24"/>
                    <a:pt x="274" y="42"/>
                    <a:pt x="274" y="65"/>
                  </a:cubicBezTo>
                  <a:cubicBezTo>
                    <a:pt x="274" y="87"/>
                    <a:pt x="220" y="105"/>
                    <a:pt x="15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000">
                <a:solidFill>
                  <a:prstClr val="black"/>
                </a:solidFill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8"/>
            <p:cNvSpPr>
              <a:spLocks/>
            </p:cNvSpPr>
            <p:nvPr/>
          </p:nvSpPr>
          <p:spPr bwMode="auto">
            <a:xfrm>
              <a:off x="3204" y="7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000">
                <a:solidFill>
                  <a:prstClr val="black"/>
                </a:solidFill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9"/>
            <p:cNvSpPr>
              <a:spLocks noEditPoints="1"/>
            </p:cNvSpPr>
            <p:nvPr/>
          </p:nvSpPr>
          <p:spPr bwMode="auto">
            <a:xfrm>
              <a:off x="3199" y="889"/>
              <a:ext cx="709" cy="319"/>
            </a:xfrm>
            <a:custGeom>
              <a:avLst/>
              <a:gdLst>
                <a:gd name="T0" fmla="*/ 153 w 300"/>
                <a:gd name="T1" fmla="*/ 55 h 135"/>
                <a:gd name="T2" fmla="*/ 2 w 300"/>
                <a:gd name="T3" fmla="*/ 1 h 135"/>
                <a:gd name="T4" fmla="*/ 0 w 300"/>
                <a:gd name="T5" fmla="*/ 1 h 135"/>
                <a:gd name="T6" fmla="*/ 0 w 300"/>
                <a:gd name="T7" fmla="*/ 83 h 135"/>
                <a:gd name="T8" fmla="*/ 148 w 300"/>
                <a:gd name="T9" fmla="*/ 135 h 135"/>
                <a:gd name="T10" fmla="*/ 300 w 300"/>
                <a:gd name="T11" fmla="*/ 77 h 135"/>
                <a:gd name="T12" fmla="*/ 300 w 300"/>
                <a:gd name="T13" fmla="*/ 0 h 135"/>
                <a:gd name="T14" fmla="*/ 153 w 300"/>
                <a:gd name="T15" fmla="*/ 55 h 135"/>
                <a:gd name="T16" fmla="*/ 227 w 300"/>
                <a:gd name="T17" fmla="*/ 113 h 135"/>
                <a:gd name="T18" fmla="*/ 211 w 300"/>
                <a:gd name="T19" fmla="*/ 97 h 135"/>
                <a:gd name="T20" fmla="*/ 227 w 300"/>
                <a:gd name="T21" fmla="*/ 81 h 135"/>
                <a:gd name="T22" fmla="*/ 243 w 300"/>
                <a:gd name="T23" fmla="*/ 97 h 135"/>
                <a:gd name="T24" fmla="*/ 227 w 300"/>
                <a:gd name="T25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" h="135">
                  <a:moveTo>
                    <a:pt x="153" y="55"/>
                  </a:moveTo>
                  <a:cubicBezTo>
                    <a:pt x="68" y="55"/>
                    <a:pt x="20" y="32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4" y="113"/>
                    <a:pt x="80" y="135"/>
                    <a:pt x="148" y="135"/>
                  </a:cubicBezTo>
                  <a:cubicBezTo>
                    <a:pt x="220" y="135"/>
                    <a:pt x="284" y="110"/>
                    <a:pt x="300" y="77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84" y="33"/>
                    <a:pt x="226" y="55"/>
                    <a:pt x="153" y="55"/>
                  </a:cubicBezTo>
                  <a:close/>
                  <a:moveTo>
                    <a:pt x="227" y="113"/>
                  </a:moveTo>
                  <a:cubicBezTo>
                    <a:pt x="218" y="113"/>
                    <a:pt x="211" y="106"/>
                    <a:pt x="211" y="97"/>
                  </a:cubicBezTo>
                  <a:cubicBezTo>
                    <a:pt x="211" y="88"/>
                    <a:pt x="218" y="81"/>
                    <a:pt x="227" y="81"/>
                  </a:cubicBezTo>
                  <a:cubicBezTo>
                    <a:pt x="236" y="81"/>
                    <a:pt x="243" y="88"/>
                    <a:pt x="243" y="97"/>
                  </a:cubicBezTo>
                  <a:cubicBezTo>
                    <a:pt x="243" y="106"/>
                    <a:pt x="236" y="113"/>
                    <a:pt x="227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000">
                <a:solidFill>
                  <a:prstClr val="black"/>
                </a:solidFill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71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"/>
            <a:ext cx="12192000" cy="62878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4294" y="317500"/>
            <a:ext cx="11151809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6423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25" y="330261"/>
            <a:ext cx="11295116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4294" y="317500"/>
            <a:ext cx="11151809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1249"/>
            <a:ext cx="12192000" cy="51766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75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2" y="530179"/>
            <a:ext cx="5658297" cy="5724191"/>
          </a:xfrm>
        </p:spPr>
        <p:txBody>
          <a:bodyPr anchor="t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5" y="9"/>
            <a:ext cx="5818719" cy="625436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562600"/>
            <a:ext cx="12192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095" y="6137276"/>
            <a:ext cx="2618316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/>
          <p:cNvCxnSpPr>
            <a:cxnSpLocks noChangeShapeType="1"/>
          </p:cNvCxnSpPr>
          <p:nvPr/>
        </p:nvCxnSpPr>
        <p:spPr bwMode="auto">
          <a:xfrm>
            <a:off x="203200" y="457203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600" y="6324600"/>
            <a:ext cx="6096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42"/>
          <p:cNvSpPr txBox="1">
            <a:spLocks noChangeArrowheads="1"/>
          </p:cNvSpPr>
          <p:nvPr/>
        </p:nvSpPr>
        <p:spPr bwMode="auto">
          <a:xfrm>
            <a:off x="101600" y="6324600"/>
            <a:ext cx="60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6DB23F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E13E434-0950-4B8C-80C8-5B35DEC8F609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|  </a:t>
            </a:r>
            <a:r>
              <a:rPr lang="en-US" sz="800" dirty="0">
                <a:solidFill>
                  <a:srgbClr val="000000"/>
                </a:solidFill>
                <a:latin typeface="Arial" charset="0"/>
                <a:cs typeface="Arial" charset="0"/>
              </a:rPr>
              <a:t>©</a:t>
            </a:r>
            <a:r>
              <a:rPr lang="en-US" sz="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2014, </a:t>
            </a:r>
            <a:r>
              <a:rPr lang="en-US" sz="800" dirty="0">
                <a:solidFill>
                  <a:srgbClr val="000000"/>
                </a:solidFill>
                <a:latin typeface="Arial" charset="0"/>
                <a:cs typeface="Arial" charset="0"/>
              </a:rPr>
              <a:t>Cognizant 		</a:t>
            </a:r>
            <a:endParaRPr lang="en-US" sz="9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3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68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203200" y="838200"/>
            <a:ext cx="11684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1843"/>
            <a:ext cx="12192000" cy="68774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732516"/>
            <a:ext cx="12192000" cy="2125483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pic>
        <p:nvPicPr>
          <p:cNvPr id="15" name="Picture 14" descr="16x9-0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0" r="71988"/>
          <a:stretch/>
        </p:blipFill>
        <p:spPr>
          <a:xfrm>
            <a:off x="1" y="3745167"/>
            <a:ext cx="3419079" cy="3120468"/>
          </a:xfrm>
          <a:prstGeom prst="rect">
            <a:avLst/>
          </a:prstGeom>
        </p:spPr>
      </p:pic>
      <p:pic>
        <p:nvPicPr>
          <p:cNvPr id="16" name="Picture 15" descr="16x9-0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5" t="45648" b="3453"/>
          <a:stretch/>
        </p:blipFill>
        <p:spPr>
          <a:xfrm>
            <a:off x="3896665" y="3363468"/>
            <a:ext cx="8308913" cy="3494533"/>
          </a:xfrm>
          <a:prstGeom prst="rect">
            <a:avLst/>
          </a:prstGeom>
        </p:spPr>
      </p:pic>
      <p:pic>
        <p:nvPicPr>
          <p:cNvPr id="17" name="Picture 16" descr="16x9-0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0" t="10230" b="53878"/>
          <a:stretch/>
        </p:blipFill>
        <p:spPr>
          <a:xfrm>
            <a:off x="4486050" y="931823"/>
            <a:ext cx="7720063" cy="2464213"/>
          </a:xfrm>
          <a:prstGeom prst="rect">
            <a:avLst/>
          </a:prstGeom>
        </p:spPr>
      </p:pic>
      <p:pic>
        <p:nvPicPr>
          <p:cNvPr id="12" name="Picture 11" descr="Cognizant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49" y="449761"/>
            <a:ext cx="3010872" cy="912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9710" y="3936309"/>
            <a:ext cx="4182996" cy="60725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213422" y="4734689"/>
            <a:ext cx="420340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59409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5681472"/>
            <a:ext cx="12192000" cy="1176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0" y="5821860"/>
            <a:ext cx="12192000" cy="1036139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302400" y="6088243"/>
            <a:ext cx="5587200" cy="42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 marL="0" marR="0" lvl="0" indent="0" algn="ctr" defTabSz="121917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sz="1067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2016 </a:t>
            </a:r>
            <a:r>
              <a: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Cognizant Technology Solutions. All Rights </a:t>
            </a:r>
            <a:r>
              <a:rPr kumimoji="0" lang="en-US" sz="1067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Reserved.</a:t>
            </a:r>
          </a:p>
          <a:p>
            <a:pPr marL="0" marR="0" lvl="0" indent="0" algn="ctr" defTabSz="121917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information contained herein is subject to change without notice.</a:t>
            </a:r>
          </a:p>
        </p:txBody>
      </p:sp>
      <p:pic>
        <p:nvPicPr>
          <p:cNvPr id="33" name="Picture 6" descr="D:\Branding\Keep Challenging\Keep Challenging 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9" t="64155" r="40124" b="12660"/>
          <a:stretch/>
        </p:blipFill>
        <p:spPr bwMode="auto">
          <a:xfrm rot="10800000">
            <a:off x="946409" y="5821860"/>
            <a:ext cx="2081863" cy="61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9"/>
          <p:cNvSpPr/>
          <p:nvPr/>
        </p:nvSpPr>
        <p:spPr bwMode="auto">
          <a:xfrm>
            <a:off x="0" y="1"/>
            <a:ext cx="12192000" cy="5821859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62626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17"/>
            <a:ext cx="12192000" cy="582777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01" y="2370669"/>
            <a:ext cx="6763615" cy="5723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1" y="2960177"/>
            <a:ext cx="6763615" cy="143629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4267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401809"/>
            <a:ext cx="6763615" cy="5947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09585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Speaker Name / Title / Date</a:t>
            </a:r>
            <a:endParaRPr lang="en-US" dirty="0"/>
          </a:p>
        </p:txBody>
      </p:sp>
      <p:pic>
        <p:nvPicPr>
          <p:cNvPr id="22" name="Picture 21" descr="Cognizant_LOGO_on bla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444627"/>
            <a:ext cx="3025423" cy="9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8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20097" y="613301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7" y="0"/>
            <a:ext cx="11286649" cy="607259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grpSp>
        <p:nvGrpSpPr>
          <p:cNvPr id="8" name="Agrupar 13"/>
          <p:cNvGrpSpPr>
            <a:grpSpLocks/>
          </p:cNvGrpSpPr>
          <p:nvPr/>
        </p:nvGrpSpPr>
        <p:grpSpPr bwMode="auto">
          <a:xfrm flipH="1">
            <a:off x="508531" y="605597"/>
            <a:ext cx="11174940" cy="24384"/>
            <a:chOff x="-6350" y="6332112"/>
            <a:chExt cx="9906000" cy="49220"/>
          </a:xfrm>
        </p:grpSpPr>
        <p:sp>
          <p:nvSpPr>
            <p:cNvPr id="10" name="Rectangle 13"/>
            <p:cNvSpPr>
              <a:spLocks/>
            </p:cNvSpPr>
            <p:nvPr/>
          </p:nvSpPr>
          <p:spPr bwMode="auto">
            <a:xfrm rot="10800000">
              <a:off x="7761312" y="6332112"/>
              <a:ext cx="936102" cy="49215"/>
            </a:xfrm>
            <a:prstGeom prst="rect">
              <a:avLst/>
            </a:prstGeom>
            <a:solidFill>
              <a:srgbClr val="15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s-ES" sz="2400" u="none" dirty="0">
                <a:solidFill>
                  <a:srgbClr val="003245"/>
                </a:solidFill>
                <a:latin typeface="Trebuchet MS"/>
                <a:ea typeface="ヒラギノ角ゴ ProN W3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 rot="10800000">
              <a:off x="8682892" y="6332114"/>
              <a:ext cx="1216758" cy="49148"/>
            </a:xfrm>
            <a:prstGeom prst="rect">
              <a:avLst/>
            </a:prstGeom>
            <a:solidFill>
              <a:srgbClr val="115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s-ES" sz="2400" u="none" dirty="0">
                <a:solidFill>
                  <a:srgbClr val="003245"/>
                </a:solidFill>
                <a:latin typeface="Trebuchet MS"/>
                <a:ea typeface="ヒラギノ角ゴ ProN W3"/>
              </a:endParaRPr>
            </a:p>
          </p:txBody>
        </p:sp>
        <p:sp>
          <p:nvSpPr>
            <p:cNvPr id="12" name="Rectangle 14"/>
            <p:cNvSpPr>
              <a:spLocks/>
            </p:cNvSpPr>
            <p:nvPr/>
          </p:nvSpPr>
          <p:spPr bwMode="auto">
            <a:xfrm rot="10800000">
              <a:off x="6695875" y="6332112"/>
              <a:ext cx="1080757" cy="49215"/>
            </a:xfrm>
            <a:prstGeom prst="rect">
              <a:avLst/>
            </a:prstGeom>
            <a:solidFill>
              <a:srgbClr val="1C8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s-ES" sz="2400" u="none" dirty="0">
                <a:solidFill>
                  <a:srgbClr val="003245"/>
                </a:solidFill>
                <a:latin typeface="Trebuchet MS"/>
                <a:ea typeface="ヒラギノ角ゴ ProN W3"/>
              </a:endParaRPr>
            </a:p>
          </p:txBody>
        </p:sp>
        <p:sp>
          <p:nvSpPr>
            <p:cNvPr id="13" name="Rectangle 15"/>
            <p:cNvSpPr>
              <a:spLocks/>
            </p:cNvSpPr>
            <p:nvPr/>
          </p:nvSpPr>
          <p:spPr bwMode="auto">
            <a:xfrm rot="10800000">
              <a:off x="-6350" y="6332120"/>
              <a:ext cx="6797675" cy="49212"/>
            </a:xfrm>
            <a:prstGeom prst="rect">
              <a:avLst/>
            </a:prstGeom>
            <a:solidFill>
              <a:srgbClr val="29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s-ES" sz="2400" u="none" dirty="0">
                <a:solidFill>
                  <a:srgbClr val="003245"/>
                </a:solidFill>
                <a:latin typeface="Trebuchet MS"/>
                <a:ea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62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21" y="0"/>
            <a:ext cx="11286649" cy="607259"/>
          </a:xfrm>
        </p:spPr>
        <p:txBody>
          <a:bodyPr anchor="ctr" anchorCtr="0">
            <a:no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dirty="0">
                <a:solidFill>
                  <a:srgbClr val="FF0000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20102" y="613301"/>
            <a:ext cx="11151809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3" descr="C:\Users\292741.CTS\Downloads\20130320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55" y="6434549"/>
            <a:ext cx="1677503" cy="2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20097" y="613301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Agrupar 13"/>
          <p:cNvGrpSpPr>
            <a:grpSpLocks/>
          </p:cNvGrpSpPr>
          <p:nvPr/>
        </p:nvGrpSpPr>
        <p:grpSpPr bwMode="auto">
          <a:xfrm flipH="1">
            <a:off x="508531" y="605597"/>
            <a:ext cx="11174940" cy="24384"/>
            <a:chOff x="-6350" y="6332112"/>
            <a:chExt cx="9906000" cy="49220"/>
          </a:xfrm>
        </p:grpSpPr>
        <p:sp>
          <p:nvSpPr>
            <p:cNvPr id="11" name="Rectangle 13"/>
            <p:cNvSpPr>
              <a:spLocks/>
            </p:cNvSpPr>
            <p:nvPr/>
          </p:nvSpPr>
          <p:spPr bwMode="auto">
            <a:xfrm rot="10800000">
              <a:off x="7761312" y="6332112"/>
              <a:ext cx="936102" cy="49215"/>
            </a:xfrm>
            <a:prstGeom prst="rect">
              <a:avLst/>
            </a:prstGeom>
            <a:solidFill>
              <a:srgbClr val="15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s-ES" sz="2400" u="none" dirty="0">
                <a:solidFill>
                  <a:srgbClr val="003245"/>
                </a:solidFill>
                <a:latin typeface="Trebuchet MS"/>
                <a:ea typeface="ヒラギノ角ゴ ProN W3"/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 rot="10800000">
              <a:off x="8682892" y="6332114"/>
              <a:ext cx="1216758" cy="49148"/>
            </a:xfrm>
            <a:prstGeom prst="rect">
              <a:avLst/>
            </a:prstGeom>
            <a:solidFill>
              <a:srgbClr val="115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s-ES" sz="2400" u="none" dirty="0">
                <a:solidFill>
                  <a:srgbClr val="003245"/>
                </a:solidFill>
                <a:latin typeface="Trebuchet MS"/>
                <a:ea typeface="ヒラギノ角ゴ ProN W3"/>
              </a:endParaRPr>
            </a:p>
          </p:txBody>
        </p:sp>
        <p:sp>
          <p:nvSpPr>
            <p:cNvPr id="13" name="Rectangle 14"/>
            <p:cNvSpPr>
              <a:spLocks/>
            </p:cNvSpPr>
            <p:nvPr/>
          </p:nvSpPr>
          <p:spPr bwMode="auto">
            <a:xfrm rot="10800000">
              <a:off x="6695875" y="6332112"/>
              <a:ext cx="1080757" cy="49215"/>
            </a:xfrm>
            <a:prstGeom prst="rect">
              <a:avLst/>
            </a:prstGeom>
            <a:solidFill>
              <a:srgbClr val="1C8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s-ES" sz="2400" u="none" dirty="0">
                <a:solidFill>
                  <a:srgbClr val="003245"/>
                </a:solidFill>
                <a:latin typeface="Trebuchet MS"/>
                <a:ea typeface="ヒラギノ角ゴ ProN W3"/>
              </a:endParaRPr>
            </a:p>
          </p:txBody>
        </p:sp>
        <p:sp>
          <p:nvSpPr>
            <p:cNvPr id="14" name="Rectangle 15"/>
            <p:cNvSpPr>
              <a:spLocks/>
            </p:cNvSpPr>
            <p:nvPr/>
          </p:nvSpPr>
          <p:spPr bwMode="auto">
            <a:xfrm rot="10800000">
              <a:off x="-6350" y="6332120"/>
              <a:ext cx="6797675" cy="49212"/>
            </a:xfrm>
            <a:prstGeom prst="rect">
              <a:avLst/>
            </a:prstGeom>
            <a:solidFill>
              <a:srgbClr val="29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s-ES" sz="2400" u="none" dirty="0">
                <a:solidFill>
                  <a:srgbClr val="003245"/>
                </a:solidFill>
                <a:latin typeface="Trebuchet MS"/>
                <a:ea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29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" y="0"/>
            <a:ext cx="12188388" cy="6858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4002" y="2502878"/>
            <a:ext cx="6763615" cy="5723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904002" y="3092383"/>
            <a:ext cx="6763615" cy="11079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tx2"/>
                </a:solidFill>
              </a:defRPr>
            </a:lvl1pPr>
            <a:lvl2pPr marL="457167" indent="0">
              <a:buNone/>
              <a:defRPr/>
            </a:lvl2pPr>
            <a:lvl3pPr marL="914332" indent="0">
              <a:buNone/>
              <a:defRPr/>
            </a:lvl3pPr>
            <a:lvl4pPr marL="1371498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04002" y="4534011"/>
            <a:ext cx="6763615" cy="5947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18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167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Speaker Name / Title / Date</a:t>
            </a:r>
            <a:endParaRPr lang="en-US" dirty="0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302400" y="6180312"/>
            <a:ext cx="558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 marL="0" marR="0" lvl="0" indent="0" algn="ctr" defTabSz="91433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2016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Cognizant Technology Solutions. All Rights </a:t>
            </a: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Reserved.</a:t>
            </a:r>
          </a:p>
          <a:p>
            <a:pPr marL="0" marR="0" lvl="0" indent="0" algn="ctr" defTabSz="91433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information contained herein is subject to change without notice.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6386" y="6089796"/>
            <a:ext cx="1717493" cy="51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292741.CTS\Downloads\20130320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7" y="6189870"/>
            <a:ext cx="1959749" cy="31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2005309" y="506785"/>
            <a:ext cx="443161" cy="314639"/>
            <a:chOff x="6715125" y="3216275"/>
            <a:chExt cx="630237" cy="439738"/>
          </a:xfrm>
          <a:solidFill>
            <a:schemeClr val="bg1">
              <a:alpha val="40000"/>
            </a:schemeClr>
          </a:solidFill>
        </p:grpSpPr>
        <p:sp>
          <p:nvSpPr>
            <p:cNvPr id="32" name="Freeform 139"/>
            <p:cNvSpPr>
              <a:spLocks noEditPoints="1"/>
            </p:cNvSpPr>
            <p:nvPr/>
          </p:nvSpPr>
          <p:spPr bwMode="auto">
            <a:xfrm>
              <a:off x="6757988" y="3216275"/>
              <a:ext cx="550862" cy="363538"/>
            </a:xfrm>
            <a:custGeom>
              <a:avLst/>
              <a:gdLst/>
              <a:ahLst/>
              <a:cxnLst>
                <a:cxn ang="0">
                  <a:pos x="347" y="18"/>
                </a:cxn>
                <a:cxn ang="0">
                  <a:pos x="346" y="10"/>
                </a:cxn>
                <a:cxn ang="0">
                  <a:pos x="342" y="4"/>
                </a:cxn>
                <a:cxn ang="0">
                  <a:pos x="336" y="0"/>
                </a:cxn>
                <a:cxn ang="0">
                  <a:pos x="330" y="0"/>
                </a:cxn>
                <a:cxn ang="0">
                  <a:pos x="17" y="0"/>
                </a:cxn>
                <a:cxn ang="0">
                  <a:pos x="12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8"/>
                </a:cxn>
                <a:cxn ang="0">
                  <a:pos x="0" y="211"/>
                </a:cxn>
                <a:cxn ang="0">
                  <a:pos x="2" y="217"/>
                </a:cxn>
                <a:cxn ang="0">
                  <a:pos x="6" y="223"/>
                </a:cxn>
                <a:cxn ang="0">
                  <a:pos x="12" y="227"/>
                </a:cxn>
                <a:cxn ang="0">
                  <a:pos x="17" y="229"/>
                </a:cxn>
                <a:cxn ang="0">
                  <a:pos x="330" y="229"/>
                </a:cxn>
                <a:cxn ang="0">
                  <a:pos x="336" y="227"/>
                </a:cxn>
                <a:cxn ang="0">
                  <a:pos x="342" y="223"/>
                </a:cxn>
                <a:cxn ang="0">
                  <a:pos x="346" y="217"/>
                </a:cxn>
                <a:cxn ang="0">
                  <a:pos x="347" y="211"/>
                </a:cxn>
                <a:cxn ang="0">
                  <a:pos x="347" y="18"/>
                </a:cxn>
                <a:cxn ang="0">
                  <a:pos x="330" y="207"/>
                </a:cxn>
                <a:cxn ang="0">
                  <a:pos x="328" y="209"/>
                </a:cxn>
                <a:cxn ang="0">
                  <a:pos x="326" y="211"/>
                </a:cxn>
                <a:cxn ang="0">
                  <a:pos x="21" y="211"/>
                </a:cxn>
                <a:cxn ang="0">
                  <a:pos x="19" y="209"/>
                </a:cxn>
                <a:cxn ang="0">
                  <a:pos x="17" y="207"/>
                </a:cxn>
                <a:cxn ang="0">
                  <a:pos x="17" y="21"/>
                </a:cxn>
                <a:cxn ang="0">
                  <a:pos x="19" y="18"/>
                </a:cxn>
                <a:cxn ang="0">
                  <a:pos x="21" y="18"/>
                </a:cxn>
                <a:cxn ang="0">
                  <a:pos x="326" y="18"/>
                </a:cxn>
                <a:cxn ang="0">
                  <a:pos x="328" y="18"/>
                </a:cxn>
                <a:cxn ang="0">
                  <a:pos x="330" y="21"/>
                </a:cxn>
                <a:cxn ang="0">
                  <a:pos x="330" y="207"/>
                </a:cxn>
              </a:cxnLst>
              <a:rect l="0" t="0" r="r" b="b"/>
              <a:pathLst>
                <a:path w="347" h="229">
                  <a:moveTo>
                    <a:pt x="347" y="18"/>
                  </a:moveTo>
                  <a:lnTo>
                    <a:pt x="346" y="10"/>
                  </a:lnTo>
                  <a:lnTo>
                    <a:pt x="342" y="4"/>
                  </a:lnTo>
                  <a:lnTo>
                    <a:pt x="336" y="0"/>
                  </a:lnTo>
                  <a:lnTo>
                    <a:pt x="330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211"/>
                  </a:lnTo>
                  <a:lnTo>
                    <a:pt x="2" y="217"/>
                  </a:lnTo>
                  <a:lnTo>
                    <a:pt x="6" y="223"/>
                  </a:lnTo>
                  <a:lnTo>
                    <a:pt x="12" y="227"/>
                  </a:lnTo>
                  <a:lnTo>
                    <a:pt x="17" y="229"/>
                  </a:lnTo>
                  <a:lnTo>
                    <a:pt x="330" y="229"/>
                  </a:lnTo>
                  <a:lnTo>
                    <a:pt x="336" y="227"/>
                  </a:lnTo>
                  <a:lnTo>
                    <a:pt x="342" y="223"/>
                  </a:lnTo>
                  <a:lnTo>
                    <a:pt x="346" y="217"/>
                  </a:lnTo>
                  <a:lnTo>
                    <a:pt x="347" y="211"/>
                  </a:lnTo>
                  <a:lnTo>
                    <a:pt x="347" y="18"/>
                  </a:lnTo>
                  <a:close/>
                  <a:moveTo>
                    <a:pt x="330" y="207"/>
                  </a:moveTo>
                  <a:lnTo>
                    <a:pt x="328" y="209"/>
                  </a:lnTo>
                  <a:lnTo>
                    <a:pt x="326" y="211"/>
                  </a:lnTo>
                  <a:lnTo>
                    <a:pt x="21" y="211"/>
                  </a:lnTo>
                  <a:lnTo>
                    <a:pt x="19" y="209"/>
                  </a:lnTo>
                  <a:lnTo>
                    <a:pt x="17" y="207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21" y="18"/>
                  </a:lnTo>
                  <a:lnTo>
                    <a:pt x="326" y="18"/>
                  </a:lnTo>
                  <a:lnTo>
                    <a:pt x="328" y="18"/>
                  </a:lnTo>
                  <a:lnTo>
                    <a:pt x="330" y="21"/>
                  </a:lnTo>
                  <a:lnTo>
                    <a:pt x="330" y="2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  <p:sp>
          <p:nvSpPr>
            <p:cNvPr id="34" name="Freeform 140"/>
            <p:cNvSpPr>
              <a:spLocks noEditPoints="1"/>
            </p:cNvSpPr>
            <p:nvPr/>
          </p:nvSpPr>
          <p:spPr bwMode="auto">
            <a:xfrm>
              <a:off x="6715125" y="3587750"/>
              <a:ext cx="630237" cy="68263"/>
            </a:xfrm>
            <a:custGeom>
              <a:avLst/>
              <a:gdLst/>
              <a:ahLst/>
              <a:cxnLst>
                <a:cxn ang="0">
                  <a:pos x="397" y="16"/>
                </a:cxn>
                <a:cxn ang="0">
                  <a:pos x="397" y="10"/>
                </a:cxn>
                <a:cxn ang="0">
                  <a:pos x="394" y="4"/>
                </a:cxn>
                <a:cxn ang="0">
                  <a:pos x="390" y="2"/>
                </a:cxn>
                <a:cxn ang="0">
                  <a:pos x="38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29"/>
                </a:cxn>
                <a:cxn ang="0">
                  <a:pos x="0" y="35"/>
                </a:cxn>
                <a:cxn ang="0">
                  <a:pos x="4" y="39"/>
                </a:cxn>
                <a:cxn ang="0">
                  <a:pos x="8" y="41"/>
                </a:cxn>
                <a:cxn ang="0">
                  <a:pos x="14" y="43"/>
                </a:cxn>
                <a:cxn ang="0">
                  <a:pos x="384" y="43"/>
                </a:cxn>
                <a:cxn ang="0">
                  <a:pos x="390" y="41"/>
                </a:cxn>
                <a:cxn ang="0">
                  <a:pos x="394" y="39"/>
                </a:cxn>
                <a:cxn ang="0">
                  <a:pos x="397" y="35"/>
                </a:cxn>
                <a:cxn ang="0">
                  <a:pos x="397" y="29"/>
                </a:cxn>
                <a:cxn ang="0">
                  <a:pos x="397" y="16"/>
                </a:cxn>
                <a:cxn ang="0">
                  <a:pos x="259" y="25"/>
                </a:cxn>
                <a:cxn ang="0">
                  <a:pos x="138" y="25"/>
                </a:cxn>
                <a:cxn ang="0">
                  <a:pos x="135" y="25"/>
                </a:cxn>
                <a:cxn ang="0">
                  <a:pos x="133" y="23"/>
                </a:cxn>
                <a:cxn ang="0">
                  <a:pos x="131" y="20"/>
                </a:cxn>
                <a:cxn ang="0">
                  <a:pos x="131" y="16"/>
                </a:cxn>
                <a:cxn ang="0">
                  <a:pos x="131" y="14"/>
                </a:cxn>
                <a:cxn ang="0">
                  <a:pos x="133" y="10"/>
                </a:cxn>
                <a:cxn ang="0">
                  <a:pos x="135" y="8"/>
                </a:cxn>
                <a:cxn ang="0">
                  <a:pos x="138" y="8"/>
                </a:cxn>
                <a:cxn ang="0">
                  <a:pos x="259" y="8"/>
                </a:cxn>
                <a:cxn ang="0">
                  <a:pos x="263" y="8"/>
                </a:cxn>
                <a:cxn ang="0">
                  <a:pos x="265" y="10"/>
                </a:cxn>
                <a:cxn ang="0">
                  <a:pos x="267" y="14"/>
                </a:cxn>
                <a:cxn ang="0">
                  <a:pos x="269" y="16"/>
                </a:cxn>
                <a:cxn ang="0">
                  <a:pos x="267" y="20"/>
                </a:cxn>
                <a:cxn ang="0">
                  <a:pos x="265" y="23"/>
                </a:cxn>
                <a:cxn ang="0">
                  <a:pos x="263" y="25"/>
                </a:cxn>
                <a:cxn ang="0">
                  <a:pos x="259" y="25"/>
                </a:cxn>
              </a:cxnLst>
              <a:rect l="0" t="0" r="r" b="b"/>
              <a:pathLst>
                <a:path w="397" h="43">
                  <a:moveTo>
                    <a:pt x="397" y="16"/>
                  </a:moveTo>
                  <a:lnTo>
                    <a:pt x="397" y="10"/>
                  </a:lnTo>
                  <a:lnTo>
                    <a:pt x="394" y="4"/>
                  </a:lnTo>
                  <a:lnTo>
                    <a:pt x="390" y="2"/>
                  </a:lnTo>
                  <a:lnTo>
                    <a:pt x="38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4" y="39"/>
                  </a:lnTo>
                  <a:lnTo>
                    <a:pt x="8" y="41"/>
                  </a:lnTo>
                  <a:lnTo>
                    <a:pt x="14" y="43"/>
                  </a:lnTo>
                  <a:lnTo>
                    <a:pt x="384" y="43"/>
                  </a:lnTo>
                  <a:lnTo>
                    <a:pt x="390" y="41"/>
                  </a:lnTo>
                  <a:lnTo>
                    <a:pt x="394" y="39"/>
                  </a:lnTo>
                  <a:lnTo>
                    <a:pt x="397" y="35"/>
                  </a:lnTo>
                  <a:lnTo>
                    <a:pt x="397" y="29"/>
                  </a:lnTo>
                  <a:lnTo>
                    <a:pt x="397" y="16"/>
                  </a:lnTo>
                  <a:close/>
                  <a:moveTo>
                    <a:pt x="259" y="25"/>
                  </a:moveTo>
                  <a:lnTo>
                    <a:pt x="138" y="25"/>
                  </a:lnTo>
                  <a:lnTo>
                    <a:pt x="135" y="25"/>
                  </a:lnTo>
                  <a:lnTo>
                    <a:pt x="133" y="23"/>
                  </a:lnTo>
                  <a:lnTo>
                    <a:pt x="131" y="20"/>
                  </a:lnTo>
                  <a:lnTo>
                    <a:pt x="131" y="16"/>
                  </a:lnTo>
                  <a:lnTo>
                    <a:pt x="131" y="14"/>
                  </a:lnTo>
                  <a:lnTo>
                    <a:pt x="133" y="10"/>
                  </a:lnTo>
                  <a:lnTo>
                    <a:pt x="135" y="8"/>
                  </a:lnTo>
                  <a:lnTo>
                    <a:pt x="138" y="8"/>
                  </a:lnTo>
                  <a:lnTo>
                    <a:pt x="259" y="8"/>
                  </a:lnTo>
                  <a:lnTo>
                    <a:pt x="263" y="8"/>
                  </a:lnTo>
                  <a:lnTo>
                    <a:pt x="265" y="10"/>
                  </a:lnTo>
                  <a:lnTo>
                    <a:pt x="267" y="14"/>
                  </a:lnTo>
                  <a:lnTo>
                    <a:pt x="269" y="16"/>
                  </a:lnTo>
                  <a:lnTo>
                    <a:pt x="267" y="20"/>
                  </a:lnTo>
                  <a:lnTo>
                    <a:pt x="265" y="23"/>
                  </a:lnTo>
                  <a:lnTo>
                    <a:pt x="263" y="25"/>
                  </a:lnTo>
                  <a:lnTo>
                    <a:pt x="259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</p:grpSp>
      <p:sp>
        <p:nvSpPr>
          <p:cNvPr id="35" name="Freeform 135"/>
          <p:cNvSpPr>
            <a:spLocks noEditPoints="1"/>
          </p:cNvSpPr>
          <p:nvPr/>
        </p:nvSpPr>
        <p:spPr bwMode="auto">
          <a:xfrm>
            <a:off x="4195247" y="1410783"/>
            <a:ext cx="226779" cy="399911"/>
          </a:xfrm>
          <a:custGeom>
            <a:avLst/>
            <a:gdLst/>
            <a:ahLst/>
            <a:cxnLst>
              <a:cxn ang="0">
                <a:pos x="206" y="31"/>
              </a:cxn>
              <a:cxn ang="0">
                <a:pos x="204" y="25"/>
              </a:cxn>
              <a:cxn ang="0">
                <a:pos x="202" y="19"/>
              </a:cxn>
              <a:cxn ang="0">
                <a:pos x="200" y="14"/>
              </a:cxn>
              <a:cxn ang="0">
                <a:pos x="196" y="10"/>
              </a:cxn>
              <a:cxn ang="0">
                <a:pos x="190" y="6"/>
              </a:cxn>
              <a:cxn ang="0">
                <a:pos x="187" y="2"/>
              </a:cxn>
              <a:cxn ang="0">
                <a:pos x="181" y="0"/>
              </a:cxn>
              <a:cxn ang="0">
                <a:pos x="173" y="0"/>
              </a:cxn>
              <a:cxn ang="0">
                <a:pos x="31" y="0"/>
              </a:cxn>
              <a:cxn ang="0">
                <a:pos x="25" y="0"/>
              </a:cxn>
              <a:cxn ang="0">
                <a:pos x="20" y="2"/>
              </a:cxn>
              <a:cxn ang="0">
                <a:pos x="14" y="6"/>
              </a:cxn>
              <a:cxn ang="0">
                <a:pos x="10" y="10"/>
              </a:cxn>
              <a:cxn ang="0">
                <a:pos x="6" y="14"/>
              </a:cxn>
              <a:cxn ang="0">
                <a:pos x="2" y="19"/>
              </a:cxn>
              <a:cxn ang="0">
                <a:pos x="2" y="25"/>
              </a:cxn>
              <a:cxn ang="0">
                <a:pos x="0" y="31"/>
              </a:cxn>
              <a:cxn ang="0">
                <a:pos x="0" y="326"/>
              </a:cxn>
              <a:cxn ang="0">
                <a:pos x="2" y="332"/>
              </a:cxn>
              <a:cxn ang="0">
                <a:pos x="2" y="338"/>
              </a:cxn>
              <a:cxn ang="0">
                <a:pos x="6" y="343"/>
              </a:cxn>
              <a:cxn ang="0">
                <a:pos x="10" y="347"/>
              </a:cxn>
              <a:cxn ang="0">
                <a:pos x="14" y="351"/>
              </a:cxn>
              <a:cxn ang="0">
                <a:pos x="20" y="355"/>
              </a:cxn>
              <a:cxn ang="0">
                <a:pos x="25" y="357"/>
              </a:cxn>
              <a:cxn ang="0">
                <a:pos x="31" y="357"/>
              </a:cxn>
              <a:cxn ang="0">
                <a:pos x="173" y="357"/>
              </a:cxn>
              <a:cxn ang="0">
                <a:pos x="181" y="357"/>
              </a:cxn>
              <a:cxn ang="0">
                <a:pos x="187" y="355"/>
              </a:cxn>
              <a:cxn ang="0">
                <a:pos x="190" y="351"/>
              </a:cxn>
              <a:cxn ang="0">
                <a:pos x="196" y="347"/>
              </a:cxn>
              <a:cxn ang="0">
                <a:pos x="200" y="343"/>
              </a:cxn>
              <a:cxn ang="0">
                <a:pos x="202" y="338"/>
              </a:cxn>
              <a:cxn ang="0">
                <a:pos x="204" y="332"/>
              </a:cxn>
              <a:cxn ang="0">
                <a:pos x="206" y="326"/>
              </a:cxn>
              <a:cxn ang="0">
                <a:pos x="206" y="31"/>
              </a:cxn>
              <a:cxn ang="0">
                <a:pos x="108" y="340"/>
              </a:cxn>
              <a:cxn ang="0">
                <a:pos x="100" y="338"/>
              </a:cxn>
              <a:cxn ang="0">
                <a:pos x="94" y="334"/>
              </a:cxn>
              <a:cxn ang="0">
                <a:pos x="89" y="328"/>
              </a:cxn>
              <a:cxn ang="0">
                <a:pos x="89" y="320"/>
              </a:cxn>
              <a:cxn ang="0">
                <a:pos x="89" y="313"/>
              </a:cxn>
              <a:cxn ang="0">
                <a:pos x="94" y="307"/>
              </a:cxn>
              <a:cxn ang="0">
                <a:pos x="100" y="303"/>
              </a:cxn>
              <a:cxn ang="0">
                <a:pos x="108" y="301"/>
              </a:cxn>
              <a:cxn ang="0">
                <a:pos x="114" y="303"/>
              </a:cxn>
              <a:cxn ang="0">
                <a:pos x="121" y="307"/>
              </a:cxn>
              <a:cxn ang="0">
                <a:pos x="125" y="313"/>
              </a:cxn>
              <a:cxn ang="0">
                <a:pos x="127" y="320"/>
              </a:cxn>
              <a:cxn ang="0">
                <a:pos x="125" y="328"/>
              </a:cxn>
              <a:cxn ang="0">
                <a:pos x="121" y="334"/>
              </a:cxn>
              <a:cxn ang="0">
                <a:pos x="114" y="338"/>
              </a:cxn>
              <a:cxn ang="0">
                <a:pos x="108" y="340"/>
              </a:cxn>
              <a:cxn ang="0">
                <a:pos x="185" y="284"/>
              </a:cxn>
              <a:cxn ang="0">
                <a:pos x="29" y="284"/>
              </a:cxn>
              <a:cxn ang="0">
                <a:pos x="29" y="48"/>
              </a:cxn>
              <a:cxn ang="0">
                <a:pos x="185" y="48"/>
              </a:cxn>
              <a:cxn ang="0">
                <a:pos x="185" y="284"/>
              </a:cxn>
            </a:cxnLst>
            <a:rect l="0" t="0" r="r" b="b"/>
            <a:pathLst>
              <a:path w="206" h="357">
                <a:moveTo>
                  <a:pt x="206" y="31"/>
                </a:moveTo>
                <a:lnTo>
                  <a:pt x="204" y="25"/>
                </a:lnTo>
                <a:lnTo>
                  <a:pt x="202" y="19"/>
                </a:lnTo>
                <a:lnTo>
                  <a:pt x="200" y="14"/>
                </a:lnTo>
                <a:lnTo>
                  <a:pt x="196" y="10"/>
                </a:lnTo>
                <a:lnTo>
                  <a:pt x="190" y="6"/>
                </a:lnTo>
                <a:lnTo>
                  <a:pt x="187" y="2"/>
                </a:lnTo>
                <a:lnTo>
                  <a:pt x="181" y="0"/>
                </a:lnTo>
                <a:lnTo>
                  <a:pt x="173" y="0"/>
                </a:lnTo>
                <a:lnTo>
                  <a:pt x="31" y="0"/>
                </a:lnTo>
                <a:lnTo>
                  <a:pt x="25" y="0"/>
                </a:lnTo>
                <a:lnTo>
                  <a:pt x="20" y="2"/>
                </a:lnTo>
                <a:lnTo>
                  <a:pt x="14" y="6"/>
                </a:lnTo>
                <a:lnTo>
                  <a:pt x="10" y="10"/>
                </a:lnTo>
                <a:lnTo>
                  <a:pt x="6" y="14"/>
                </a:lnTo>
                <a:lnTo>
                  <a:pt x="2" y="19"/>
                </a:lnTo>
                <a:lnTo>
                  <a:pt x="2" y="25"/>
                </a:lnTo>
                <a:lnTo>
                  <a:pt x="0" y="31"/>
                </a:lnTo>
                <a:lnTo>
                  <a:pt x="0" y="326"/>
                </a:lnTo>
                <a:lnTo>
                  <a:pt x="2" y="332"/>
                </a:lnTo>
                <a:lnTo>
                  <a:pt x="2" y="338"/>
                </a:lnTo>
                <a:lnTo>
                  <a:pt x="6" y="343"/>
                </a:lnTo>
                <a:lnTo>
                  <a:pt x="10" y="347"/>
                </a:lnTo>
                <a:lnTo>
                  <a:pt x="14" y="351"/>
                </a:lnTo>
                <a:lnTo>
                  <a:pt x="20" y="355"/>
                </a:lnTo>
                <a:lnTo>
                  <a:pt x="25" y="357"/>
                </a:lnTo>
                <a:lnTo>
                  <a:pt x="31" y="357"/>
                </a:lnTo>
                <a:lnTo>
                  <a:pt x="173" y="357"/>
                </a:lnTo>
                <a:lnTo>
                  <a:pt x="181" y="357"/>
                </a:lnTo>
                <a:lnTo>
                  <a:pt x="187" y="355"/>
                </a:lnTo>
                <a:lnTo>
                  <a:pt x="190" y="351"/>
                </a:lnTo>
                <a:lnTo>
                  <a:pt x="196" y="347"/>
                </a:lnTo>
                <a:lnTo>
                  <a:pt x="200" y="343"/>
                </a:lnTo>
                <a:lnTo>
                  <a:pt x="202" y="338"/>
                </a:lnTo>
                <a:lnTo>
                  <a:pt x="204" y="332"/>
                </a:lnTo>
                <a:lnTo>
                  <a:pt x="206" y="326"/>
                </a:lnTo>
                <a:lnTo>
                  <a:pt x="206" y="31"/>
                </a:lnTo>
                <a:close/>
                <a:moveTo>
                  <a:pt x="108" y="340"/>
                </a:moveTo>
                <a:lnTo>
                  <a:pt x="100" y="338"/>
                </a:lnTo>
                <a:lnTo>
                  <a:pt x="94" y="334"/>
                </a:lnTo>
                <a:lnTo>
                  <a:pt x="89" y="328"/>
                </a:lnTo>
                <a:lnTo>
                  <a:pt x="89" y="320"/>
                </a:lnTo>
                <a:lnTo>
                  <a:pt x="89" y="313"/>
                </a:lnTo>
                <a:lnTo>
                  <a:pt x="94" y="307"/>
                </a:lnTo>
                <a:lnTo>
                  <a:pt x="100" y="303"/>
                </a:lnTo>
                <a:lnTo>
                  <a:pt x="108" y="301"/>
                </a:lnTo>
                <a:lnTo>
                  <a:pt x="114" y="303"/>
                </a:lnTo>
                <a:lnTo>
                  <a:pt x="121" y="307"/>
                </a:lnTo>
                <a:lnTo>
                  <a:pt x="125" y="313"/>
                </a:lnTo>
                <a:lnTo>
                  <a:pt x="127" y="320"/>
                </a:lnTo>
                <a:lnTo>
                  <a:pt x="125" y="328"/>
                </a:lnTo>
                <a:lnTo>
                  <a:pt x="121" y="334"/>
                </a:lnTo>
                <a:lnTo>
                  <a:pt x="114" y="338"/>
                </a:lnTo>
                <a:lnTo>
                  <a:pt x="108" y="340"/>
                </a:lnTo>
                <a:close/>
                <a:moveTo>
                  <a:pt x="185" y="284"/>
                </a:moveTo>
                <a:lnTo>
                  <a:pt x="29" y="284"/>
                </a:lnTo>
                <a:lnTo>
                  <a:pt x="29" y="48"/>
                </a:lnTo>
                <a:lnTo>
                  <a:pt x="185" y="48"/>
                </a:lnTo>
                <a:lnTo>
                  <a:pt x="185" y="284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500" dirty="0">
              <a:latin typeface="+mj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879097" y="857796"/>
            <a:ext cx="424735" cy="506707"/>
            <a:chOff x="1631951" y="2189163"/>
            <a:chExt cx="460376" cy="539750"/>
          </a:xfrm>
          <a:solidFill>
            <a:schemeClr val="bg1">
              <a:alpha val="40000"/>
            </a:schemeClr>
          </a:solidFill>
        </p:grpSpPr>
        <p:sp>
          <p:nvSpPr>
            <p:cNvPr id="37" name="Freeform 80"/>
            <p:cNvSpPr>
              <a:spLocks noEditPoints="1"/>
            </p:cNvSpPr>
            <p:nvPr/>
          </p:nvSpPr>
          <p:spPr bwMode="auto">
            <a:xfrm>
              <a:off x="1644651" y="2287588"/>
              <a:ext cx="350838" cy="346075"/>
            </a:xfrm>
            <a:custGeom>
              <a:avLst/>
              <a:gdLst/>
              <a:ahLst/>
              <a:cxnLst>
                <a:cxn ang="0">
                  <a:pos x="186" y="44"/>
                </a:cxn>
                <a:cxn ang="0">
                  <a:pos x="201" y="34"/>
                </a:cxn>
                <a:cxn ang="0">
                  <a:pos x="198" y="17"/>
                </a:cxn>
                <a:cxn ang="0">
                  <a:pos x="180" y="13"/>
                </a:cxn>
                <a:cxn ang="0">
                  <a:pos x="171" y="28"/>
                </a:cxn>
                <a:cxn ang="0">
                  <a:pos x="81" y="38"/>
                </a:cxn>
                <a:cxn ang="0">
                  <a:pos x="29" y="13"/>
                </a:cxn>
                <a:cxn ang="0">
                  <a:pos x="12" y="42"/>
                </a:cxn>
                <a:cxn ang="0">
                  <a:pos x="2" y="74"/>
                </a:cxn>
                <a:cxn ang="0">
                  <a:pos x="2" y="107"/>
                </a:cxn>
                <a:cxn ang="0">
                  <a:pos x="10" y="140"/>
                </a:cxn>
                <a:cxn ang="0">
                  <a:pos x="27" y="170"/>
                </a:cxn>
                <a:cxn ang="0">
                  <a:pos x="21" y="180"/>
                </a:cxn>
                <a:cxn ang="0">
                  <a:pos x="25" y="195"/>
                </a:cxn>
                <a:cxn ang="0">
                  <a:pos x="40" y="199"/>
                </a:cxn>
                <a:cxn ang="0">
                  <a:pos x="50" y="193"/>
                </a:cxn>
                <a:cxn ang="0">
                  <a:pos x="106" y="216"/>
                </a:cxn>
                <a:cxn ang="0">
                  <a:pos x="152" y="216"/>
                </a:cxn>
                <a:cxn ang="0">
                  <a:pos x="186" y="203"/>
                </a:cxn>
                <a:cxn ang="0">
                  <a:pos x="215" y="182"/>
                </a:cxn>
                <a:cxn ang="0">
                  <a:pos x="184" y="44"/>
                </a:cxn>
                <a:cxn ang="0">
                  <a:pos x="171" y="126"/>
                </a:cxn>
                <a:cxn ang="0">
                  <a:pos x="130" y="84"/>
                </a:cxn>
                <a:cxn ang="0">
                  <a:pos x="127" y="207"/>
                </a:cxn>
                <a:cxn ang="0">
                  <a:pos x="69" y="191"/>
                </a:cxn>
                <a:cxn ang="0">
                  <a:pos x="52" y="176"/>
                </a:cxn>
                <a:cxn ang="0">
                  <a:pos x="92" y="188"/>
                </a:cxn>
                <a:cxn ang="0">
                  <a:pos x="140" y="191"/>
                </a:cxn>
                <a:cxn ang="0">
                  <a:pos x="178" y="180"/>
                </a:cxn>
                <a:cxn ang="0">
                  <a:pos x="106" y="113"/>
                </a:cxn>
                <a:cxn ang="0">
                  <a:pos x="148" y="182"/>
                </a:cxn>
                <a:cxn ang="0">
                  <a:pos x="109" y="182"/>
                </a:cxn>
                <a:cxn ang="0">
                  <a:pos x="61" y="157"/>
                </a:cxn>
                <a:cxn ang="0">
                  <a:pos x="38" y="119"/>
                </a:cxn>
                <a:cxn ang="0">
                  <a:pos x="36" y="74"/>
                </a:cxn>
                <a:cxn ang="0">
                  <a:pos x="40" y="42"/>
                </a:cxn>
                <a:cxn ang="0">
                  <a:pos x="27" y="88"/>
                </a:cxn>
                <a:cxn ang="0">
                  <a:pos x="36" y="136"/>
                </a:cxn>
                <a:cxn ang="0">
                  <a:pos x="44" y="170"/>
                </a:cxn>
                <a:cxn ang="0">
                  <a:pos x="35" y="161"/>
                </a:cxn>
                <a:cxn ang="0">
                  <a:pos x="19" y="132"/>
                </a:cxn>
                <a:cxn ang="0">
                  <a:pos x="15" y="72"/>
                </a:cxn>
                <a:cxn ang="0">
                  <a:pos x="29" y="34"/>
                </a:cxn>
                <a:cxn ang="0">
                  <a:pos x="203" y="178"/>
                </a:cxn>
                <a:cxn ang="0">
                  <a:pos x="148" y="205"/>
                </a:cxn>
              </a:cxnLst>
              <a:rect l="0" t="0" r="r" b="b"/>
              <a:pathLst>
                <a:path w="221" h="218">
                  <a:moveTo>
                    <a:pt x="184" y="44"/>
                  </a:moveTo>
                  <a:lnTo>
                    <a:pt x="184" y="44"/>
                  </a:lnTo>
                  <a:lnTo>
                    <a:pt x="186" y="44"/>
                  </a:lnTo>
                  <a:lnTo>
                    <a:pt x="194" y="44"/>
                  </a:lnTo>
                  <a:lnTo>
                    <a:pt x="198" y="40"/>
                  </a:lnTo>
                  <a:lnTo>
                    <a:pt x="201" y="34"/>
                  </a:lnTo>
                  <a:lnTo>
                    <a:pt x="203" y="28"/>
                  </a:lnTo>
                  <a:lnTo>
                    <a:pt x="201" y="23"/>
                  </a:lnTo>
                  <a:lnTo>
                    <a:pt x="198" y="17"/>
                  </a:lnTo>
                  <a:lnTo>
                    <a:pt x="194" y="13"/>
                  </a:lnTo>
                  <a:lnTo>
                    <a:pt x="186" y="11"/>
                  </a:lnTo>
                  <a:lnTo>
                    <a:pt x="180" y="13"/>
                  </a:lnTo>
                  <a:lnTo>
                    <a:pt x="175" y="17"/>
                  </a:lnTo>
                  <a:lnTo>
                    <a:pt x="171" y="23"/>
                  </a:lnTo>
                  <a:lnTo>
                    <a:pt x="171" y="28"/>
                  </a:lnTo>
                  <a:lnTo>
                    <a:pt x="171" y="34"/>
                  </a:lnTo>
                  <a:lnTo>
                    <a:pt x="175" y="38"/>
                  </a:lnTo>
                  <a:lnTo>
                    <a:pt x="81" y="38"/>
                  </a:lnTo>
                  <a:lnTo>
                    <a:pt x="42" y="0"/>
                  </a:lnTo>
                  <a:lnTo>
                    <a:pt x="38" y="3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7" y="32"/>
                  </a:lnTo>
                  <a:lnTo>
                    <a:pt x="12" y="42"/>
                  </a:lnTo>
                  <a:lnTo>
                    <a:pt x="8" y="53"/>
                  </a:lnTo>
                  <a:lnTo>
                    <a:pt x="4" y="63"/>
                  </a:lnTo>
                  <a:lnTo>
                    <a:pt x="2" y="74"/>
                  </a:lnTo>
                  <a:lnTo>
                    <a:pt x="0" y="86"/>
                  </a:lnTo>
                  <a:lnTo>
                    <a:pt x="0" y="97"/>
                  </a:lnTo>
                  <a:lnTo>
                    <a:pt x="2" y="107"/>
                  </a:lnTo>
                  <a:lnTo>
                    <a:pt x="4" y="119"/>
                  </a:lnTo>
                  <a:lnTo>
                    <a:pt x="6" y="130"/>
                  </a:lnTo>
                  <a:lnTo>
                    <a:pt x="10" y="140"/>
                  </a:lnTo>
                  <a:lnTo>
                    <a:pt x="15" y="151"/>
                  </a:lnTo>
                  <a:lnTo>
                    <a:pt x="21" y="161"/>
                  </a:lnTo>
                  <a:lnTo>
                    <a:pt x="27" y="170"/>
                  </a:lnTo>
                  <a:lnTo>
                    <a:pt x="25" y="172"/>
                  </a:lnTo>
                  <a:lnTo>
                    <a:pt x="23" y="176"/>
                  </a:lnTo>
                  <a:lnTo>
                    <a:pt x="21" y="180"/>
                  </a:lnTo>
                  <a:lnTo>
                    <a:pt x="19" y="184"/>
                  </a:lnTo>
                  <a:lnTo>
                    <a:pt x="21" y="191"/>
                  </a:lnTo>
                  <a:lnTo>
                    <a:pt x="25" y="195"/>
                  </a:lnTo>
                  <a:lnTo>
                    <a:pt x="31" y="199"/>
                  </a:lnTo>
                  <a:lnTo>
                    <a:pt x="36" y="201"/>
                  </a:lnTo>
                  <a:lnTo>
                    <a:pt x="40" y="199"/>
                  </a:lnTo>
                  <a:lnTo>
                    <a:pt x="44" y="199"/>
                  </a:lnTo>
                  <a:lnTo>
                    <a:pt x="48" y="195"/>
                  </a:lnTo>
                  <a:lnTo>
                    <a:pt x="50" y="193"/>
                  </a:lnTo>
                  <a:lnTo>
                    <a:pt x="67" y="203"/>
                  </a:lnTo>
                  <a:lnTo>
                    <a:pt x="86" y="213"/>
                  </a:lnTo>
                  <a:lnTo>
                    <a:pt x="106" y="216"/>
                  </a:lnTo>
                  <a:lnTo>
                    <a:pt x="127" y="218"/>
                  </a:lnTo>
                  <a:lnTo>
                    <a:pt x="140" y="218"/>
                  </a:lnTo>
                  <a:lnTo>
                    <a:pt x="152" y="216"/>
                  </a:lnTo>
                  <a:lnTo>
                    <a:pt x="163" y="213"/>
                  </a:lnTo>
                  <a:lnTo>
                    <a:pt x="175" y="209"/>
                  </a:lnTo>
                  <a:lnTo>
                    <a:pt x="186" y="203"/>
                  </a:lnTo>
                  <a:lnTo>
                    <a:pt x="196" y="197"/>
                  </a:lnTo>
                  <a:lnTo>
                    <a:pt x="207" y="190"/>
                  </a:lnTo>
                  <a:lnTo>
                    <a:pt x="215" y="182"/>
                  </a:lnTo>
                  <a:lnTo>
                    <a:pt x="221" y="178"/>
                  </a:lnTo>
                  <a:lnTo>
                    <a:pt x="184" y="142"/>
                  </a:lnTo>
                  <a:lnTo>
                    <a:pt x="184" y="44"/>
                  </a:lnTo>
                  <a:close/>
                  <a:moveTo>
                    <a:pt x="138" y="92"/>
                  </a:moveTo>
                  <a:lnTo>
                    <a:pt x="171" y="59"/>
                  </a:lnTo>
                  <a:lnTo>
                    <a:pt x="171" y="126"/>
                  </a:lnTo>
                  <a:lnTo>
                    <a:pt x="138" y="92"/>
                  </a:lnTo>
                  <a:close/>
                  <a:moveTo>
                    <a:pt x="163" y="51"/>
                  </a:moveTo>
                  <a:lnTo>
                    <a:pt x="130" y="84"/>
                  </a:lnTo>
                  <a:lnTo>
                    <a:pt x="96" y="51"/>
                  </a:lnTo>
                  <a:lnTo>
                    <a:pt x="163" y="51"/>
                  </a:lnTo>
                  <a:close/>
                  <a:moveTo>
                    <a:pt x="127" y="207"/>
                  </a:moveTo>
                  <a:lnTo>
                    <a:pt x="106" y="205"/>
                  </a:lnTo>
                  <a:lnTo>
                    <a:pt x="86" y="199"/>
                  </a:lnTo>
                  <a:lnTo>
                    <a:pt x="69" y="191"/>
                  </a:lnTo>
                  <a:lnTo>
                    <a:pt x="52" y="178"/>
                  </a:lnTo>
                  <a:lnTo>
                    <a:pt x="52" y="178"/>
                  </a:lnTo>
                  <a:lnTo>
                    <a:pt x="52" y="176"/>
                  </a:lnTo>
                  <a:lnTo>
                    <a:pt x="61" y="168"/>
                  </a:lnTo>
                  <a:lnTo>
                    <a:pt x="75" y="180"/>
                  </a:lnTo>
                  <a:lnTo>
                    <a:pt x="92" y="188"/>
                  </a:lnTo>
                  <a:lnTo>
                    <a:pt x="109" y="191"/>
                  </a:lnTo>
                  <a:lnTo>
                    <a:pt x="127" y="193"/>
                  </a:lnTo>
                  <a:lnTo>
                    <a:pt x="140" y="191"/>
                  </a:lnTo>
                  <a:lnTo>
                    <a:pt x="154" y="190"/>
                  </a:lnTo>
                  <a:lnTo>
                    <a:pt x="165" y="186"/>
                  </a:lnTo>
                  <a:lnTo>
                    <a:pt x="178" y="180"/>
                  </a:lnTo>
                  <a:lnTo>
                    <a:pt x="182" y="176"/>
                  </a:lnTo>
                  <a:lnTo>
                    <a:pt x="113" y="107"/>
                  </a:lnTo>
                  <a:lnTo>
                    <a:pt x="106" y="113"/>
                  </a:lnTo>
                  <a:lnTo>
                    <a:pt x="169" y="174"/>
                  </a:lnTo>
                  <a:lnTo>
                    <a:pt x="157" y="178"/>
                  </a:lnTo>
                  <a:lnTo>
                    <a:pt x="148" y="182"/>
                  </a:lnTo>
                  <a:lnTo>
                    <a:pt x="138" y="184"/>
                  </a:lnTo>
                  <a:lnTo>
                    <a:pt x="127" y="184"/>
                  </a:lnTo>
                  <a:lnTo>
                    <a:pt x="109" y="182"/>
                  </a:lnTo>
                  <a:lnTo>
                    <a:pt x="92" y="178"/>
                  </a:lnTo>
                  <a:lnTo>
                    <a:pt x="77" y="168"/>
                  </a:lnTo>
                  <a:lnTo>
                    <a:pt x="61" y="157"/>
                  </a:lnTo>
                  <a:lnTo>
                    <a:pt x="52" y="145"/>
                  </a:lnTo>
                  <a:lnTo>
                    <a:pt x="44" y="132"/>
                  </a:lnTo>
                  <a:lnTo>
                    <a:pt x="38" y="119"/>
                  </a:lnTo>
                  <a:lnTo>
                    <a:pt x="36" y="103"/>
                  </a:lnTo>
                  <a:lnTo>
                    <a:pt x="35" y="90"/>
                  </a:lnTo>
                  <a:lnTo>
                    <a:pt x="36" y="74"/>
                  </a:lnTo>
                  <a:lnTo>
                    <a:pt x="40" y="61"/>
                  </a:lnTo>
                  <a:lnTo>
                    <a:pt x="48" y="46"/>
                  </a:lnTo>
                  <a:lnTo>
                    <a:pt x="40" y="42"/>
                  </a:lnTo>
                  <a:lnTo>
                    <a:pt x="33" y="57"/>
                  </a:lnTo>
                  <a:lnTo>
                    <a:pt x="29" y="72"/>
                  </a:lnTo>
                  <a:lnTo>
                    <a:pt x="27" y="88"/>
                  </a:lnTo>
                  <a:lnTo>
                    <a:pt x="27" y="105"/>
                  </a:lnTo>
                  <a:lnTo>
                    <a:pt x="31" y="120"/>
                  </a:lnTo>
                  <a:lnTo>
                    <a:pt x="36" y="136"/>
                  </a:lnTo>
                  <a:lnTo>
                    <a:pt x="44" y="149"/>
                  </a:lnTo>
                  <a:lnTo>
                    <a:pt x="54" y="163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8"/>
                  </a:lnTo>
                  <a:lnTo>
                    <a:pt x="35" y="161"/>
                  </a:lnTo>
                  <a:lnTo>
                    <a:pt x="29" y="151"/>
                  </a:lnTo>
                  <a:lnTo>
                    <a:pt x="25" y="142"/>
                  </a:lnTo>
                  <a:lnTo>
                    <a:pt x="19" y="132"/>
                  </a:lnTo>
                  <a:lnTo>
                    <a:pt x="15" y="113"/>
                  </a:lnTo>
                  <a:lnTo>
                    <a:pt x="13" y="92"/>
                  </a:lnTo>
                  <a:lnTo>
                    <a:pt x="15" y="72"/>
                  </a:lnTo>
                  <a:lnTo>
                    <a:pt x="19" y="51"/>
                  </a:lnTo>
                  <a:lnTo>
                    <a:pt x="25" y="42"/>
                  </a:lnTo>
                  <a:lnTo>
                    <a:pt x="29" y="34"/>
                  </a:lnTo>
                  <a:lnTo>
                    <a:pt x="35" y="25"/>
                  </a:lnTo>
                  <a:lnTo>
                    <a:pt x="42" y="17"/>
                  </a:lnTo>
                  <a:lnTo>
                    <a:pt x="203" y="178"/>
                  </a:lnTo>
                  <a:lnTo>
                    <a:pt x="186" y="190"/>
                  </a:lnTo>
                  <a:lnTo>
                    <a:pt x="167" y="199"/>
                  </a:lnTo>
                  <a:lnTo>
                    <a:pt x="148" y="205"/>
                  </a:lnTo>
                  <a:lnTo>
                    <a:pt x="127" y="2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  <p:sp>
          <p:nvSpPr>
            <p:cNvPr id="38" name="Freeform 81"/>
            <p:cNvSpPr>
              <a:spLocks/>
            </p:cNvSpPr>
            <p:nvPr/>
          </p:nvSpPr>
          <p:spPr bwMode="auto">
            <a:xfrm>
              <a:off x="1839914" y="2189163"/>
              <a:ext cx="252413" cy="244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17" y="10"/>
                </a:cxn>
                <a:cxn ang="0">
                  <a:pos x="31" y="12"/>
                </a:cxn>
                <a:cxn ang="0">
                  <a:pos x="46" y="16"/>
                </a:cxn>
                <a:cxn ang="0">
                  <a:pos x="59" y="21"/>
                </a:cxn>
                <a:cxn ang="0">
                  <a:pos x="73" y="27"/>
                </a:cxn>
                <a:cxn ang="0">
                  <a:pos x="84" y="35"/>
                </a:cxn>
                <a:cxn ang="0">
                  <a:pos x="96" y="42"/>
                </a:cxn>
                <a:cxn ang="0">
                  <a:pos x="107" y="52"/>
                </a:cxn>
                <a:cxn ang="0">
                  <a:pos x="115" y="62"/>
                </a:cxn>
                <a:cxn ang="0">
                  <a:pos x="125" y="73"/>
                </a:cxn>
                <a:cxn ang="0">
                  <a:pos x="132" y="85"/>
                </a:cxn>
                <a:cxn ang="0">
                  <a:pos x="138" y="98"/>
                </a:cxn>
                <a:cxn ang="0">
                  <a:pos x="142" y="111"/>
                </a:cxn>
                <a:cxn ang="0">
                  <a:pos x="146" y="125"/>
                </a:cxn>
                <a:cxn ang="0">
                  <a:pos x="148" y="140"/>
                </a:cxn>
                <a:cxn ang="0">
                  <a:pos x="149" y="154"/>
                </a:cxn>
                <a:cxn ang="0">
                  <a:pos x="159" y="154"/>
                </a:cxn>
                <a:cxn ang="0">
                  <a:pos x="157" y="138"/>
                </a:cxn>
                <a:cxn ang="0">
                  <a:pos x="155" y="123"/>
                </a:cxn>
                <a:cxn ang="0">
                  <a:pos x="151" y="110"/>
                </a:cxn>
                <a:cxn ang="0">
                  <a:pos x="146" y="94"/>
                </a:cxn>
                <a:cxn ang="0">
                  <a:pos x="140" y="81"/>
                </a:cxn>
                <a:cxn ang="0">
                  <a:pos x="132" y="69"/>
                </a:cxn>
                <a:cxn ang="0">
                  <a:pos x="123" y="56"/>
                </a:cxn>
                <a:cxn ang="0">
                  <a:pos x="113" y="46"/>
                </a:cxn>
                <a:cxn ang="0">
                  <a:pos x="102" y="35"/>
                </a:cxn>
                <a:cxn ang="0">
                  <a:pos x="90" y="27"/>
                </a:cxn>
                <a:cxn ang="0">
                  <a:pos x="77" y="19"/>
                </a:cxn>
                <a:cxn ang="0">
                  <a:pos x="63" y="12"/>
                </a:cxn>
                <a:cxn ang="0">
                  <a:pos x="48" y="8"/>
                </a:cxn>
                <a:cxn ang="0">
                  <a:pos x="32" y="4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59" h="154">
                  <a:moveTo>
                    <a:pt x="0" y="0"/>
                  </a:moveTo>
                  <a:lnTo>
                    <a:pt x="0" y="10"/>
                  </a:lnTo>
                  <a:lnTo>
                    <a:pt x="17" y="10"/>
                  </a:lnTo>
                  <a:lnTo>
                    <a:pt x="31" y="12"/>
                  </a:lnTo>
                  <a:lnTo>
                    <a:pt x="46" y="16"/>
                  </a:lnTo>
                  <a:lnTo>
                    <a:pt x="59" y="21"/>
                  </a:lnTo>
                  <a:lnTo>
                    <a:pt x="73" y="27"/>
                  </a:lnTo>
                  <a:lnTo>
                    <a:pt x="84" y="35"/>
                  </a:lnTo>
                  <a:lnTo>
                    <a:pt x="96" y="42"/>
                  </a:lnTo>
                  <a:lnTo>
                    <a:pt x="107" y="52"/>
                  </a:lnTo>
                  <a:lnTo>
                    <a:pt x="115" y="62"/>
                  </a:lnTo>
                  <a:lnTo>
                    <a:pt x="125" y="73"/>
                  </a:lnTo>
                  <a:lnTo>
                    <a:pt x="132" y="85"/>
                  </a:lnTo>
                  <a:lnTo>
                    <a:pt x="138" y="98"/>
                  </a:lnTo>
                  <a:lnTo>
                    <a:pt x="142" y="111"/>
                  </a:lnTo>
                  <a:lnTo>
                    <a:pt x="146" y="125"/>
                  </a:lnTo>
                  <a:lnTo>
                    <a:pt x="148" y="140"/>
                  </a:lnTo>
                  <a:lnTo>
                    <a:pt x="149" y="154"/>
                  </a:lnTo>
                  <a:lnTo>
                    <a:pt x="159" y="154"/>
                  </a:lnTo>
                  <a:lnTo>
                    <a:pt x="157" y="138"/>
                  </a:lnTo>
                  <a:lnTo>
                    <a:pt x="155" y="123"/>
                  </a:lnTo>
                  <a:lnTo>
                    <a:pt x="151" y="110"/>
                  </a:lnTo>
                  <a:lnTo>
                    <a:pt x="146" y="94"/>
                  </a:lnTo>
                  <a:lnTo>
                    <a:pt x="140" y="81"/>
                  </a:lnTo>
                  <a:lnTo>
                    <a:pt x="132" y="69"/>
                  </a:lnTo>
                  <a:lnTo>
                    <a:pt x="123" y="56"/>
                  </a:lnTo>
                  <a:lnTo>
                    <a:pt x="113" y="46"/>
                  </a:lnTo>
                  <a:lnTo>
                    <a:pt x="102" y="35"/>
                  </a:lnTo>
                  <a:lnTo>
                    <a:pt x="90" y="27"/>
                  </a:lnTo>
                  <a:lnTo>
                    <a:pt x="77" y="19"/>
                  </a:lnTo>
                  <a:lnTo>
                    <a:pt x="63" y="12"/>
                  </a:lnTo>
                  <a:lnTo>
                    <a:pt x="48" y="8"/>
                  </a:lnTo>
                  <a:lnTo>
                    <a:pt x="32" y="4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  <p:sp>
          <p:nvSpPr>
            <p:cNvPr id="39" name="Freeform 82"/>
            <p:cNvSpPr>
              <a:spLocks/>
            </p:cNvSpPr>
            <p:nvPr/>
          </p:nvSpPr>
          <p:spPr bwMode="auto">
            <a:xfrm>
              <a:off x="1839914" y="2238375"/>
              <a:ext cx="203200" cy="195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3" y="9"/>
                </a:cxn>
                <a:cxn ang="0">
                  <a:pos x="25" y="11"/>
                </a:cxn>
                <a:cxn ang="0">
                  <a:pos x="36" y="13"/>
                </a:cxn>
                <a:cxn ang="0">
                  <a:pos x="48" y="17"/>
                </a:cxn>
                <a:cxn ang="0">
                  <a:pos x="57" y="23"/>
                </a:cxn>
                <a:cxn ang="0">
                  <a:pos x="67" y="29"/>
                </a:cxn>
                <a:cxn ang="0">
                  <a:pos x="77" y="34"/>
                </a:cxn>
                <a:cxn ang="0">
                  <a:pos x="84" y="42"/>
                </a:cxn>
                <a:cxn ang="0">
                  <a:pos x="92" y="50"/>
                </a:cxn>
                <a:cxn ang="0">
                  <a:pos x="100" y="59"/>
                </a:cxn>
                <a:cxn ang="0">
                  <a:pos x="105" y="69"/>
                </a:cxn>
                <a:cxn ang="0">
                  <a:pos x="109" y="79"/>
                </a:cxn>
                <a:cxn ang="0">
                  <a:pos x="113" y="90"/>
                </a:cxn>
                <a:cxn ang="0">
                  <a:pos x="117" y="100"/>
                </a:cxn>
                <a:cxn ang="0">
                  <a:pos x="119" y="111"/>
                </a:cxn>
                <a:cxn ang="0">
                  <a:pos x="119" y="123"/>
                </a:cxn>
                <a:cxn ang="0">
                  <a:pos x="128" y="123"/>
                </a:cxn>
                <a:cxn ang="0">
                  <a:pos x="128" y="111"/>
                </a:cxn>
                <a:cxn ang="0">
                  <a:pos x="126" y="98"/>
                </a:cxn>
                <a:cxn ang="0">
                  <a:pos x="123" y="86"/>
                </a:cxn>
                <a:cxn ang="0">
                  <a:pos x="119" y="75"/>
                </a:cxn>
                <a:cxn ang="0">
                  <a:pos x="113" y="65"/>
                </a:cxn>
                <a:cxn ang="0">
                  <a:pos x="107" y="54"/>
                </a:cxn>
                <a:cxn ang="0">
                  <a:pos x="100" y="44"/>
                </a:cxn>
                <a:cxn ang="0">
                  <a:pos x="92" y="36"/>
                </a:cxn>
                <a:cxn ang="0">
                  <a:pos x="82" y="27"/>
                </a:cxn>
                <a:cxn ang="0">
                  <a:pos x="73" y="21"/>
                </a:cxn>
                <a:cxn ang="0">
                  <a:pos x="61" y="13"/>
                </a:cxn>
                <a:cxn ang="0">
                  <a:pos x="52" y="9"/>
                </a:cxn>
                <a:cxn ang="0">
                  <a:pos x="38" y="6"/>
                </a:cxn>
                <a:cxn ang="0">
                  <a:pos x="27" y="2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28" h="123">
                  <a:moveTo>
                    <a:pt x="0" y="0"/>
                  </a:moveTo>
                  <a:lnTo>
                    <a:pt x="0" y="8"/>
                  </a:lnTo>
                  <a:lnTo>
                    <a:pt x="13" y="9"/>
                  </a:lnTo>
                  <a:lnTo>
                    <a:pt x="25" y="11"/>
                  </a:lnTo>
                  <a:lnTo>
                    <a:pt x="36" y="13"/>
                  </a:lnTo>
                  <a:lnTo>
                    <a:pt x="48" y="17"/>
                  </a:lnTo>
                  <a:lnTo>
                    <a:pt x="57" y="23"/>
                  </a:lnTo>
                  <a:lnTo>
                    <a:pt x="67" y="29"/>
                  </a:lnTo>
                  <a:lnTo>
                    <a:pt x="77" y="34"/>
                  </a:lnTo>
                  <a:lnTo>
                    <a:pt x="84" y="42"/>
                  </a:lnTo>
                  <a:lnTo>
                    <a:pt x="92" y="50"/>
                  </a:lnTo>
                  <a:lnTo>
                    <a:pt x="100" y="59"/>
                  </a:lnTo>
                  <a:lnTo>
                    <a:pt x="105" y="69"/>
                  </a:lnTo>
                  <a:lnTo>
                    <a:pt x="109" y="79"/>
                  </a:lnTo>
                  <a:lnTo>
                    <a:pt x="113" y="90"/>
                  </a:lnTo>
                  <a:lnTo>
                    <a:pt x="117" y="100"/>
                  </a:lnTo>
                  <a:lnTo>
                    <a:pt x="119" y="111"/>
                  </a:lnTo>
                  <a:lnTo>
                    <a:pt x="119" y="123"/>
                  </a:lnTo>
                  <a:lnTo>
                    <a:pt x="128" y="123"/>
                  </a:lnTo>
                  <a:lnTo>
                    <a:pt x="128" y="111"/>
                  </a:lnTo>
                  <a:lnTo>
                    <a:pt x="126" y="98"/>
                  </a:lnTo>
                  <a:lnTo>
                    <a:pt x="123" y="86"/>
                  </a:lnTo>
                  <a:lnTo>
                    <a:pt x="119" y="75"/>
                  </a:lnTo>
                  <a:lnTo>
                    <a:pt x="113" y="65"/>
                  </a:lnTo>
                  <a:lnTo>
                    <a:pt x="107" y="54"/>
                  </a:lnTo>
                  <a:lnTo>
                    <a:pt x="100" y="44"/>
                  </a:lnTo>
                  <a:lnTo>
                    <a:pt x="92" y="36"/>
                  </a:lnTo>
                  <a:lnTo>
                    <a:pt x="82" y="27"/>
                  </a:lnTo>
                  <a:lnTo>
                    <a:pt x="73" y="21"/>
                  </a:lnTo>
                  <a:lnTo>
                    <a:pt x="61" y="13"/>
                  </a:lnTo>
                  <a:lnTo>
                    <a:pt x="52" y="9"/>
                  </a:lnTo>
                  <a:lnTo>
                    <a:pt x="38" y="6"/>
                  </a:lnTo>
                  <a:lnTo>
                    <a:pt x="27" y="2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  <p:sp>
          <p:nvSpPr>
            <p:cNvPr id="40" name="Freeform 83"/>
            <p:cNvSpPr>
              <a:spLocks noEditPoints="1"/>
            </p:cNvSpPr>
            <p:nvPr/>
          </p:nvSpPr>
          <p:spPr bwMode="auto">
            <a:xfrm>
              <a:off x="1631951" y="2625725"/>
              <a:ext cx="222250" cy="103188"/>
            </a:xfrm>
            <a:custGeom>
              <a:avLst/>
              <a:gdLst/>
              <a:ahLst/>
              <a:cxnLst>
                <a:cxn ang="0">
                  <a:pos x="106" y="42"/>
                </a:cxn>
                <a:cxn ang="0">
                  <a:pos x="81" y="0"/>
                </a:cxn>
                <a:cxn ang="0">
                  <a:pos x="29" y="0"/>
                </a:cxn>
                <a:cxn ang="0">
                  <a:pos x="25" y="42"/>
                </a:cxn>
                <a:cxn ang="0">
                  <a:pos x="12" y="42"/>
                </a:cxn>
                <a:cxn ang="0">
                  <a:pos x="0" y="65"/>
                </a:cxn>
                <a:cxn ang="0">
                  <a:pos x="140" y="65"/>
                </a:cxn>
                <a:cxn ang="0">
                  <a:pos x="121" y="42"/>
                </a:cxn>
                <a:cxn ang="0">
                  <a:pos x="106" y="42"/>
                </a:cxn>
                <a:cxn ang="0">
                  <a:pos x="39" y="11"/>
                </a:cxn>
                <a:cxn ang="0">
                  <a:pos x="75" y="11"/>
                </a:cxn>
                <a:cxn ang="0">
                  <a:pos x="92" y="42"/>
                </a:cxn>
                <a:cxn ang="0">
                  <a:pos x="37" y="42"/>
                </a:cxn>
                <a:cxn ang="0">
                  <a:pos x="39" y="11"/>
                </a:cxn>
              </a:cxnLst>
              <a:rect l="0" t="0" r="r" b="b"/>
              <a:pathLst>
                <a:path w="140" h="65">
                  <a:moveTo>
                    <a:pt x="106" y="42"/>
                  </a:moveTo>
                  <a:lnTo>
                    <a:pt x="81" y="0"/>
                  </a:lnTo>
                  <a:lnTo>
                    <a:pt x="29" y="0"/>
                  </a:lnTo>
                  <a:lnTo>
                    <a:pt x="25" y="42"/>
                  </a:lnTo>
                  <a:lnTo>
                    <a:pt x="12" y="42"/>
                  </a:lnTo>
                  <a:lnTo>
                    <a:pt x="0" y="65"/>
                  </a:lnTo>
                  <a:lnTo>
                    <a:pt x="140" y="65"/>
                  </a:lnTo>
                  <a:lnTo>
                    <a:pt x="121" y="42"/>
                  </a:lnTo>
                  <a:lnTo>
                    <a:pt x="106" y="42"/>
                  </a:lnTo>
                  <a:close/>
                  <a:moveTo>
                    <a:pt x="39" y="11"/>
                  </a:moveTo>
                  <a:lnTo>
                    <a:pt x="75" y="11"/>
                  </a:lnTo>
                  <a:lnTo>
                    <a:pt x="92" y="42"/>
                  </a:lnTo>
                  <a:lnTo>
                    <a:pt x="37" y="42"/>
                  </a:lnTo>
                  <a:lnTo>
                    <a:pt x="39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62205" y="950287"/>
            <a:ext cx="488015" cy="432239"/>
            <a:chOff x="6751638" y="1779588"/>
            <a:chExt cx="563562" cy="490537"/>
          </a:xfrm>
          <a:solidFill>
            <a:schemeClr val="bg1">
              <a:alpha val="40000"/>
            </a:schemeClr>
          </a:solidFill>
        </p:grpSpPr>
        <p:sp>
          <p:nvSpPr>
            <p:cNvPr id="42" name="Freeform 86"/>
            <p:cNvSpPr>
              <a:spLocks noEditPoints="1"/>
            </p:cNvSpPr>
            <p:nvPr/>
          </p:nvSpPr>
          <p:spPr bwMode="auto">
            <a:xfrm>
              <a:off x="6840538" y="1779588"/>
              <a:ext cx="474662" cy="298450"/>
            </a:xfrm>
            <a:custGeom>
              <a:avLst/>
              <a:gdLst/>
              <a:ahLst/>
              <a:cxnLst>
                <a:cxn ang="0">
                  <a:pos x="67" y="103"/>
                </a:cxn>
                <a:cxn ang="0">
                  <a:pos x="77" y="103"/>
                </a:cxn>
                <a:cxn ang="0">
                  <a:pos x="138" y="149"/>
                </a:cxn>
                <a:cxn ang="0">
                  <a:pos x="138" y="161"/>
                </a:cxn>
                <a:cxn ang="0">
                  <a:pos x="150" y="188"/>
                </a:cxn>
                <a:cxn ang="0">
                  <a:pos x="217" y="170"/>
                </a:cxn>
                <a:cxn ang="0">
                  <a:pos x="226" y="178"/>
                </a:cxn>
                <a:cxn ang="0">
                  <a:pos x="269" y="161"/>
                </a:cxn>
                <a:cxn ang="0">
                  <a:pos x="297" y="123"/>
                </a:cxn>
                <a:cxn ang="0">
                  <a:pos x="282" y="82"/>
                </a:cxn>
                <a:cxn ang="0">
                  <a:pos x="259" y="50"/>
                </a:cxn>
                <a:cxn ang="0">
                  <a:pos x="226" y="23"/>
                </a:cxn>
                <a:cxn ang="0">
                  <a:pos x="188" y="5"/>
                </a:cxn>
                <a:cxn ang="0">
                  <a:pos x="146" y="0"/>
                </a:cxn>
                <a:cxn ang="0">
                  <a:pos x="109" y="4"/>
                </a:cxn>
                <a:cxn ang="0">
                  <a:pos x="56" y="29"/>
                </a:cxn>
                <a:cxn ang="0">
                  <a:pos x="10" y="82"/>
                </a:cxn>
                <a:cxn ang="0">
                  <a:pos x="25" y="98"/>
                </a:cxn>
                <a:cxn ang="0">
                  <a:pos x="228" y="149"/>
                </a:cxn>
                <a:cxn ang="0">
                  <a:pos x="228" y="130"/>
                </a:cxn>
                <a:cxn ang="0">
                  <a:pos x="221" y="88"/>
                </a:cxn>
                <a:cxn ang="0">
                  <a:pos x="276" y="117"/>
                </a:cxn>
                <a:cxn ang="0">
                  <a:pos x="255" y="76"/>
                </a:cxn>
                <a:cxn ang="0">
                  <a:pos x="198" y="44"/>
                </a:cxn>
                <a:cxn ang="0">
                  <a:pos x="186" y="27"/>
                </a:cxn>
                <a:cxn ang="0">
                  <a:pos x="219" y="42"/>
                </a:cxn>
                <a:cxn ang="0">
                  <a:pos x="247" y="67"/>
                </a:cxn>
                <a:cxn ang="0">
                  <a:pos x="157" y="27"/>
                </a:cxn>
                <a:cxn ang="0">
                  <a:pos x="182" y="40"/>
                </a:cxn>
                <a:cxn ang="0">
                  <a:pos x="201" y="67"/>
                </a:cxn>
                <a:cxn ang="0">
                  <a:pos x="150" y="27"/>
                </a:cxn>
                <a:cxn ang="0">
                  <a:pos x="215" y="101"/>
                </a:cxn>
                <a:cxn ang="0">
                  <a:pos x="219" y="144"/>
                </a:cxn>
                <a:cxn ang="0">
                  <a:pos x="150" y="149"/>
                </a:cxn>
                <a:cxn ang="0">
                  <a:pos x="138" y="76"/>
                </a:cxn>
                <a:cxn ang="0">
                  <a:pos x="96" y="57"/>
                </a:cxn>
                <a:cxn ang="0">
                  <a:pos x="115" y="36"/>
                </a:cxn>
                <a:cxn ang="0">
                  <a:pos x="138" y="27"/>
                </a:cxn>
                <a:cxn ang="0">
                  <a:pos x="105" y="32"/>
                </a:cxn>
                <a:cxn ang="0">
                  <a:pos x="75" y="76"/>
                </a:cxn>
                <a:cxn ang="0">
                  <a:pos x="52" y="59"/>
                </a:cxn>
                <a:cxn ang="0">
                  <a:pos x="82" y="36"/>
                </a:cxn>
                <a:cxn ang="0">
                  <a:pos x="117" y="23"/>
                </a:cxn>
              </a:cxnLst>
              <a:rect l="0" t="0" r="r" b="b"/>
              <a:pathLst>
                <a:path w="299" h="188">
                  <a:moveTo>
                    <a:pt x="31" y="88"/>
                  </a:moveTo>
                  <a:lnTo>
                    <a:pt x="71" y="88"/>
                  </a:lnTo>
                  <a:lnTo>
                    <a:pt x="67" y="103"/>
                  </a:lnTo>
                  <a:lnTo>
                    <a:pt x="63" y="119"/>
                  </a:lnTo>
                  <a:lnTo>
                    <a:pt x="73" y="121"/>
                  </a:lnTo>
                  <a:lnTo>
                    <a:pt x="77" y="103"/>
                  </a:lnTo>
                  <a:lnTo>
                    <a:pt x="81" y="88"/>
                  </a:lnTo>
                  <a:lnTo>
                    <a:pt x="138" y="88"/>
                  </a:lnTo>
                  <a:lnTo>
                    <a:pt x="138" y="149"/>
                  </a:lnTo>
                  <a:lnTo>
                    <a:pt x="105" y="149"/>
                  </a:lnTo>
                  <a:lnTo>
                    <a:pt x="98" y="161"/>
                  </a:lnTo>
                  <a:lnTo>
                    <a:pt x="138" y="161"/>
                  </a:lnTo>
                  <a:lnTo>
                    <a:pt x="138" y="186"/>
                  </a:lnTo>
                  <a:lnTo>
                    <a:pt x="144" y="186"/>
                  </a:lnTo>
                  <a:lnTo>
                    <a:pt x="150" y="188"/>
                  </a:lnTo>
                  <a:lnTo>
                    <a:pt x="150" y="161"/>
                  </a:lnTo>
                  <a:lnTo>
                    <a:pt x="219" y="161"/>
                  </a:lnTo>
                  <a:lnTo>
                    <a:pt x="217" y="170"/>
                  </a:lnTo>
                  <a:lnTo>
                    <a:pt x="215" y="182"/>
                  </a:lnTo>
                  <a:lnTo>
                    <a:pt x="221" y="180"/>
                  </a:lnTo>
                  <a:lnTo>
                    <a:pt x="226" y="178"/>
                  </a:lnTo>
                  <a:lnTo>
                    <a:pt x="226" y="169"/>
                  </a:lnTo>
                  <a:lnTo>
                    <a:pt x="228" y="161"/>
                  </a:lnTo>
                  <a:lnTo>
                    <a:pt x="269" y="161"/>
                  </a:lnTo>
                  <a:lnTo>
                    <a:pt x="284" y="149"/>
                  </a:lnTo>
                  <a:lnTo>
                    <a:pt x="299" y="136"/>
                  </a:lnTo>
                  <a:lnTo>
                    <a:pt x="297" y="123"/>
                  </a:lnTo>
                  <a:lnTo>
                    <a:pt x="294" y="107"/>
                  </a:lnTo>
                  <a:lnTo>
                    <a:pt x="288" y="96"/>
                  </a:lnTo>
                  <a:lnTo>
                    <a:pt x="282" y="82"/>
                  </a:lnTo>
                  <a:lnTo>
                    <a:pt x="274" y="71"/>
                  </a:lnTo>
                  <a:lnTo>
                    <a:pt x="267" y="59"/>
                  </a:lnTo>
                  <a:lnTo>
                    <a:pt x="259" y="50"/>
                  </a:lnTo>
                  <a:lnTo>
                    <a:pt x="247" y="40"/>
                  </a:lnTo>
                  <a:lnTo>
                    <a:pt x="238" y="30"/>
                  </a:lnTo>
                  <a:lnTo>
                    <a:pt x="226" y="23"/>
                  </a:lnTo>
                  <a:lnTo>
                    <a:pt x="215" y="15"/>
                  </a:lnTo>
                  <a:lnTo>
                    <a:pt x="201" y="9"/>
                  </a:lnTo>
                  <a:lnTo>
                    <a:pt x="188" y="5"/>
                  </a:lnTo>
                  <a:lnTo>
                    <a:pt x="175" y="2"/>
                  </a:lnTo>
                  <a:lnTo>
                    <a:pt x="159" y="0"/>
                  </a:lnTo>
                  <a:lnTo>
                    <a:pt x="146" y="0"/>
                  </a:lnTo>
                  <a:lnTo>
                    <a:pt x="132" y="0"/>
                  </a:lnTo>
                  <a:lnTo>
                    <a:pt x="121" y="2"/>
                  </a:lnTo>
                  <a:lnTo>
                    <a:pt x="109" y="4"/>
                  </a:lnTo>
                  <a:lnTo>
                    <a:pt x="98" y="7"/>
                  </a:lnTo>
                  <a:lnTo>
                    <a:pt x="75" y="17"/>
                  </a:lnTo>
                  <a:lnTo>
                    <a:pt x="56" y="29"/>
                  </a:lnTo>
                  <a:lnTo>
                    <a:pt x="36" y="44"/>
                  </a:lnTo>
                  <a:lnTo>
                    <a:pt x="21" y="61"/>
                  </a:lnTo>
                  <a:lnTo>
                    <a:pt x="10" y="82"/>
                  </a:lnTo>
                  <a:lnTo>
                    <a:pt x="0" y="103"/>
                  </a:lnTo>
                  <a:lnTo>
                    <a:pt x="19" y="109"/>
                  </a:lnTo>
                  <a:lnTo>
                    <a:pt x="25" y="98"/>
                  </a:lnTo>
                  <a:lnTo>
                    <a:pt x="31" y="88"/>
                  </a:lnTo>
                  <a:close/>
                  <a:moveTo>
                    <a:pt x="284" y="149"/>
                  </a:moveTo>
                  <a:lnTo>
                    <a:pt x="228" y="149"/>
                  </a:lnTo>
                  <a:lnTo>
                    <a:pt x="228" y="147"/>
                  </a:lnTo>
                  <a:lnTo>
                    <a:pt x="228" y="144"/>
                  </a:lnTo>
                  <a:lnTo>
                    <a:pt x="228" y="130"/>
                  </a:lnTo>
                  <a:lnTo>
                    <a:pt x="226" y="115"/>
                  </a:lnTo>
                  <a:lnTo>
                    <a:pt x="224" y="101"/>
                  </a:lnTo>
                  <a:lnTo>
                    <a:pt x="221" y="88"/>
                  </a:lnTo>
                  <a:lnTo>
                    <a:pt x="261" y="88"/>
                  </a:lnTo>
                  <a:lnTo>
                    <a:pt x="269" y="101"/>
                  </a:lnTo>
                  <a:lnTo>
                    <a:pt x="276" y="117"/>
                  </a:lnTo>
                  <a:lnTo>
                    <a:pt x="280" y="132"/>
                  </a:lnTo>
                  <a:lnTo>
                    <a:pt x="284" y="149"/>
                  </a:lnTo>
                  <a:close/>
                  <a:moveTo>
                    <a:pt x="255" y="76"/>
                  </a:moveTo>
                  <a:lnTo>
                    <a:pt x="217" y="76"/>
                  </a:lnTo>
                  <a:lnTo>
                    <a:pt x="207" y="59"/>
                  </a:lnTo>
                  <a:lnTo>
                    <a:pt x="198" y="44"/>
                  </a:lnTo>
                  <a:lnTo>
                    <a:pt x="186" y="32"/>
                  </a:lnTo>
                  <a:lnTo>
                    <a:pt x="173" y="23"/>
                  </a:lnTo>
                  <a:lnTo>
                    <a:pt x="186" y="27"/>
                  </a:lnTo>
                  <a:lnTo>
                    <a:pt x="198" y="30"/>
                  </a:lnTo>
                  <a:lnTo>
                    <a:pt x="209" y="36"/>
                  </a:lnTo>
                  <a:lnTo>
                    <a:pt x="219" y="42"/>
                  </a:lnTo>
                  <a:lnTo>
                    <a:pt x="228" y="50"/>
                  </a:lnTo>
                  <a:lnTo>
                    <a:pt x="238" y="59"/>
                  </a:lnTo>
                  <a:lnTo>
                    <a:pt x="247" y="67"/>
                  </a:lnTo>
                  <a:lnTo>
                    <a:pt x="255" y="76"/>
                  </a:lnTo>
                  <a:close/>
                  <a:moveTo>
                    <a:pt x="150" y="27"/>
                  </a:moveTo>
                  <a:lnTo>
                    <a:pt x="157" y="27"/>
                  </a:lnTo>
                  <a:lnTo>
                    <a:pt x="167" y="30"/>
                  </a:lnTo>
                  <a:lnTo>
                    <a:pt x="175" y="34"/>
                  </a:lnTo>
                  <a:lnTo>
                    <a:pt x="182" y="40"/>
                  </a:lnTo>
                  <a:lnTo>
                    <a:pt x="188" y="48"/>
                  </a:lnTo>
                  <a:lnTo>
                    <a:pt x="196" y="57"/>
                  </a:lnTo>
                  <a:lnTo>
                    <a:pt x="201" y="67"/>
                  </a:lnTo>
                  <a:lnTo>
                    <a:pt x="205" y="76"/>
                  </a:lnTo>
                  <a:lnTo>
                    <a:pt x="150" y="76"/>
                  </a:lnTo>
                  <a:lnTo>
                    <a:pt x="150" y="27"/>
                  </a:lnTo>
                  <a:close/>
                  <a:moveTo>
                    <a:pt x="150" y="88"/>
                  </a:moveTo>
                  <a:lnTo>
                    <a:pt x="211" y="88"/>
                  </a:lnTo>
                  <a:lnTo>
                    <a:pt x="215" y="101"/>
                  </a:lnTo>
                  <a:lnTo>
                    <a:pt x="217" y="115"/>
                  </a:lnTo>
                  <a:lnTo>
                    <a:pt x="219" y="130"/>
                  </a:lnTo>
                  <a:lnTo>
                    <a:pt x="219" y="144"/>
                  </a:lnTo>
                  <a:lnTo>
                    <a:pt x="219" y="147"/>
                  </a:lnTo>
                  <a:lnTo>
                    <a:pt x="219" y="149"/>
                  </a:lnTo>
                  <a:lnTo>
                    <a:pt x="150" y="149"/>
                  </a:lnTo>
                  <a:lnTo>
                    <a:pt x="150" y="88"/>
                  </a:lnTo>
                  <a:lnTo>
                    <a:pt x="150" y="88"/>
                  </a:lnTo>
                  <a:close/>
                  <a:moveTo>
                    <a:pt x="138" y="76"/>
                  </a:moveTo>
                  <a:lnTo>
                    <a:pt x="84" y="76"/>
                  </a:lnTo>
                  <a:lnTo>
                    <a:pt x="90" y="67"/>
                  </a:lnTo>
                  <a:lnTo>
                    <a:pt x="96" y="57"/>
                  </a:lnTo>
                  <a:lnTo>
                    <a:pt x="102" y="50"/>
                  </a:lnTo>
                  <a:lnTo>
                    <a:pt x="107" y="42"/>
                  </a:lnTo>
                  <a:lnTo>
                    <a:pt x="115" y="36"/>
                  </a:lnTo>
                  <a:lnTo>
                    <a:pt x="123" y="32"/>
                  </a:lnTo>
                  <a:lnTo>
                    <a:pt x="130" y="29"/>
                  </a:lnTo>
                  <a:lnTo>
                    <a:pt x="138" y="27"/>
                  </a:lnTo>
                  <a:lnTo>
                    <a:pt x="138" y="76"/>
                  </a:lnTo>
                  <a:close/>
                  <a:moveTo>
                    <a:pt x="117" y="23"/>
                  </a:moveTo>
                  <a:lnTo>
                    <a:pt x="105" y="32"/>
                  </a:lnTo>
                  <a:lnTo>
                    <a:pt x="94" y="44"/>
                  </a:lnTo>
                  <a:lnTo>
                    <a:pt x="82" y="59"/>
                  </a:lnTo>
                  <a:lnTo>
                    <a:pt x="75" y="76"/>
                  </a:lnTo>
                  <a:lnTo>
                    <a:pt x="36" y="76"/>
                  </a:lnTo>
                  <a:lnTo>
                    <a:pt x="44" y="67"/>
                  </a:lnTo>
                  <a:lnTo>
                    <a:pt x="52" y="59"/>
                  </a:lnTo>
                  <a:lnTo>
                    <a:pt x="61" y="50"/>
                  </a:lnTo>
                  <a:lnTo>
                    <a:pt x="71" y="42"/>
                  </a:lnTo>
                  <a:lnTo>
                    <a:pt x="82" y="36"/>
                  </a:lnTo>
                  <a:lnTo>
                    <a:pt x="94" y="30"/>
                  </a:lnTo>
                  <a:lnTo>
                    <a:pt x="105" y="27"/>
                  </a:lnTo>
                  <a:lnTo>
                    <a:pt x="117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  <p:sp>
          <p:nvSpPr>
            <p:cNvPr id="43" name="Freeform 87"/>
            <p:cNvSpPr>
              <a:spLocks/>
            </p:cNvSpPr>
            <p:nvPr/>
          </p:nvSpPr>
          <p:spPr bwMode="auto">
            <a:xfrm>
              <a:off x="6751638" y="1952625"/>
              <a:ext cx="563562" cy="317500"/>
            </a:xfrm>
            <a:custGeom>
              <a:avLst/>
              <a:gdLst/>
              <a:ahLst/>
              <a:cxnLst>
                <a:cxn ang="0">
                  <a:pos x="355" y="48"/>
                </a:cxn>
                <a:cxn ang="0">
                  <a:pos x="344" y="56"/>
                </a:cxn>
                <a:cxn ang="0">
                  <a:pos x="317" y="73"/>
                </a:cxn>
                <a:cxn ang="0">
                  <a:pos x="282" y="85"/>
                </a:cxn>
                <a:cxn ang="0">
                  <a:pos x="246" y="90"/>
                </a:cxn>
                <a:cxn ang="0">
                  <a:pos x="209" y="90"/>
                </a:cxn>
                <a:cxn ang="0">
                  <a:pos x="175" y="86"/>
                </a:cxn>
                <a:cxn ang="0">
                  <a:pos x="146" y="79"/>
                </a:cxn>
                <a:cxn ang="0">
                  <a:pos x="127" y="69"/>
                </a:cxn>
                <a:cxn ang="0">
                  <a:pos x="138" y="42"/>
                </a:cxn>
                <a:cxn ang="0">
                  <a:pos x="140" y="35"/>
                </a:cxn>
                <a:cxn ang="0">
                  <a:pos x="135" y="31"/>
                </a:cxn>
                <a:cxn ang="0">
                  <a:pos x="71" y="15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19" y="75"/>
                </a:cxn>
                <a:cxn ang="0">
                  <a:pos x="39" y="142"/>
                </a:cxn>
                <a:cxn ang="0">
                  <a:pos x="43" y="146"/>
                </a:cxn>
                <a:cxn ang="0">
                  <a:pos x="48" y="144"/>
                </a:cxn>
                <a:cxn ang="0">
                  <a:pos x="73" y="115"/>
                </a:cxn>
                <a:cxn ang="0">
                  <a:pos x="100" y="132"/>
                </a:cxn>
                <a:cxn ang="0">
                  <a:pos x="129" y="142"/>
                </a:cxn>
                <a:cxn ang="0">
                  <a:pos x="161" y="148"/>
                </a:cxn>
                <a:cxn ang="0">
                  <a:pos x="196" y="148"/>
                </a:cxn>
                <a:cxn ang="0">
                  <a:pos x="231" y="142"/>
                </a:cxn>
                <a:cxn ang="0">
                  <a:pos x="263" y="134"/>
                </a:cxn>
                <a:cxn ang="0">
                  <a:pos x="292" y="123"/>
                </a:cxn>
                <a:cxn ang="0">
                  <a:pos x="319" y="108"/>
                </a:cxn>
                <a:cxn ang="0">
                  <a:pos x="303" y="129"/>
                </a:cxn>
                <a:cxn ang="0">
                  <a:pos x="288" y="146"/>
                </a:cxn>
                <a:cxn ang="0">
                  <a:pos x="252" y="167"/>
                </a:cxn>
                <a:cxn ang="0">
                  <a:pos x="213" y="177"/>
                </a:cxn>
                <a:cxn ang="0">
                  <a:pos x="177" y="177"/>
                </a:cxn>
                <a:cxn ang="0">
                  <a:pos x="117" y="165"/>
                </a:cxn>
                <a:cxn ang="0">
                  <a:pos x="92" y="154"/>
                </a:cxn>
                <a:cxn ang="0">
                  <a:pos x="92" y="154"/>
                </a:cxn>
                <a:cxn ang="0">
                  <a:pos x="115" y="173"/>
                </a:cxn>
                <a:cxn ang="0">
                  <a:pos x="140" y="188"/>
                </a:cxn>
                <a:cxn ang="0">
                  <a:pos x="171" y="196"/>
                </a:cxn>
                <a:cxn ang="0">
                  <a:pos x="202" y="200"/>
                </a:cxn>
                <a:cxn ang="0">
                  <a:pos x="231" y="198"/>
                </a:cxn>
                <a:cxn ang="0">
                  <a:pos x="257" y="188"/>
                </a:cxn>
                <a:cxn ang="0">
                  <a:pos x="282" y="177"/>
                </a:cxn>
                <a:cxn ang="0">
                  <a:pos x="305" y="159"/>
                </a:cxn>
                <a:cxn ang="0">
                  <a:pos x="325" y="138"/>
                </a:cxn>
                <a:cxn ang="0">
                  <a:pos x="340" y="115"/>
                </a:cxn>
                <a:cxn ang="0">
                  <a:pos x="350" y="90"/>
                </a:cxn>
                <a:cxn ang="0">
                  <a:pos x="355" y="61"/>
                </a:cxn>
                <a:cxn ang="0">
                  <a:pos x="355" y="58"/>
                </a:cxn>
                <a:cxn ang="0">
                  <a:pos x="355" y="58"/>
                </a:cxn>
                <a:cxn ang="0">
                  <a:pos x="355" y="54"/>
                </a:cxn>
                <a:cxn ang="0">
                  <a:pos x="355" y="54"/>
                </a:cxn>
              </a:cxnLst>
              <a:rect l="0" t="0" r="r" b="b"/>
              <a:pathLst>
                <a:path w="355" h="200">
                  <a:moveTo>
                    <a:pt x="355" y="54"/>
                  </a:moveTo>
                  <a:lnTo>
                    <a:pt x="355" y="48"/>
                  </a:lnTo>
                  <a:lnTo>
                    <a:pt x="355" y="44"/>
                  </a:lnTo>
                  <a:lnTo>
                    <a:pt x="344" y="56"/>
                  </a:lnTo>
                  <a:lnTo>
                    <a:pt x="330" y="65"/>
                  </a:lnTo>
                  <a:lnTo>
                    <a:pt x="317" y="73"/>
                  </a:lnTo>
                  <a:lnTo>
                    <a:pt x="300" y="79"/>
                  </a:lnTo>
                  <a:lnTo>
                    <a:pt x="282" y="85"/>
                  </a:lnTo>
                  <a:lnTo>
                    <a:pt x="265" y="88"/>
                  </a:lnTo>
                  <a:lnTo>
                    <a:pt x="246" y="90"/>
                  </a:lnTo>
                  <a:lnTo>
                    <a:pt x="227" y="90"/>
                  </a:lnTo>
                  <a:lnTo>
                    <a:pt x="209" y="90"/>
                  </a:lnTo>
                  <a:lnTo>
                    <a:pt x="192" y="90"/>
                  </a:lnTo>
                  <a:lnTo>
                    <a:pt x="175" y="86"/>
                  </a:lnTo>
                  <a:lnTo>
                    <a:pt x="160" y="85"/>
                  </a:lnTo>
                  <a:lnTo>
                    <a:pt x="146" y="79"/>
                  </a:lnTo>
                  <a:lnTo>
                    <a:pt x="135" y="75"/>
                  </a:lnTo>
                  <a:lnTo>
                    <a:pt x="127" y="69"/>
                  </a:lnTo>
                  <a:lnTo>
                    <a:pt x="119" y="63"/>
                  </a:lnTo>
                  <a:lnTo>
                    <a:pt x="138" y="42"/>
                  </a:lnTo>
                  <a:lnTo>
                    <a:pt x="140" y="38"/>
                  </a:lnTo>
                  <a:lnTo>
                    <a:pt x="140" y="35"/>
                  </a:lnTo>
                  <a:lnTo>
                    <a:pt x="138" y="33"/>
                  </a:lnTo>
                  <a:lnTo>
                    <a:pt x="135" y="31"/>
                  </a:lnTo>
                  <a:lnTo>
                    <a:pt x="81" y="17"/>
                  </a:lnTo>
                  <a:lnTo>
                    <a:pt x="71" y="15"/>
                  </a:lnTo>
                  <a:lnTo>
                    <a:pt x="62" y="1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16" y="63"/>
                  </a:lnTo>
                  <a:lnTo>
                    <a:pt x="19" y="75"/>
                  </a:lnTo>
                  <a:lnTo>
                    <a:pt x="23" y="85"/>
                  </a:lnTo>
                  <a:lnTo>
                    <a:pt x="39" y="142"/>
                  </a:lnTo>
                  <a:lnTo>
                    <a:pt x="41" y="144"/>
                  </a:lnTo>
                  <a:lnTo>
                    <a:pt x="43" y="146"/>
                  </a:lnTo>
                  <a:lnTo>
                    <a:pt x="46" y="146"/>
                  </a:lnTo>
                  <a:lnTo>
                    <a:pt x="48" y="144"/>
                  </a:lnTo>
                  <a:lnTo>
                    <a:pt x="58" y="132"/>
                  </a:lnTo>
                  <a:lnTo>
                    <a:pt x="73" y="115"/>
                  </a:lnTo>
                  <a:lnTo>
                    <a:pt x="87" y="125"/>
                  </a:lnTo>
                  <a:lnTo>
                    <a:pt x="100" y="132"/>
                  </a:lnTo>
                  <a:lnTo>
                    <a:pt x="114" y="138"/>
                  </a:lnTo>
                  <a:lnTo>
                    <a:pt x="129" y="142"/>
                  </a:lnTo>
                  <a:lnTo>
                    <a:pt x="144" y="146"/>
                  </a:lnTo>
                  <a:lnTo>
                    <a:pt x="161" y="148"/>
                  </a:lnTo>
                  <a:lnTo>
                    <a:pt x="179" y="148"/>
                  </a:lnTo>
                  <a:lnTo>
                    <a:pt x="196" y="148"/>
                  </a:lnTo>
                  <a:lnTo>
                    <a:pt x="213" y="146"/>
                  </a:lnTo>
                  <a:lnTo>
                    <a:pt x="231" y="142"/>
                  </a:lnTo>
                  <a:lnTo>
                    <a:pt x="246" y="138"/>
                  </a:lnTo>
                  <a:lnTo>
                    <a:pt x="263" y="134"/>
                  </a:lnTo>
                  <a:lnTo>
                    <a:pt x="279" y="129"/>
                  </a:lnTo>
                  <a:lnTo>
                    <a:pt x="292" y="123"/>
                  </a:lnTo>
                  <a:lnTo>
                    <a:pt x="305" y="115"/>
                  </a:lnTo>
                  <a:lnTo>
                    <a:pt x="319" y="108"/>
                  </a:lnTo>
                  <a:lnTo>
                    <a:pt x="311" y="119"/>
                  </a:lnTo>
                  <a:lnTo>
                    <a:pt x="303" y="129"/>
                  </a:lnTo>
                  <a:lnTo>
                    <a:pt x="296" y="138"/>
                  </a:lnTo>
                  <a:lnTo>
                    <a:pt x="288" y="146"/>
                  </a:lnTo>
                  <a:lnTo>
                    <a:pt x="269" y="157"/>
                  </a:lnTo>
                  <a:lnTo>
                    <a:pt x="252" y="167"/>
                  </a:lnTo>
                  <a:lnTo>
                    <a:pt x="232" y="173"/>
                  </a:lnTo>
                  <a:lnTo>
                    <a:pt x="213" y="177"/>
                  </a:lnTo>
                  <a:lnTo>
                    <a:pt x="196" y="179"/>
                  </a:lnTo>
                  <a:lnTo>
                    <a:pt x="177" y="177"/>
                  </a:lnTo>
                  <a:lnTo>
                    <a:pt x="144" y="173"/>
                  </a:lnTo>
                  <a:lnTo>
                    <a:pt x="117" y="165"/>
                  </a:lnTo>
                  <a:lnTo>
                    <a:pt x="98" y="157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104" y="165"/>
                  </a:lnTo>
                  <a:lnTo>
                    <a:pt x="115" y="173"/>
                  </a:lnTo>
                  <a:lnTo>
                    <a:pt x="127" y="180"/>
                  </a:lnTo>
                  <a:lnTo>
                    <a:pt x="140" y="188"/>
                  </a:lnTo>
                  <a:lnTo>
                    <a:pt x="156" y="192"/>
                  </a:lnTo>
                  <a:lnTo>
                    <a:pt x="171" y="196"/>
                  </a:lnTo>
                  <a:lnTo>
                    <a:pt x="186" y="200"/>
                  </a:lnTo>
                  <a:lnTo>
                    <a:pt x="202" y="200"/>
                  </a:lnTo>
                  <a:lnTo>
                    <a:pt x="217" y="200"/>
                  </a:lnTo>
                  <a:lnTo>
                    <a:pt x="231" y="198"/>
                  </a:lnTo>
                  <a:lnTo>
                    <a:pt x="244" y="194"/>
                  </a:lnTo>
                  <a:lnTo>
                    <a:pt x="257" y="188"/>
                  </a:lnTo>
                  <a:lnTo>
                    <a:pt x="271" y="182"/>
                  </a:lnTo>
                  <a:lnTo>
                    <a:pt x="282" y="177"/>
                  </a:lnTo>
                  <a:lnTo>
                    <a:pt x="294" y="169"/>
                  </a:lnTo>
                  <a:lnTo>
                    <a:pt x="305" y="159"/>
                  </a:lnTo>
                  <a:lnTo>
                    <a:pt x="315" y="150"/>
                  </a:lnTo>
                  <a:lnTo>
                    <a:pt x="325" y="138"/>
                  </a:lnTo>
                  <a:lnTo>
                    <a:pt x="332" y="129"/>
                  </a:lnTo>
                  <a:lnTo>
                    <a:pt x="340" y="115"/>
                  </a:lnTo>
                  <a:lnTo>
                    <a:pt x="346" y="102"/>
                  </a:lnTo>
                  <a:lnTo>
                    <a:pt x="350" y="90"/>
                  </a:lnTo>
                  <a:lnTo>
                    <a:pt x="353" y="75"/>
                  </a:lnTo>
                  <a:lnTo>
                    <a:pt x="355" y="61"/>
                  </a:lnTo>
                  <a:lnTo>
                    <a:pt x="355" y="60"/>
                  </a:lnTo>
                  <a:lnTo>
                    <a:pt x="355" y="58"/>
                  </a:lnTo>
                  <a:lnTo>
                    <a:pt x="355" y="58"/>
                  </a:lnTo>
                  <a:lnTo>
                    <a:pt x="355" y="58"/>
                  </a:lnTo>
                  <a:lnTo>
                    <a:pt x="355" y="56"/>
                  </a:lnTo>
                  <a:lnTo>
                    <a:pt x="355" y="54"/>
                  </a:lnTo>
                  <a:lnTo>
                    <a:pt x="355" y="54"/>
                  </a:lnTo>
                  <a:lnTo>
                    <a:pt x="355" y="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+mj-lt"/>
              </a:endParaRPr>
            </a:p>
          </p:txBody>
        </p:sp>
      </p:grpSp>
      <p:grpSp>
        <p:nvGrpSpPr>
          <p:cNvPr id="49" name="Group 5"/>
          <p:cNvGrpSpPr>
            <a:grpSpLocks noChangeAspect="1"/>
          </p:cNvGrpSpPr>
          <p:nvPr/>
        </p:nvGrpSpPr>
        <p:grpSpPr bwMode="auto">
          <a:xfrm>
            <a:off x="97239" y="1639111"/>
            <a:ext cx="306719" cy="367717"/>
            <a:chOff x="3199" y="570"/>
            <a:chExt cx="709" cy="850"/>
          </a:xfrm>
          <a:solidFill>
            <a:schemeClr val="bg1">
              <a:alpha val="40000"/>
            </a:schemeClr>
          </a:solidFill>
        </p:grpSpPr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3199" y="1116"/>
              <a:ext cx="709" cy="304"/>
            </a:xfrm>
            <a:custGeom>
              <a:avLst/>
              <a:gdLst>
                <a:gd name="T0" fmla="*/ 153 w 300"/>
                <a:gd name="T1" fmla="*/ 55 h 129"/>
                <a:gd name="T2" fmla="*/ 2 w 300"/>
                <a:gd name="T3" fmla="*/ 1 h 129"/>
                <a:gd name="T4" fmla="*/ 0 w 300"/>
                <a:gd name="T5" fmla="*/ 1 h 129"/>
                <a:gd name="T6" fmla="*/ 0 w 300"/>
                <a:gd name="T7" fmla="*/ 65 h 129"/>
                <a:gd name="T8" fmla="*/ 2 w 300"/>
                <a:gd name="T9" fmla="*/ 65 h 129"/>
                <a:gd name="T10" fmla="*/ 153 w 300"/>
                <a:gd name="T11" fmla="*/ 129 h 129"/>
                <a:gd name="T12" fmla="*/ 300 w 300"/>
                <a:gd name="T13" fmla="*/ 78 h 129"/>
                <a:gd name="T14" fmla="*/ 300 w 300"/>
                <a:gd name="T15" fmla="*/ 65 h 129"/>
                <a:gd name="T16" fmla="*/ 300 w 300"/>
                <a:gd name="T17" fmla="*/ 0 h 129"/>
                <a:gd name="T18" fmla="*/ 153 w 300"/>
                <a:gd name="T19" fmla="*/ 55 h 129"/>
                <a:gd name="T20" fmla="*/ 227 w 300"/>
                <a:gd name="T21" fmla="*/ 109 h 129"/>
                <a:gd name="T22" fmla="*/ 211 w 300"/>
                <a:gd name="T23" fmla="*/ 93 h 129"/>
                <a:gd name="T24" fmla="*/ 227 w 300"/>
                <a:gd name="T25" fmla="*/ 77 h 129"/>
                <a:gd name="T26" fmla="*/ 243 w 300"/>
                <a:gd name="T27" fmla="*/ 93 h 129"/>
                <a:gd name="T28" fmla="*/ 227 w 300"/>
                <a:gd name="T29" fmla="*/ 10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0" h="129">
                  <a:moveTo>
                    <a:pt x="153" y="55"/>
                  </a:moveTo>
                  <a:cubicBezTo>
                    <a:pt x="68" y="55"/>
                    <a:pt x="21" y="39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97"/>
                    <a:pt x="70" y="129"/>
                    <a:pt x="153" y="129"/>
                  </a:cubicBezTo>
                  <a:cubicBezTo>
                    <a:pt x="225" y="129"/>
                    <a:pt x="288" y="105"/>
                    <a:pt x="300" y="78"/>
                  </a:cubicBezTo>
                  <a:cubicBezTo>
                    <a:pt x="300" y="65"/>
                    <a:pt x="300" y="65"/>
                    <a:pt x="300" y="65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84" y="33"/>
                    <a:pt x="226" y="55"/>
                    <a:pt x="153" y="55"/>
                  </a:cubicBezTo>
                  <a:close/>
                  <a:moveTo>
                    <a:pt x="227" y="109"/>
                  </a:moveTo>
                  <a:cubicBezTo>
                    <a:pt x="218" y="109"/>
                    <a:pt x="211" y="102"/>
                    <a:pt x="211" y="93"/>
                  </a:cubicBezTo>
                  <a:cubicBezTo>
                    <a:pt x="211" y="84"/>
                    <a:pt x="218" y="77"/>
                    <a:pt x="227" y="77"/>
                  </a:cubicBezTo>
                  <a:cubicBezTo>
                    <a:pt x="236" y="77"/>
                    <a:pt x="243" y="84"/>
                    <a:pt x="243" y="93"/>
                  </a:cubicBezTo>
                  <a:cubicBezTo>
                    <a:pt x="243" y="102"/>
                    <a:pt x="236" y="109"/>
                    <a:pt x="2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000">
                <a:solidFill>
                  <a:prstClr val="black"/>
                </a:solidFill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7"/>
            <p:cNvSpPr>
              <a:spLocks noEditPoints="1"/>
            </p:cNvSpPr>
            <p:nvPr/>
          </p:nvSpPr>
          <p:spPr bwMode="auto">
            <a:xfrm>
              <a:off x="3199" y="570"/>
              <a:ext cx="709" cy="411"/>
            </a:xfrm>
            <a:custGeom>
              <a:avLst/>
              <a:gdLst>
                <a:gd name="T0" fmla="*/ 153 w 300"/>
                <a:gd name="T1" fmla="*/ 0 h 174"/>
                <a:gd name="T2" fmla="*/ 2 w 300"/>
                <a:gd name="T3" fmla="*/ 66 h 174"/>
                <a:gd name="T4" fmla="*/ 2 w 300"/>
                <a:gd name="T5" fmla="*/ 68 h 174"/>
                <a:gd name="T6" fmla="*/ 0 w 300"/>
                <a:gd name="T7" fmla="*/ 68 h 174"/>
                <a:gd name="T8" fmla="*/ 0 w 300"/>
                <a:gd name="T9" fmla="*/ 122 h 174"/>
                <a:gd name="T10" fmla="*/ 148 w 300"/>
                <a:gd name="T11" fmla="*/ 174 h 174"/>
                <a:gd name="T12" fmla="*/ 300 w 300"/>
                <a:gd name="T13" fmla="*/ 116 h 174"/>
                <a:gd name="T14" fmla="*/ 300 w 300"/>
                <a:gd name="T15" fmla="*/ 68 h 174"/>
                <a:gd name="T16" fmla="*/ 300 w 300"/>
                <a:gd name="T17" fmla="*/ 51 h 174"/>
                <a:gd name="T18" fmla="*/ 153 w 300"/>
                <a:gd name="T19" fmla="*/ 0 h 174"/>
                <a:gd name="T20" fmla="*/ 227 w 300"/>
                <a:gd name="T21" fmla="*/ 148 h 174"/>
                <a:gd name="T22" fmla="*/ 211 w 300"/>
                <a:gd name="T23" fmla="*/ 132 h 174"/>
                <a:gd name="T24" fmla="*/ 227 w 300"/>
                <a:gd name="T25" fmla="*/ 116 h 174"/>
                <a:gd name="T26" fmla="*/ 243 w 300"/>
                <a:gd name="T27" fmla="*/ 132 h 174"/>
                <a:gd name="T28" fmla="*/ 227 w 300"/>
                <a:gd name="T29" fmla="*/ 148 h 174"/>
                <a:gd name="T30" fmla="*/ 154 w 300"/>
                <a:gd name="T31" fmla="*/ 105 h 174"/>
                <a:gd name="T32" fmla="*/ 34 w 300"/>
                <a:gd name="T33" fmla="*/ 65 h 174"/>
                <a:gd name="T34" fmla="*/ 154 w 300"/>
                <a:gd name="T35" fmla="*/ 24 h 174"/>
                <a:gd name="T36" fmla="*/ 274 w 300"/>
                <a:gd name="T37" fmla="*/ 65 h 174"/>
                <a:gd name="T38" fmla="*/ 154 w 300"/>
                <a:gd name="T39" fmla="*/ 10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0" h="174">
                  <a:moveTo>
                    <a:pt x="153" y="0"/>
                  </a:moveTo>
                  <a:cubicBezTo>
                    <a:pt x="69" y="0"/>
                    <a:pt x="2" y="30"/>
                    <a:pt x="2" y="66"/>
                  </a:cubicBezTo>
                  <a:cubicBezTo>
                    <a:pt x="2" y="66"/>
                    <a:pt x="2" y="68"/>
                    <a:pt x="2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4" y="152"/>
                    <a:pt x="80" y="174"/>
                    <a:pt x="148" y="174"/>
                  </a:cubicBezTo>
                  <a:cubicBezTo>
                    <a:pt x="220" y="174"/>
                    <a:pt x="284" y="149"/>
                    <a:pt x="300" y="116"/>
                  </a:cubicBezTo>
                  <a:cubicBezTo>
                    <a:pt x="300" y="68"/>
                    <a:pt x="300" y="68"/>
                    <a:pt x="300" y="68"/>
                  </a:cubicBezTo>
                  <a:cubicBezTo>
                    <a:pt x="300" y="51"/>
                    <a:pt x="300" y="51"/>
                    <a:pt x="300" y="51"/>
                  </a:cubicBezTo>
                  <a:cubicBezTo>
                    <a:pt x="288" y="22"/>
                    <a:pt x="225" y="0"/>
                    <a:pt x="153" y="0"/>
                  </a:cubicBezTo>
                  <a:close/>
                  <a:moveTo>
                    <a:pt x="227" y="148"/>
                  </a:moveTo>
                  <a:cubicBezTo>
                    <a:pt x="218" y="148"/>
                    <a:pt x="211" y="141"/>
                    <a:pt x="211" y="132"/>
                  </a:cubicBezTo>
                  <a:cubicBezTo>
                    <a:pt x="211" y="123"/>
                    <a:pt x="218" y="116"/>
                    <a:pt x="227" y="116"/>
                  </a:cubicBezTo>
                  <a:cubicBezTo>
                    <a:pt x="236" y="116"/>
                    <a:pt x="243" y="123"/>
                    <a:pt x="243" y="132"/>
                  </a:cubicBezTo>
                  <a:cubicBezTo>
                    <a:pt x="243" y="141"/>
                    <a:pt x="236" y="148"/>
                    <a:pt x="227" y="148"/>
                  </a:cubicBezTo>
                  <a:close/>
                  <a:moveTo>
                    <a:pt x="154" y="105"/>
                  </a:moveTo>
                  <a:cubicBezTo>
                    <a:pt x="88" y="105"/>
                    <a:pt x="34" y="87"/>
                    <a:pt x="34" y="65"/>
                  </a:cubicBezTo>
                  <a:cubicBezTo>
                    <a:pt x="34" y="42"/>
                    <a:pt x="88" y="24"/>
                    <a:pt x="154" y="24"/>
                  </a:cubicBezTo>
                  <a:cubicBezTo>
                    <a:pt x="220" y="24"/>
                    <a:pt x="274" y="42"/>
                    <a:pt x="274" y="65"/>
                  </a:cubicBezTo>
                  <a:cubicBezTo>
                    <a:pt x="274" y="87"/>
                    <a:pt x="220" y="105"/>
                    <a:pt x="15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000">
                <a:solidFill>
                  <a:prstClr val="black"/>
                </a:solidFill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3204" y="7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000">
                <a:solidFill>
                  <a:prstClr val="black"/>
                </a:solidFill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9"/>
            <p:cNvSpPr>
              <a:spLocks noEditPoints="1"/>
            </p:cNvSpPr>
            <p:nvPr/>
          </p:nvSpPr>
          <p:spPr bwMode="auto">
            <a:xfrm>
              <a:off x="3199" y="889"/>
              <a:ext cx="709" cy="319"/>
            </a:xfrm>
            <a:custGeom>
              <a:avLst/>
              <a:gdLst>
                <a:gd name="T0" fmla="*/ 153 w 300"/>
                <a:gd name="T1" fmla="*/ 55 h 135"/>
                <a:gd name="T2" fmla="*/ 2 w 300"/>
                <a:gd name="T3" fmla="*/ 1 h 135"/>
                <a:gd name="T4" fmla="*/ 0 w 300"/>
                <a:gd name="T5" fmla="*/ 1 h 135"/>
                <a:gd name="T6" fmla="*/ 0 w 300"/>
                <a:gd name="T7" fmla="*/ 83 h 135"/>
                <a:gd name="T8" fmla="*/ 148 w 300"/>
                <a:gd name="T9" fmla="*/ 135 h 135"/>
                <a:gd name="T10" fmla="*/ 300 w 300"/>
                <a:gd name="T11" fmla="*/ 77 h 135"/>
                <a:gd name="T12" fmla="*/ 300 w 300"/>
                <a:gd name="T13" fmla="*/ 0 h 135"/>
                <a:gd name="T14" fmla="*/ 153 w 300"/>
                <a:gd name="T15" fmla="*/ 55 h 135"/>
                <a:gd name="T16" fmla="*/ 227 w 300"/>
                <a:gd name="T17" fmla="*/ 113 h 135"/>
                <a:gd name="T18" fmla="*/ 211 w 300"/>
                <a:gd name="T19" fmla="*/ 97 h 135"/>
                <a:gd name="T20" fmla="*/ 227 w 300"/>
                <a:gd name="T21" fmla="*/ 81 h 135"/>
                <a:gd name="T22" fmla="*/ 243 w 300"/>
                <a:gd name="T23" fmla="*/ 97 h 135"/>
                <a:gd name="T24" fmla="*/ 227 w 300"/>
                <a:gd name="T25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" h="135">
                  <a:moveTo>
                    <a:pt x="153" y="55"/>
                  </a:moveTo>
                  <a:cubicBezTo>
                    <a:pt x="68" y="55"/>
                    <a:pt x="20" y="32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4" y="113"/>
                    <a:pt x="80" y="135"/>
                    <a:pt x="148" y="135"/>
                  </a:cubicBezTo>
                  <a:cubicBezTo>
                    <a:pt x="220" y="135"/>
                    <a:pt x="284" y="110"/>
                    <a:pt x="300" y="77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84" y="33"/>
                    <a:pt x="226" y="55"/>
                    <a:pt x="153" y="55"/>
                  </a:cubicBezTo>
                  <a:close/>
                  <a:moveTo>
                    <a:pt x="227" y="113"/>
                  </a:moveTo>
                  <a:cubicBezTo>
                    <a:pt x="218" y="113"/>
                    <a:pt x="211" y="106"/>
                    <a:pt x="211" y="97"/>
                  </a:cubicBezTo>
                  <a:cubicBezTo>
                    <a:pt x="211" y="88"/>
                    <a:pt x="218" y="81"/>
                    <a:pt x="227" y="81"/>
                  </a:cubicBezTo>
                  <a:cubicBezTo>
                    <a:pt x="236" y="81"/>
                    <a:pt x="243" y="88"/>
                    <a:pt x="243" y="97"/>
                  </a:cubicBezTo>
                  <a:cubicBezTo>
                    <a:pt x="243" y="106"/>
                    <a:pt x="236" y="113"/>
                    <a:pt x="227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000">
                <a:solidFill>
                  <a:prstClr val="black"/>
                </a:solidFill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 bwMode="auto">
          <a:xfrm>
            <a:off x="6096002" y="142778"/>
            <a:ext cx="322553" cy="340612"/>
            <a:chOff x="10987088" y="2111375"/>
            <a:chExt cx="312738" cy="469900"/>
          </a:xfrm>
          <a:solidFill>
            <a:schemeClr val="bg1">
              <a:alpha val="25000"/>
            </a:schemeClr>
          </a:solidFill>
        </p:grpSpPr>
        <p:sp>
          <p:nvSpPr>
            <p:cNvPr id="55" name="Freeform 208"/>
            <p:cNvSpPr>
              <a:spLocks/>
            </p:cNvSpPr>
            <p:nvPr/>
          </p:nvSpPr>
          <p:spPr bwMode="auto">
            <a:xfrm>
              <a:off x="11049000" y="2111375"/>
              <a:ext cx="188913" cy="34925"/>
            </a:xfrm>
            <a:custGeom>
              <a:avLst/>
              <a:gdLst>
                <a:gd name="T0" fmla="*/ 10 w 119"/>
                <a:gd name="T1" fmla="*/ 22 h 22"/>
                <a:gd name="T2" fmla="*/ 108 w 119"/>
                <a:gd name="T3" fmla="*/ 22 h 22"/>
                <a:gd name="T4" fmla="*/ 112 w 119"/>
                <a:gd name="T5" fmla="*/ 20 h 22"/>
                <a:gd name="T6" fmla="*/ 115 w 119"/>
                <a:gd name="T7" fmla="*/ 19 h 22"/>
                <a:gd name="T8" fmla="*/ 117 w 119"/>
                <a:gd name="T9" fmla="*/ 15 h 22"/>
                <a:gd name="T10" fmla="*/ 119 w 119"/>
                <a:gd name="T11" fmla="*/ 10 h 22"/>
                <a:gd name="T12" fmla="*/ 117 w 119"/>
                <a:gd name="T13" fmla="*/ 7 h 22"/>
                <a:gd name="T14" fmla="*/ 115 w 119"/>
                <a:gd name="T15" fmla="*/ 3 h 22"/>
                <a:gd name="T16" fmla="*/ 112 w 119"/>
                <a:gd name="T17" fmla="*/ 2 h 22"/>
                <a:gd name="T18" fmla="*/ 108 w 119"/>
                <a:gd name="T19" fmla="*/ 0 h 22"/>
                <a:gd name="T20" fmla="*/ 10 w 119"/>
                <a:gd name="T21" fmla="*/ 0 h 22"/>
                <a:gd name="T22" fmla="*/ 7 w 119"/>
                <a:gd name="T23" fmla="*/ 2 h 22"/>
                <a:gd name="T24" fmla="*/ 4 w 119"/>
                <a:gd name="T25" fmla="*/ 3 h 22"/>
                <a:gd name="T26" fmla="*/ 2 w 119"/>
                <a:gd name="T27" fmla="*/ 7 h 22"/>
                <a:gd name="T28" fmla="*/ 0 w 119"/>
                <a:gd name="T29" fmla="*/ 10 h 22"/>
                <a:gd name="T30" fmla="*/ 2 w 119"/>
                <a:gd name="T31" fmla="*/ 15 h 22"/>
                <a:gd name="T32" fmla="*/ 4 w 119"/>
                <a:gd name="T33" fmla="*/ 19 h 22"/>
                <a:gd name="T34" fmla="*/ 7 w 119"/>
                <a:gd name="T35" fmla="*/ 20 h 22"/>
                <a:gd name="T36" fmla="*/ 10 w 119"/>
                <a:gd name="T3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22">
                  <a:moveTo>
                    <a:pt x="10" y="22"/>
                  </a:moveTo>
                  <a:lnTo>
                    <a:pt x="108" y="22"/>
                  </a:lnTo>
                  <a:lnTo>
                    <a:pt x="112" y="20"/>
                  </a:lnTo>
                  <a:lnTo>
                    <a:pt x="115" y="19"/>
                  </a:lnTo>
                  <a:lnTo>
                    <a:pt x="117" y="15"/>
                  </a:lnTo>
                  <a:lnTo>
                    <a:pt x="119" y="10"/>
                  </a:lnTo>
                  <a:lnTo>
                    <a:pt x="117" y="7"/>
                  </a:lnTo>
                  <a:lnTo>
                    <a:pt x="115" y="3"/>
                  </a:lnTo>
                  <a:lnTo>
                    <a:pt x="112" y="2"/>
                  </a:lnTo>
                  <a:lnTo>
                    <a:pt x="108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7" y="20"/>
                  </a:lnTo>
                  <a:lnTo>
                    <a:pt x="1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33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34" charset="-128"/>
              </a:endParaRPr>
            </a:p>
          </p:txBody>
        </p:sp>
        <p:sp>
          <p:nvSpPr>
            <p:cNvPr id="56" name="Freeform 209"/>
            <p:cNvSpPr>
              <a:spLocks/>
            </p:cNvSpPr>
            <p:nvPr/>
          </p:nvSpPr>
          <p:spPr bwMode="auto">
            <a:xfrm>
              <a:off x="10987088" y="2149475"/>
              <a:ext cx="312738" cy="431800"/>
            </a:xfrm>
            <a:custGeom>
              <a:avLst/>
              <a:gdLst>
                <a:gd name="T0" fmla="*/ 135 w 197"/>
                <a:gd name="T1" fmla="*/ 93 h 272"/>
                <a:gd name="T2" fmla="*/ 135 w 197"/>
                <a:gd name="T3" fmla="*/ 5 h 272"/>
                <a:gd name="T4" fmla="*/ 132 w 197"/>
                <a:gd name="T5" fmla="*/ 2 h 272"/>
                <a:gd name="T6" fmla="*/ 125 w 197"/>
                <a:gd name="T7" fmla="*/ 2 h 272"/>
                <a:gd name="T8" fmla="*/ 120 w 197"/>
                <a:gd name="T9" fmla="*/ 5 h 272"/>
                <a:gd name="T10" fmla="*/ 120 w 197"/>
                <a:gd name="T11" fmla="*/ 95 h 272"/>
                <a:gd name="T12" fmla="*/ 120 w 197"/>
                <a:gd name="T13" fmla="*/ 98 h 272"/>
                <a:gd name="T14" fmla="*/ 178 w 197"/>
                <a:gd name="T15" fmla="*/ 217 h 272"/>
                <a:gd name="T16" fmla="*/ 182 w 197"/>
                <a:gd name="T17" fmla="*/ 236 h 272"/>
                <a:gd name="T18" fmla="*/ 182 w 197"/>
                <a:gd name="T19" fmla="*/ 246 h 272"/>
                <a:gd name="T20" fmla="*/ 175 w 197"/>
                <a:gd name="T21" fmla="*/ 255 h 272"/>
                <a:gd name="T22" fmla="*/ 99 w 197"/>
                <a:gd name="T23" fmla="*/ 256 h 272"/>
                <a:gd name="T24" fmla="*/ 22 w 197"/>
                <a:gd name="T25" fmla="*/ 255 h 272"/>
                <a:gd name="T26" fmla="*/ 17 w 197"/>
                <a:gd name="T27" fmla="*/ 246 h 272"/>
                <a:gd name="T28" fmla="*/ 15 w 197"/>
                <a:gd name="T29" fmla="*/ 236 h 272"/>
                <a:gd name="T30" fmla="*/ 18 w 197"/>
                <a:gd name="T31" fmla="*/ 217 h 272"/>
                <a:gd name="T32" fmla="*/ 77 w 197"/>
                <a:gd name="T33" fmla="*/ 98 h 272"/>
                <a:gd name="T34" fmla="*/ 77 w 197"/>
                <a:gd name="T35" fmla="*/ 95 h 272"/>
                <a:gd name="T36" fmla="*/ 77 w 197"/>
                <a:gd name="T37" fmla="*/ 5 h 272"/>
                <a:gd name="T38" fmla="*/ 72 w 197"/>
                <a:gd name="T39" fmla="*/ 2 h 272"/>
                <a:gd name="T40" fmla="*/ 67 w 197"/>
                <a:gd name="T41" fmla="*/ 2 h 272"/>
                <a:gd name="T42" fmla="*/ 61 w 197"/>
                <a:gd name="T43" fmla="*/ 5 h 272"/>
                <a:gd name="T44" fmla="*/ 61 w 197"/>
                <a:gd name="T45" fmla="*/ 93 h 272"/>
                <a:gd name="T46" fmla="*/ 5 w 197"/>
                <a:gd name="T47" fmla="*/ 208 h 272"/>
                <a:gd name="T48" fmla="*/ 0 w 197"/>
                <a:gd name="T49" fmla="*/ 234 h 272"/>
                <a:gd name="T50" fmla="*/ 1 w 197"/>
                <a:gd name="T51" fmla="*/ 251 h 272"/>
                <a:gd name="T52" fmla="*/ 8 w 197"/>
                <a:gd name="T53" fmla="*/ 265 h 272"/>
                <a:gd name="T54" fmla="*/ 20 w 197"/>
                <a:gd name="T55" fmla="*/ 270 h 272"/>
                <a:gd name="T56" fmla="*/ 99 w 197"/>
                <a:gd name="T57" fmla="*/ 272 h 272"/>
                <a:gd name="T58" fmla="*/ 177 w 197"/>
                <a:gd name="T59" fmla="*/ 270 h 272"/>
                <a:gd name="T60" fmla="*/ 189 w 197"/>
                <a:gd name="T61" fmla="*/ 265 h 272"/>
                <a:gd name="T62" fmla="*/ 196 w 197"/>
                <a:gd name="T63" fmla="*/ 251 h 272"/>
                <a:gd name="T64" fmla="*/ 197 w 197"/>
                <a:gd name="T65" fmla="*/ 234 h 272"/>
                <a:gd name="T66" fmla="*/ 192 w 197"/>
                <a:gd name="T67" fmla="*/ 20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7" h="272">
                  <a:moveTo>
                    <a:pt x="191" y="201"/>
                  </a:moveTo>
                  <a:lnTo>
                    <a:pt x="135" y="93"/>
                  </a:lnTo>
                  <a:lnTo>
                    <a:pt x="135" y="9"/>
                  </a:lnTo>
                  <a:lnTo>
                    <a:pt x="135" y="5"/>
                  </a:lnTo>
                  <a:lnTo>
                    <a:pt x="134" y="3"/>
                  </a:lnTo>
                  <a:lnTo>
                    <a:pt x="132" y="2"/>
                  </a:lnTo>
                  <a:lnTo>
                    <a:pt x="129" y="0"/>
                  </a:lnTo>
                  <a:lnTo>
                    <a:pt x="125" y="2"/>
                  </a:lnTo>
                  <a:lnTo>
                    <a:pt x="122" y="3"/>
                  </a:lnTo>
                  <a:lnTo>
                    <a:pt x="120" y="5"/>
                  </a:lnTo>
                  <a:lnTo>
                    <a:pt x="120" y="9"/>
                  </a:lnTo>
                  <a:lnTo>
                    <a:pt x="120" y="95"/>
                  </a:lnTo>
                  <a:lnTo>
                    <a:pt x="120" y="96"/>
                  </a:lnTo>
                  <a:lnTo>
                    <a:pt x="120" y="98"/>
                  </a:lnTo>
                  <a:lnTo>
                    <a:pt x="175" y="206"/>
                  </a:lnTo>
                  <a:lnTo>
                    <a:pt x="178" y="217"/>
                  </a:lnTo>
                  <a:lnTo>
                    <a:pt x="182" y="230"/>
                  </a:lnTo>
                  <a:lnTo>
                    <a:pt x="182" y="236"/>
                  </a:lnTo>
                  <a:lnTo>
                    <a:pt x="182" y="243"/>
                  </a:lnTo>
                  <a:lnTo>
                    <a:pt x="182" y="246"/>
                  </a:lnTo>
                  <a:lnTo>
                    <a:pt x="178" y="251"/>
                  </a:lnTo>
                  <a:lnTo>
                    <a:pt x="175" y="255"/>
                  </a:lnTo>
                  <a:lnTo>
                    <a:pt x="166" y="256"/>
                  </a:lnTo>
                  <a:lnTo>
                    <a:pt x="99" y="256"/>
                  </a:lnTo>
                  <a:lnTo>
                    <a:pt x="30" y="256"/>
                  </a:lnTo>
                  <a:lnTo>
                    <a:pt x="22" y="255"/>
                  </a:lnTo>
                  <a:lnTo>
                    <a:pt x="18" y="251"/>
                  </a:lnTo>
                  <a:lnTo>
                    <a:pt x="17" y="246"/>
                  </a:lnTo>
                  <a:lnTo>
                    <a:pt x="15" y="243"/>
                  </a:lnTo>
                  <a:lnTo>
                    <a:pt x="15" y="236"/>
                  </a:lnTo>
                  <a:lnTo>
                    <a:pt x="15" y="230"/>
                  </a:lnTo>
                  <a:lnTo>
                    <a:pt x="18" y="217"/>
                  </a:lnTo>
                  <a:lnTo>
                    <a:pt x="22" y="206"/>
                  </a:lnTo>
                  <a:lnTo>
                    <a:pt x="77" y="98"/>
                  </a:lnTo>
                  <a:lnTo>
                    <a:pt x="77" y="96"/>
                  </a:lnTo>
                  <a:lnTo>
                    <a:pt x="77" y="95"/>
                  </a:lnTo>
                  <a:lnTo>
                    <a:pt x="77" y="9"/>
                  </a:lnTo>
                  <a:lnTo>
                    <a:pt x="77" y="5"/>
                  </a:lnTo>
                  <a:lnTo>
                    <a:pt x="75" y="3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7" y="2"/>
                  </a:lnTo>
                  <a:lnTo>
                    <a:pt x="63" y="3"/>
                  </a:lnTo>
                  <a:lnTo>
                    <a:pt x="61" y="5"/>
                  </a:lnTo>
                  <a:lnTo>
                    <a:pt x="61" y="9"/>
                  </a:lnTo>
                  <a:lnTo>
                    <a:pt x="61" y="93"/>
                  </a:lnTo>
                  <a:lnTo>
                    <a:pt x="6" y="201"/>
                  </a:lnTo>
                  <a:lnTo>
                    <a:pt x="5" y="208"/>
                  </a:lnTo>
                  <a:lnTo>
                    <a:pt x="0" y="224"/>
                  </a:lnTo>
                  <a:lnTo>
                    <a:pt x="0" y="234"/>
                  </a:lnTo>
                  <a:lnTo>
                    <a:pt x="0" y="243"/>
                  </a:lnTo>
                  <a:lnTo>
                    <a:pt x="1" y="251"/>
                  </a:lnTo>
                  <a:lnTo>
                    <a:pt x="5" y="260"/>
                  </a:lnTo>
                  <a:lnTo>
                    <a:pt x="8" y="265"/>
                  </a:lnTo>
                  <a:lnTo>
                    <a:pt x="13" y="268"/>
                  </a:lnTo>
                  <a:lnTo>
                    <a:pt x="20" y="270"/>
                  </a:lnTo>
                  <a:lnTo>
                    <a:pt x="30" y="272"/>
                  </a:lnTo>
                  <a:lnTo>
                    <a:pt x="99" y="272"/>
                  </a:lnTo>
                  <a:lnTo>
                    <a:pt x="166" y="272"/>
                  </a:lnTo>
                  <a:lnTo>
                    <a:pt x="177" y="270"/>
                  </a:lnTo>
                  <a:lnTo>
                    <a:pt x="184" y="268"/>
                  </a:lnTo>
                  <a:lnTo>
                    <a:pt x="189" y="265"/>
                  </a:lnTo>
                  <a:lnTo>
                    <a:pt x="192" y="260"/>
                  </a:lnTo>
                  <a:lnTo>
                    <a:pt x="196" y="251"/>
                  </a:lnTo>
                  <a:lnTo>
                    <a:pt x="197" y="243"/>
                  </a:lnTo>
                  <a:lnTo>
                    <a:pt x="197" y="234"/>
                  </a:lnTo>
                  <a:lnTo>
                    <a:pt x="197" y="224"/>
                  </a:lnTo>
                  <a:lnTo>
                    <a:pt x="192" y="208"/>
                  </a:lnTo>
                  <a:lnTo>
                    <a:pt x="191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33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34" charset="-128"/>
              </a:endParaRPr>
            </a:p>
          </p:txBody>
        </p:sp>
        <p:sp>
          <p:nvSpPr>
            <p:cNvPr id="57" name="Freeform 210"/>
            <p:cNvSpPr>
              <a:spLocks/>
            </p:cNvSpPr>
            <p:nvPr/>
          </p:nvSpPr>
          <p:spPr bwMode="auto">
            <a:xfrm>
              <a:off x="11128375" y="2266950"/>
              <a:ext cx="30163" cy="30162"/>
            </a:xfrm>
            <a:custGeom>
              <a:avLst/>
              <a:gdLst>
                <a:gd name="T0" fmla="*/ 19 w 19"/>
                <a:gd name="T1" fmla="*/ 10 h 19"/>
                <a:gd name="T2" fmla="*/ 19 w 19"/>
                <a:gd name="T3" fmla="*/ 7 h 19"/>
                <a:gd name="T4" fmla="*/ 17 w 19"/>
                <a:gd name="T5" fmla="*/ 3 h 19"/>
                <a:gd name="T6" fmla="*/ 14 w 19"/>
                <a:gd name="T7" fmla="*/ 2 h 19"/>
                <a:gd name="T8" fmla="*/ 10 w 19"/>
                <a:gd name="T9" fmla="*/ 0 h 19"/>
                <a:gd name="T10" fmla="*/ 7 w 19"/>
                <a:gd name="T11" fmla="*/ 2 h 19"/>
                <a:gd name="T12" fmla="*/ 3 w 19"/>
                <a:gd name="T13" fmla="*/ 3 h 19"/>
                <a:gd name="T14" fmla="*/ 2 w 19"/>
                <a:gd name="T15" fmla="*/ 7 h 19"/>
                <a:gd name="T16" fmla="*/ 0 w 19"/>
                <a:gd name="T17" fmla="*/ 10 h 19"/>
                <a:gd name="T18" fmla="*/ 2 w 19"/>
                <a:gd name="T19" fmla="*/ 14 h 19"/>
                <a:gd name="T20" fmla="*/ 3 w 19"/>
                <a:gd name="T21" fmla="*/ 17 h 19"/>
                <a:gd name="T22" fmla="*/ 7 w 19"/>
                <a:gd name="T23" fmla="*/ 19 h 19"/>
                <a:gd name="T24" fmla="*/ 10 w 19"/>
                <a:gd name="T25" fmla="*/ 19 h 19"/>
                <a:gd name="T26" fmla="*/ 14 w 19"/>
                <a:gd name="T27" fmla="*/ 19 h 19"/>
                <a:gd name="T28" fmla="*/ 17 w 19"/>
                <a:gd name="T29" fmla="*/ 17 h 19"/>
                <a:gd name="T30" fmla="*/ 19 w 19"/>
                <a:gd name="T31" fmla="*/ 14 h 19"/>
                <a:gd name="T32" fmla="*/ 19 w 19"/>
                <a:gd name="T3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lnTo>
                    <a:pt x="19" y="7"/>
                  </a:lnTo>
                  <a:lnTo>
                    <a:pt x="17" y="3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3" y="3"/>
                  </a:lnTo>
                  <a:lnTo>
                    <a:pt x="2" y="7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3" y="17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9" y="14"/>
                  </a:lnTo>
                  <a:lnTo>
                    <a:pt x="1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33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34" charset="-128"/>
              </a:endParaRPr>
            </a:p>
          </p:txBody>
        </p:sp>
        <p:sp>
          <p:nvSpPr>
            <p:cNvPr id="58" name="Freeform 211"/>
            <p:cNvSpPr>
              <a:spLocks/>
            </p:cNvSpPr>
            <p:nvPr/>
          </p:nvSpPr>
          <p:spPr bwMode="auto">
            <a:xfrm>
              <a:off x="11144250" y="2328863"/>
              <a:ext cx="49213" cy="52387"/>
            </a:xfrm>
            <a:custGeom>
              <a:avLst/>
              <a:gdLst>
                <a:gd name="T0" fmla="*/ 31 w 31"/>
                <a:gd name="T1" fmla="*/ 18 h 33"/>
                <a:gd name="T2" fmla="*/ 31 w 31"/>
                <a:gd name="T3" fmla="*/ 11 h 33"/>
                <a:gd name="T4" fmla="*/ 28 w 31"/>
                <a:gd name="T5" fmla="*/ 6 h 33"/>
                <a:gd name="T6" fmla="*/ 23 w 31"/>
                <a:gd name="T7" fmla="*/ 2 h 33"/>
                <a:gd name="T8" fmla="*/ 16 w 31"/>
                <a:gd name="T9" fmla="*/ 0 h 33"/>
                <a:gd name="T10" fmla="*/ 9 w 31"/>
                <a:gd name="T11" fmla="*/ 2 h 33"/>
                <a:gd name="T12" fmla="*/ 4 w 31"/>
                <a:gd name="T13" fmla="*/ 6 h 33"/>
                <a:gd name="T14" fmla="*/ 0 w 31"/>
                <a:gd name="T15" fmla="*/ 11 h 33"/>
                <a:gd name="T16" fmla="*/ 0 w 31"/>
                <a:gd name="T17" fmla="*/ 18 h 33"/>
                <a:gd name="T18" fmla="*/ 0 w 31"/>
                <a:gd name="T19" fmla="*/ 23 h 33"/>
                <a:gd name="T20" fmla="*/ 4 w 31"/>
                <a:gd name="T21" fmla="*/ 28 h 33"/>
                <a:gd name="T22" fmla="*/ 9 w 31"/>
                <a:gd name="T23" fmla="*/ 31 h 33"/>
                <a:gd name="T24" fmla="*/ 16 w 31"/>
                <a:gd name="T25" fmla="*/ 33 h 33"/>
                <a:gd name="T26" fmla="*/ 23 w 31"/>
                <a:gd name="T27" fmla="*/ 31 h 33"/>
                <a:gd name="T28" fmla="*/ 28 w 31"/>
                <a:gd name="T29" fmla="*/ 28 h 33"/>
                <a:gd name="T30" fmla="*/ 31 w 31"/>
                <a:gd name="T31" fmla="*/ 23 h 33"/>
                <a:gd name="T32" fmla="*/ 31 w 31"/>
                <a:gd name="T33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33">
                  <a:moveTo>
                    <a:pt x="31" y="18"/>
                  </a:moveTo>
                  <a:lnTo>
                    <a:pt x="31" y="11"/>
                  </a:lnTo>
                  <a:lnTo>
                    <a:pt x="28" y="6"/>
                  </a:lnTo>
                  <a:lnTo>
                    <a:pt x="23" y="2"/>
                  </a:lnTo>
                  <a:lnTo>
                    <a:pt x="16" y="0"/>
                  </a:lnTo>
                  <a:lnTo>
                    <a:pt x="9" y="2"/>
                  </a:lnTo>
                  <a:lnTo>
                    <a:pt x="4" y="6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4" y="28"/>
                  </a:lnTo>
                  <a:lnTo>
                    <a:pt x="9" y="31"/>
                  </a:lnTo>
                  <a:lnTo>
                    <a:pt x="16" y="33"/>
                  </a:lnTo>
                  <a:lnTo>
                    <a:pt x="23" y="31"/>
                  </a:lnTo>
                  <a:lnTo>
                    <a:pt x="28" y="28"/>
                  </a:lnTo>
                  <a:lnTo>
                    <a:pt x="31" y="23"/>
                  </a:lnTo>
                  <a:lnTo>
                    <a:pt x="3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33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34" charset="-128"/>
              </a:endParaRPr>
            </a:p>
          </p:txBody>
        </p:sp>
        <p:sp>
          <p:nvSpPr>
            <p:cNvPr id="59" name="Freeform 212"/>
            <p:cNvSpPr>
              <a:spLocks noEditPoints="1"/>
            </p:cNvSpPr>
            <p:nvPr/>
          </p:nvSpPr>
          <p:spPr bwMode="auto">
            <a:xfrm>
              <a:off x="11018838" y="2400300"/>
              <a:ext cx="249238" cy="147637"/>
            </a:xfrm>
            <a:custGeom>
              <a:avLst/>
              <a:gdLst>
                <a:gd name="T0" fmla="*/ 7 w 157"/>
                <a:gd name="T1" fmla="*/ 52 h 93"/>
                <a:gd name="T2" fmla="*/ 4 w 157"/>
                <a:gd name="T3" fmla="*/ 62 h 93"/>
                <a:gd name="T4" fmla="*/ 0 w 157"/>
                <a:gd name="T5" fmla="*/ 72 h 93"/>
                <a:gd name="T6" fmla="*/ 0 w 157"/>
                <a:gd name="T7" fmla="*/ 83 h 93"/>
                <a:gd name="T8" fmla="*/ 2 w 157"/>
                <a:gd name="T9" fmla="*/ 90 h 93"/>
                <a:gd name="T10" fmla="*/ 4 w 157"/>
                <a:gd name="T11" fmla="*/ 91 h 93"/>
                <a:gd name="T12" fmla="*/ 10 w 157"/>
                <a:gd name="T13" fmla="*/ 93 h 93"/>
                <a:gd name="T14" fmla="*/ 146 w 157"/>
                <a:gd name="T15" fmla="*/ 93 h 93"/>
                <a:gd name="T16" fmla="*/ 153 w 157"/>
                <a:gd name="T17" fmla="*/ 91 h 93"/>
                <a:gd name="T18" fmla="*/ 155 w 157"/>
                <a:gd name="T19" fmla="*/ 90 h 93"/>
                <a:gd name="T20" fmla="*/ 157 w 157"/>
                <a:gd name="T21" fmla="*/ 83 h 93"/>
                <a:gd name="T22" fmla="*/ 157 w 157"/>
                <a:gd name="T23" fmla="*/ 72 h 93"/>
                <a:gd name="T24" fmla="*/ 153 w 157"/>
                <a:gd name="T25" fmla="*/ 62 h 93"/>
                <a:gd name="T26" fmla="*/ 150 w 157"/>
                <a:gd name="T27" fmla="*/ 50 h 93"/>
                <a:gd name="T28" fmla="*/ 126 w 157"/>
                <a:gd name="T29" fmla="*/ 0 h 93"/>
                <a:gd name="T30" fmla="*/ 31 w 157"/>
                <a:gd name="T31" fmla="*/ 0 h 93"/>
                <a:gd name="T32" fmla="*/ 7 w 157"/>
                <a:gd name="T33" fmla="*/ 52 h 93"/>
                <a:gd name="T34" fmla="*/ 100 w 157"/>
                <a:gd name="T35" fmla="*/ 14 h 93"/>
                <a:gd name="T36" fmla="*/ 103 w 157"/>
                <a:gd name="T37" fmla="*/ 14 h 93"/>
                <a:gd name="T38" fmla="*/ 107 w 157"/>
                <a:gd name="T39" fmla="*/ 16 h 93"/>
                <a:gd name="T40" fmla="*/ 109 w 157"/>
                <a:gd name="T41" fmla="*/ 19 h 93"/>
                <a:gd name="T42" fmla="*/ 110 w 157"/>
                <a:gd name="T43" fmla="*/ 23 h 93"/>
                <a:gd name="T44" fmla="*/ 109 w 157"/>
                <a:gd name="T45" fmla="*/ 26 h 93"/>
                <a:gd name="T46" fmla="*/ 107 w 157"/>
                <a:gd name="T47" fmla="*/ 29 h 93"/>
                <a:gd name="T48" fmla="*/ 103 w 157"/>
                <a:gd name="T49" fmla="*/ 31 h 93"/>
                <a:gd name="T50" fmla="*/ 100 w 157"/>
                <a:gd name="T51" fmla="*/ 33 h 93"/>
                <a:gd name="T52" fmla="*/ 97 w 157"/>
                <a:gd name="T53" fmla="*/ 31 h 93"/>
                <a:gd name="T54" fmla="*/ 93 w 157"/>
                <a:gd name="T55" fmla="*/ 29 h 93"/>
                <a:gd name="T56" fmla="*/ 91 w 157"/>
                <a:gd name="T57" fmla="*/ 26 h 93"/>
                <a:gd name="T58" fmla="*/ 91 w 157"/>
                <a:gd name="T59" fmla="*/ 23 h 93"/>
                <a:gd name="T60" fmla="*/ 91 w 157"/>
                <a:gd name="T61" fmla="*/ 19 h 93"/>
                <a:gd name="T62" fmla="*/ 93 w 157"/>
                <a:gd name="T63" fmla="*/ 16 h 93"/>
                <a:gd name="T64" fmla="*/ 97 w 157"/>
                <a:gd name="T65" fmla="*/ 14 h 93"/>
                <a:gd name="T66" fmla="*/ 100 w 157"/>
                <a:gd name="T67" fmla="*/ 14 h 93"/>
                <a:gd name="T68" fmla="*/ 52 w 157"/>
                <a:gd name="T69" fmla="*/ 31 h 93"/>
                <a:gd name="T70" fmla="*/ 59 w 157"/>
                <a:gd name="T71" fmla="*/ 33 h 93"/>
                <a:gd name="T72" fmla="*/ 64 w 157"/>
                <a:gd name="T73" fmla="*/ 36 h 93"/>
                <a:gd name="T74" fmla="*/ 67 w 157"/>
                <a:gd name="T75" fmla="*/ 42 h 93"/>
                <a:gd name="T76" fmla="*/ 67 w 157"/>
                <a:gd name="T77" fmla="*/ 48 h 93"/>
                <a:gd name="T78" fmla="*/ 67 w 157"/>
                <a:gd name="T79" fmla="*/ 54 h 93"/>
                <a:gd name="T80" fmla="*/ 64 w 157"/>
                <a:gd name="T81" fmla="*/ 59 h 93"/>
                <a:gd name="T82" fmla="*/ 59 w 157"/>
                <a:gd name="T83" fmla="*/ 62 h 93"/>
                <a:gd name="T84" fmla="*/ 52 w 157"/>
                <a:gd name="T85" fmla="*/ 64 h 93"/>
                <a:gd name="T86" fmla="*/ 45 w 157"/>
                <a:gd name="T87" fmla="*/ 62 h 93"/>
                <a:gd name="T88" fmla="*/ 40 w 157"/>
                <a:gd name="T89" fmla="*/ 59 h 93"/>
                <a:gd name="T90" fmla="*/ 36 w 157"/>
                <a:gd name="T91" fmla="*/ 54 h 93"/>
                <a:gd name="T92" fmla="*/ 36 w 157"/>
                <a:gd name="T93" fmla="*/ 48 h 93"/>
                <a:gd name="T94" fmla="*/ 36 w 157"/>
                <a:gd name="T95" fmla="*/ 42 h 93"/>
                <a:gd name="T96" fmla="*/ 40 w 157"/>
                <a:gd name="T97" fmla="*/ 36 h 93"/>
                <a:gd name="T98" fmla="*/ 45 w 157"/>
                <a:gd name="T99" fmla="*/ 33 h 93"/>
                <a:gd name="T100" fmla="*/ 52 w 157"/>
                <a:gd name="T101" fmla="*/ 3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93">
                  <a:moveTo>
                    <a:pt x="7" y="52"/>
                  </a:moveTo>
                  <a:lnTo>
                    <a:pt x="4" y="62"/>
                  </a:lnTo>
                  <a:lnTo>
                    <a:pt x="0" y="72"/>
                  </a:lnTo>
                  <a:lnTo>
                    <a:pt x="0" y="83"/>
                  </a:lnTo>
                  <a:lnTo>
                    <a:pt x="2" y="90"/>
                  </a:lnTo>
                  <a:lnTo>
                    <a:pt x="4" y="91"/>
                  </a:lnTo>
                  <a:lnTo>
                    <a:pt x="10" y="93"/>
                  </a:lnTo>
                  <a:lnTo>
                    <a:pt x="146" y="93"/>
                  </a:lnTo>
                  <a:lnTo>
                    <a:pt x="153" y="91"/>
                  </a:lnTo>
                  <a:lnTo>
                    <a:pt x="155" y="90"/>
                  </a:lnTo>
                  <a:lnTo>
                    <a:pt x="157" y="83"/>
                  </a:lnTo>
                  <a:lnTo>
                    <a:pt x="157" y="72"/>
                  </a:lnTo>
                  <a:lnTo>
                    <a:pt x="153" y="62"/>
                  </a:lnTo>
                  <a:lnTo>
                    <a:pt x="150" y="50"/>
                  </a:lnTo>
                  <a:lnTo>
                    <a:pt x="126" y="0"/>
                  </a:lnTo>
                  <a:lnTo>
                    <a:pt x="31" y="0"/>
                  </a:lnTo>
                  <a:lnTo>
                    <a:pt x="7" y="52"/>
                  </a:lnTo>
                  <a:close/>
                  <a:moveTo>
                    <a:pt x="100" y="14"/>
                  </a:moveTo>
                  <a:lnTo>
                    <a:pt x="103" y="14"/>
                  </a:lnTo>
                  <a:lnTo>
                    <a:pt x="107" y="16"/>
                  </a:lnTo>
                  <a:lnTo>
                    <a:pt x="109" y="19"/>
                  </a:lnTo>
                  <a:lnTo>
                    <a:pt x="110" y="23"/>
                  </a:lnTo>
                  <a:lnTo>
                    <a:pt x="109" y="26"/>
                  </a:lnTo>
                  <a:lnTo>
                    <a:pt x="107" y="29"/>
                  </a:lnTo>
                  <a:lnTo>
                    <a:pt x="103" y="31"/>
                  </a:lnTo>
                  <a:lnTo>
                    <a:pt x="100" y="33"/>
                  </a:lnTo>
                  <a:lnTo>
                    <a:pt x="97" y="31"/>
                  </a:lnTo>
                  <a:lnTo>
                    <a:pt x="93" y="29"/>
                  </a:lnTo>
                  <a:lnTo>
                    <a:pt x="91" y="26"/>
                  </a:lnTo>
                  <a:lnTo>
                    <a:pt x="91" y="23"/>
                  </a:lnTo>
                  <a:lnTo>
                    <a:pt x="91" y="19"/>
                  </a:lnTo>
                  <a:lnTo>
                    <a:pt x="93" y="16"/>
                  </a:lnTo>
                  <a:lnTo>
                    <a:pt x="97" y="14"/>
                  </a:lnTo>
                  <a:lnTo>
                    <a:pt x="100" y="14"/>
                  </a:lnTo>
                  <a:close/>
                  <a:moveTo>
                    <a:pt x="52" y="31"/>
                  </a:moveTo>
                  <a:lnTo>
                    <a:pt x="59" y="33"/>
                  </a:lnTo>
                  <a:lnTo>
                    <a:pt x="64" y="36"/>
                  </a:lnTo>
                  <a:lnTo>
                    <a:pt x="67" y="42"/>
                  </a:lnTo>
                  <a:lnTo>
                    <a:pt x="67" y="48"/>
                  </a:lnTo>
                  <a:lnTo>
                    <a:pt x="67" y="54"/>
                  </a:lnTo>
                  <a:lnTo>
                    <a:pt x="64" y="59"/>
                  </a:lnTo>
                  <a:lnTo>
                    <a:pt x="59" y="62"/>
                  </a:lnTo>
                  <a:lnTo>
                    <a:pt x="52" y="64"/>
                  </a:lnTo>
                  <a:lnTo>
                    <a:pt x="45" y="62"/>
                  </a:lnTo>
                  <a:lnTo>
                    <a:pt x="40" y="59"/>
                  </a:lnTo>
                  <a:lnTo>
                    <a:pt x="36" y="54"/>
                  </a:lnTo>
                  <a:lnTo>
                    <a:pt x="36" y="48"/>
                  </a:lnTo>
                  <a:lnTo>
                    <a:pt x="36" y="42"/>
                  </a:lnTo>
                  <a:lnTo>
                    <a:pt x="40" y="36"/>
                  </a:lnTo>
                  <a:lnTo>
                    <a:pt x="45" y="33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33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34" charset="-128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31032" y="1768520"/>
            <a:ext cx="669897" cy="483008"/>
            <a:chOff x="4148138" y="4319588"/>
            <a:chExt cx="898525" cy="628651"/>
          </a:xfrm>
          <a:solidFill>
            <a:schemeClr val="bg1">
              <a:alpha val="25000"/>
            </a:schemeClr>
          </a:solidFill>
        </p:grpSpPr>
        <p:sp>
          <p:nvSpPr>
            <p:cNvPr id="61" name="Freeform 14"/>
            <p:cNvSpPr>
              <a:spLocks noEditPoints="1"/>
            </p:cNvSpPr>
            <p:nvPr/>
          </p:nvSpPr>
          <p:spPr bwMode="auto">
            <a:xfrm>
              <a:off x="4370388" y="4749801"/>
              <a:ext cx="203200" cy="198438"/>
            </a:xfrm>
            <a:custGeom>
              <a:avLst/>
              <a:gdLst>
                <a:gd name="T0" fmla="*/ 723 w 1144"/>
                <a:gd name="T1" fmla="*/ 1110 h 1127"/>
                <a:gd name="T2" fmla="*/ 740 w 1144"/>
                <a:gd name="T3" fmla="*/ 926 h 1127"/>
                <a:gd name="T4" fmla="*/ 791 w 1144"/>
                <a:gd name="T5" fmla="*/ 891 h 1127"/>
                <a:gd name="T6" fmla="*/ 841 w 1144"/>
                <a:gd name="T7" fmla="*/ 858 h 1127"/>
                <a:gd name="T8" fmla="*/ 925 w 1144"/>
                <a:gd name="T9" fmla="*/ 774 h 1127"/>
                <a:gd name="T10" fmla="*/ 1009 w 1144"/>
                <a:gd name="T11" fmla="*/ 774 h 1127"/>
                <a:gd name="T12" fmla="*/ 1093 w 1144"/>
                <a:gd name="T13" fmla="*/ 791 h 1127"/>
                <a:gd name="T14" fmla="*/ 1126 w 1144"/>
                <a:gd name="T15" fmla="*/ 690 h 1127"/>
                <a:gd name="T16" fmla="*/ 1144 w 1144"/>
                <a:gd name="T17" fmla="*/ 555 h 1127"/>
                <a:gd name="T18" fmla="*/ 1060 w 1144"/>
                <a:gd name="T19" fmla="*/ 538 h 1127"/>
                <a:gd name="T20" fmla="*/ 976 w 1144"/>
                <a:gd name="T21" fmla="*/ 505 h 1127"/>
                <a:gd name="T22" fmla="*/ 976 w 1144"/>
                <a:gd name="T23" fmla="*/ 437 h 1127"/>
                <a:gd name="T24" fmla="*/ 941 w 1144"/>
                <a:gd name="T25" fmla="*/ 370 h 1127"/>
                <a:gd name="T26" fmla="*/ 892 w 1144"/>
                <a:gd name="T27" fmla="*/ 269 h 1127"/>
                <a:gd name="T28" fmla="*/ 925 w 1144"/>
                <a:gd name="T29" fmla="*/ 202 h 1127"/>
                <a:gd name="T30" fmla="*/ 959 w 1144"/>
                <a:gd name="T31" fmla="*/ 118 h 1127"/>
                <a:gd name="T32" fmla="*/ 757 w 1144"/>
                <a:gd name="T33" fmla="*/ 0 h 1127"/>
                <a:gd name="T34" fmla="*/ 707 w 1144"/>
                <a:gd name="T35" fmla="*/ 84 h 1127"/>
                <a:gd name="T36" fmla="*/ 656 w 1144"/>
                <a:gd name="T37" fmla="*/ 134 h 1127"/>
                <a:gd name="T38" fmla="*/ 522 w 1144"/>
                <a:gd name="T39" fmla="*/ 134 h 1127"/>
                <a:gd name="T40" fmla="*/ 403 w 1144"/>
                <a:gd name="T41" fmla="*/ 152 h 1127"/>
                <a:gd name="T42" fmla="*/ 354 w 1144"/>
                <a:gd name="T43" fmla="*/ 101 h 1127"/>
                <a:gd name="T44" fmla="*/ 303 w 1144"/>
                <a:gd name="T45" fmla="*/ 50 h 1127"/>
                <a:gd name="T46" fmla="*/ 202 w 1144"/>
                <a:gd name="T47" fmla="*/ 118 h 1127"/>
                <a:gd name="T48" fmla="*/ 118 w 1144"/>
                <a:gd name="T49" fmla="*/ 202 h 1127"/>
                <a:gd name="T50" fmla="*/ 169 w 1144"/>
                <a:gd name="T51" fmla="*/ 269 h 1127"/>
                <a:gd name="T52" fmla="*/ 202 w 1144"/>
                <a:gd name="T53" fmla="*/ 353 h 1127"/>
                <a:gd name="T54" fmla="*/ 185 w 1144"/>
                <a:gd name="T55" fmla="*/ 387 h 1127"/>
                <a:gd name="T56" fmla="*/ 169 w 1144"/>
                <a:gd name="T57" fmla="*/ 437 h 1127"/>
                <a:gd name="T58" fmla="*/ 151 w 1144"/>
                <a:gd name="T59" fmla="*/ 571 h 1127"/>
                <a:gd name="T60" fmla="*/ 0 w 1144"/>
                <a:gd name="T61" fmla="*/ 657 h 1127"/>
                <a:gd name="T62" fmla="*/ 34 w 1144"/>
                <a:gd name="T63" fmla="*/ 757 h 1127"/>
                <a:gd name="T64" fmla="*/ 85 w 1144"/>
                <a:gd name="T65" fmla="*/ 875 h 1127"/>
                <a:gd name="T66" fmla="*/ 169 w 1144"/>
                <a:gd name="T67" fmla="*/ 858 h 1127"/>
                <a:gd name="T68" fmla="*/ 253 w 1144"/>
                <a:gd name="T69" fmla="*/ 824 h 1127"/>
                <a:gd name="T70" fmla="*/ 354 w 1144"/>
                <a:gd name="T71" fmla="*/ 908 h 1127"/>
                <a:gd name="T72" fmla="*/ 471 w 1144"/>
                <a:gd name="T73" fmla="*/ 959 h 1127"/>
                <a:gd name="T74" fmla="*/ 488 w 1144"/>
                <a:gd name="T75" fmla="*/ 1043 h 1127"/>
                <a:gd name="T76" fmla="*/ 488 w 1144"/>
                <a:gd name="T77" fmla="*/ 1127 h 1127"/>
                <a:gd name="T78" fmla="*/ 555 w 1144"/>
                <a:gd name="T79" fmla="*/ 1127 h 1127"/>
                <a:gd name="T80" fmla="*/ 606 w 1144"/>
                <a:gd name="T81" fmla="*/ 1110 h 1127"/>
                <a:gd name="T82" fmla="*/ 656 w 1144"/>
                <a:gd name="T83" fmla="*/ 1110 h 1127"/>
                <a:gd name="T84" fmla="*/ 723 w 1144"/>
                <a:gd name="T85" fmla="*/ 1110 h 1127"/>
                <a:gd name="T86" fmla="*/ 522 w 1144"/>
                <a:gd name="T87" fmla="*/ 723 h 1127"/>
                <a:gd name="T88" fmla="*/ 471 w 1144"/>
                <a:gd name="T89" fmla="*/ 690 h 1127"/>
                <a:gd name="T90" fmla="*/ 420 w 1144"/>
                <a:gd name="T91" fmla="*/ 657 h 1127"/>
                <a:gd name="T92" fmla="*/ 403 w 1144"/>
                <a:gd name="T93" fmla="*/ 606 h 1127"/>
                <a:gd name="T94" fmla="*/ 387 w 1144"/>
                <a:gd name="T95" fmla="*/ 555 h 1127"/>
                <a:gd name="T96" fmla="*/ 403 w 1144"/>
                <a:gd name="T97" fmla="*/ 487 h 1127"/>
                <a:gd name="T98" fmla="*/ 420 w 1144"/>
                <a:gd name="T99" fmla="*/ 437 h 1127"/>
                <a:gd name="T100" fmla="*/ 454 w 1144"/>
                <a:gd name="T101" fmla="*/ 404 h 1127"/>
                <a:gd name="T102" fmla="*/ 522 w 1144"/>
                <a:gd name="T103" fmla="*/ 370 h 1127"/>
                <a:gd name="T104" fmla="*/ 588 w 1144"/>
                <a:gd name="T105" fmla="*/ 370 h 1127"/>
                <a:gd name="T106" fmla="*/ 656 w 1144"/>
                <a:gd name="T107" fmla="*/ 387 h 1127"/>
                <a:gd name="T108" fmla="*/ 707 w 1144"/>
                <a:gd name="T109" fmla="*/ 437 h 1127"/>
                <a:gd name="T110" fmla="*/ 740 w 1144"/>
                <a:gd name="T111" fmla="*/ 522 h 1127"/>
                <a:gd name="T112" fmla="*/ 723 w 1144"/>
                <a:gd name="T113" fmla="*/ 606 h 1127"/>
                <a:gd name="T114" fmla="*/ 723 w 1144"/>
                <a:gd name="T115" fmla="*/ 657 h 1127"/>
                <a:gd name="T116" fmla="*/ 689 w 1144"/>
                <a:gd name="T117" fmla="*/ 673 h 1127"/>
                <a:gd name="T118" fmla="*/ 656 w 1144"/>
                <a:gd name="T119" fmla="*/ 706 h 1127"/>
                <a:gd name="T120" fmla="*/ 623 w 1144"/>
                <a:gd name="T121" fmla="*/ 723 h 1127"/>
                <a:gd name="T122" fmla="*/ 572 w 1144"/>
                <a:gd name="T123" fmla="*/ 723 h 1127"/>
                <a:gd name="T124" fmla="*/ 522 w 1144"/>
                <a:gd name="T125" fmla="*/ 723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44" h="1127">
                  <a:moveTo>
                    <a:pt x="723" y="1110"/>
                  </a:moveTo>
                  <a:lnTo>
                    <a:pt x="740" y="926"/>
                  </a:lnTo>
                  <a:lnTo>
                    <a:pt x="791" y="891"/>
                  </a:lnTo>
                  <a:lnTo>
                    <a:pt x="841" y="858"/>
                  </a:lnTo>
                  <a:lnTo>
                    <a:pt x="925" y="774"/>
                  </a:lnTo>
                  <a:lnTo>
                    <a:pt x="1009" y="774"/>
                  </a:lnTo>
                  <a:lnTo>
                    <a:pt x="1093" y="791"/>
                  </a:lnTo>
                  <a:lnTo>
                    <a:pt x="1126" y="690"/>
                  </a:lnTo>
                  <a:lnTo>
                    <a:pt x="1144" y="555"/>
                  </a:lnTo>
                  <a:lnTo>
                    <a:pt x="1060" y="538"/>
                  </a:lnTo>
                  <a:lnTo>
                    <a:pt x="976" y="505"/>
                  </a:lnTo>
                  <a:lnTo>
                    <a:pt x="976" y="437"/>
                  </a:lnTo>
                  <a:lnTo>
                    <a:pt x="941" y="370"/>
                  </a:lnTo>
                  <a:lnTo>
                    <a:pt x="892" y="269"/>
                  </a:lnTo>
                  <a:lnTo>
                    <a:pt x="925" y="202"/>
                  </a:lnTo>
                  <a:lnTo>
                    <a:pt x="959" y="118"/>
                  </a:lnTo>
                  <a:lnTo>
                    <a:pt x="757" y="0"/>
                  </a:lnTo>
                  <a:lnTo>
                    <a:pt x="707" y="84"/>
                  </a:lnTo>
                  <a:lnTo>
                    <a:pt x="656" y="134"/>
                  </a:lnTo>
                  <a:lnTo>
                    <a:pt x="522" y="134"/>
                  </a:lnTo>
                  <a:lnTo>
                    <a:pt x="403" y="152"/>
                  </a:lnTo>
                  <a:lnTo>
                    <a:pt x="354" y="101"/>
                  </a:lnTo>
                  <a:lnTo>
                    <a:pt x="303" y="50"/>
                  </a:lnTo>
                  <a:lnTo>
                    <a:pt x="202" y="118"/>
                  </a:lnTo>
                  <a:lnTo>
                    <a:pt x="118" y="202"/>
                  </a:lnTo>
                  <a:lnTo>
                    <a:pt x="169" y="269"/>
                  </a:lnTo>
                  <a:lnTo>
                    <a:pt x="202" y="353"/>
                  </a:lnTo>
                  <a:lnTo>
                    <a:pt x="185" y="387"/>
                  </a:lnTo>
                  <a:lnTo>
                    <a:pt x="169" y="437"/>
                  </a:lnTo>
                  <a:lnTo>
                    <a:pt x="151" y="571"/>
                  </a:lnTo>
                  <a:lnTo>
                    <a:pt x="0" y="657"/>
                  </a:lnTo>
                  <a:lnTo>
                    <a:pt x="34" y="757"/>
                  </a:lnTo>
                  <a:lnTo>
                    <a:pt x="85" y="875"/>
                  </a:lnTo>
                  <a:lnTo>
                    <a:pt x="169" y="858"/>
                  </a:lnTo>
                  <a:lnTo>
                    <a:pt x="253" y="824"/>
                  </a:lnTo>
                  <a:lnTo>
                    <a:pt x="354" y="908"/>
                  </a:lnTo>
                  <a:lnTo>
                    <a:pt x="471" y="959"/>
                  </a:lnTo>
                  <a:lnTo>
                    <a:pt x="488" y="1043"/>
                  </a:lnTo>
                  <a:lnTo>
                    <a:pt x="488" y="1127"/>
                  </a:lnTo>
                  <a:lnTo>
                    <a:pt x="555" y="1127"/>
                  </a:lnTo>
                  <a:lnTo>
                    <a:pt x="606" y="1110"/>
                  </a:lnTo>
                  <a:lnTo>
                    <a:pt x="656" y="1110"/>
                  </a:lnTo>
                  <a:lnTo>
                    <a:pt x="723" y="1110"/>
                  </a:lnTo>
                  <a:close/>
                  <a:moveTo>
                    <a:pt x="522" y="723"/>
                  </a:moveTo>
                  <a:lnTo>
                    <a:pt x="471" y="690"/>
                  </a:lnTo>
                  <a:lnTo>
                    <a:pt x="420" y="657"/>
                  </a:lnTo>
                  <a:lnTo>
                    <a:pt x="403" y="606"/>
                  </a:lnTo>
                  <a:lnTo>
                    <a:pt x="387" y="555"/>
                  </a:lnTo>
                  <a:lnTo>
                    <a:pt x="403" y="487"/>
                  </a:lnTo>
                  <a:lnTo>
                    <a:pt x="420" y="437"/>
                  </a:lnTo>
                  <a:lnTo>
                    <a:pt x="454" y="404"/>
                  </a:lnTo>
                  <a:lnTo>
                    <a:pt x="522" y="370"/>
                  </a:lnTo>
                  <a:lnTo>
                    <a:pt x="588" y="370"/>
                  </a:lnTo>
                  <a:lnTo>
                    <a:pt x="656" y="387"/>
                  </a:lnTo>
                  <a:lnTo>
                    <a:pt x="707" y="437"/>
                  </a:lnTo>
                  <a:lnTo>
                    <a:pt x="740" y="522"/>
                  </a:lnTo>
                  <a:lnTo>
                    <a:pt x="723" y="606"/>
                  </a:lnTo>
                  <a:lnTo>
                    <a:pt x="723" y="657"/>
                  </a:lnTo>
                  <a:lnTo>
                    <a:pt x="689" y="673"/>
                  </a:lnTo>
                  <a:lnTo>
                    <a:pt x="656" y="706"/>
                  </a:lnTo>
                  <a:lnTo>
                    <a:pt x="623" y="723"/>
                  </a:lnTo>
                  <a:lnTo>
                    <a:pt x="572" y="723"/>
                  </a:lnTo>
                  <a:lnTo>
                    <a:pt x="522" y="7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  <p:sp>
          <p:nvSpPr>
            <p:cNvPr id="62" name="Freeform 15"/>
            <p:cNvSpPr>
              <a:spLocks noEditPoints="1"/>
            </p:cNvSpPr>
            <p:nvPr/>
          </p:nvSpPr>
          <p:spPr bwMode="auto">
            <a:xfrm>
              <a:off x="4148138" y="4497388"/>
              <a:ext cx="323850" cy="328613"/>
            </a:xfrm>
            <a:custGeom>
              <a:avLst/>
              <a:gdLst>
                <a:gd name="T0" fmla="*/ 1295 w 1833"/>
                <a:gd name="T1" fmla="*/ 1817 h 1867"/>
                <a:gd name="T2" fmla="*/ 1278 w 1833"/>
                <a:gd name="T3" fmla="*/ 1582 h 1867"/>
                <a:gd name="T4" fmla="*/ 1514 w 1833"/>
                <a:gd name="T5" fmla="*/ 1379 h 1867"/>
                <a:gd name="T6" fmla="*/ 1732 w 1833"/>
                <a:gd name="T7" fmla="*/ 1447 h 1867"/>
                <a:gd name="T8" fmla="*/ 1732 w 1833"/>
                <a:gd name="T9" fmla="*/ 1127 h 1867"/>
                <a:gd name="T10" fmla="*/ 1648 w 1833"/>
                <a:gd name="T11" fmla="*/ 909 h 1867"/>
                <a:gd name="T12" fmla="*/ 1715 w 1833"/>
                <a:gd name="T13" fmla="*/ 706 h 1867"/>
                <a:gd name="T14" fmla="*/ 1749 w 1833"/>
                <a:gd name="T15" fmla="*/ 505 h 1867"/>
                <a:gd name="T16" fmla="*/ 1681 w 1833"/>
                <a:gd name="T17" fmla="*/ 388 h 1867"/>
                <a:gd name="T18" fmla="*/ 1412 w 1833"/>
                <a:gd name="T19" fmla="*/ 404 h 1867"/>
                <a:gd name="T20" fmla="*/ 1227 w 1833"/>
                <a:gd name="T21" fmla="*/ 269 h 1867"/>
                <a:gd name="T22" fmla="*/ 1227 w 1833"/>
                <a:gd name="T23" fmla="*/ 51 h 1867"/>
                <a:gd name="T24" fmla="*/ 975 w 1833"/>
                <a:gd name="T25" fmla="*/ 0 h 1867"/>
                <a:gd name="T26" fmla="*/ 892 w 1833"/>
                <a:gd name="T27" fmla="*/ 219 h 1867"/>
                <a:gd name="T28" fmla="*/ 740 w 1833"/>
                <a:gd name="T29" fmla="*/ 253 h 1867"/>
                <a:gd name="T30" fmla="*/ 437 w 1833"/>
                <a:gd name="T31" fmla="*/ 152 h 1867"/>
                <a:gd name="T32" fmla="*/ 320 w 1833"/>
                <a:gd name="T33" fmla="*/ 236 h 1867"/>
                <a:gd name="T34" fmla="*/ 219 w 1833"/>
                <a:gd name="T35" fmla="*/ 320 h 1867"/>
                <a:gd name="T36" fmla="*/ 336 w 1833"/>
                <a:gd name="T37" fmla="*/ 538 h 1867"/>
                <a:gd name="T38" fmla="*/ 270 w 1833"/>
                <a:gd name="T39" fmla="*/ 656 h 1867"/>
                <a:gd name="T40" fmla="*/ 168 w 1833"/>
                <a:gd name="T41" fmla="*/ 807 h 1867"/>
                <a:gd name="T42" fmla="*/ 0 w 1833"/>
                <a:gd name="T43" fmla="*/ 841 h 1867"/>
                <a:gd name="T44" fmla="*/ 0 w 1833"/>
                <a:gd name="T45" fmla="*/ 1110 h 1867"/>
                <a:gd name="T46" fmla="*/ 252 w 1833"/>
                <a:gd name="T47" fmla="*/ 1211 h 1867"/>
                <a:gd name="T48" fmla="*/ 370 w 1833"/>
                <a:gd name="T49" fmla="*/ 1414 h 1867"/>
                <a:gd name="T50" fmla="*/ 270 w 1833"/>
                <a:gd name="T51" fmla="*/ 1615 h 1867"/>
                <a:gd name="T52" fmla="*/ 488 w 1833"/>
                <a:gd name="T53" fmla="*/ 1767 h 1867"/>
                <a:gd name="T54" fmla="*/ 656 w 1833"/>
                <a:gd name="T55" fmla="*/ 1615 h 1867"/>
                <a:gd name="T56" fmla="*/ 858 w 1833"/>
                <a:gd name="T57" fmla="*/ 1666 h 1867"/>
                <a:gd name="T58" fmla="*/ 993 w 1833"/>
                <a:gd name="T59" fmla="*/ 1783 h 1867"/>
                <a:gd name="T60" fmla="*/ 1042 w 1833"/>
                <a:gd name="T61" fmla="*/ 1867 h 1867"/>
                <a:gd name="T62" fmla="*/ 673 w 1833"/>
                <a:gd name="T63" fmla="*/ 909 h 1867"/>
                <a:gd name="T64" fmla="*/ 706 w 1833"/>
                <a:gd name="T65" fmla="*/ 825 h 1867"/>
                <a:gd name="T66" fmla="*/ 808 w 1833"/>
                <a:gd name="T67" fmla="*/ 724 h 1867"/>
                <a:gd name="T68" fmla="*/ 993 w 1833"/>
                <a:gd name="T69" fmla="*/ 706 h 1867"/>
                <a:gd name="T70" fmla="*/ 1110 w 1833"/>
                <a:gd name="T71" fmla="*/ 757 h 1867"/>
                <a:gd name="T72" fmla="*/ 1161 w 1833"/>
                <a:gd name="T73" fmla="*/ 841 h 1867"/>
                <a:gd name="T74" fmla="*/ 1177 w 1833"/>
                <a:gd name="T75" fmla="*/ 959 h 1867"/>
                <a:gd name="T76" fmla="*/ 1161 w 1833"/>
                <a:gd name="T77" fmla="*/ 1059 h 1867"/>
                <a:gd name="T78" fmla="*/ 1093 w 1833"/>
                <a:gd name="T79" fmla="*/ 1144 h 1867"/>
                <a:gd name="T80" fmla="*/ 958 w 1833"/>
                <a:gd name="T81" fmla="*/ 1194 h 1867"/>
                <a:gd name="T82" fmla="*/ 773 w 1833"/>
                <a:gd name="T83" fmla="*/ 1144 h 1867"/>
                <a:gd name="T84" fmla="*/ 706 w 1833"/>
                <a:gd name="T85" fmla="*/ 1077 h 1867"/>
                <a:gd name="T86" fmla="*/ 673 w 1833"/>
                <a:gd name="T87" fmla="*/ 975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3" h="1867">
                  <a:moveTo>
                    <a:pt x="1042" y="1867"/>
                  </a:moveTo>
                  <a:lnTo>
                    <a:pt x="1295" y="1817"/>
                  </a:lnTo>
                  <a:lnTo>
                    <a:pt x="1278" y="1699"/>
                  </a:lnTo>
                  <a:lnTo>
                    <a:pt x="1278" y="1582"/>
                  </a:lnTo>
                  <a:lnTo>
                    <a:pt x="1395" y="1480"/>
                  </a:lnTo>
                  <a:lnTo>
                    <a:pt x="1514" y="1379"/>
                  </a:lnTo>
                  <a:lnTo>
                    <a:pt x="1615" y="1414"/>
                  </a:lnTo>
                  <a:lnTo>
                    <a:pt x="1732" y="1447"/>
                  </a:lnTo>
                  <a:lnTo>
                    <a:pt x="1833" y="1178"/>
                  </a:lnTo>
                  <a:lnTo>
                    <a:pt x="1732" y="1127"/>
                  </a:lnTo>
                  <a:lnTo>
                    <a:pt x="1631" y="1059"/>
                  </a:lnTo>
                  <a:lnTo>
                    <a:pt x="1648" y="909"/>
                  </a:lnTo>
                  <a:lnTo>
                    <a:pt x="1631" y="774"/>
                  </a:lnTo>
                  <a:lnTo>
                    <a:pt x="1715" y="706"/>
                  </a:lnTo>
                  <a:lnTo>
                    <a:pt x="1816" y="622"/>
                  </a:lnTo>
                  <a:lnTo>
                    <a:pt x="1749" y="505"/>
                  </a:lnTo>
                  <a:lnTo>
                    <a:pt x="1715" y="437"/>
                  </a:lnTo>
                  <a:lnTo>
                    <a:pt x="1681" y="388"/>
                  </a:lnTo>
                  <a:lnTo>
                    <a:pt x="1463" y="472"/>
                  </a:lnTo>
                  <a:lnTo>
                    <a:pt x="1412" y="404"/>
                  </a:lnTo>
                  <a:lnTo>
                    <a:pt x="1346" y="370"/>
                  </a:lnTo>
                  <a:lnTo>
                    <a:pt x="1227" y="269"/>
                  </a:lnTo>
                  <a:lnTo>
                    <a:pt x="1227" y="168"/>
                  </a:lnTo>
                  <a:lnTo>
                    <a:pt x="1227" y="51"/>
                  </a:lnTo>
                  <a:lnTo>
                    <a:pt x="1110" y="33"/>
                  </a:lnTo>
                  <a:lnTo>
                    <a:pt x="975" y="0"/>
                  </a:lnTo>
                  <a:lnTo>
                    <a:pt x="925" y="118"/>
                  </a:lnTo>
                  <a:lnTo>
                    <a:pt x="892" y="219"/>
                  </a:lnTo>
                  <a:lnTo>
                    <a:pt x="808" y="236"/>
                  </a:lnTo>
                  <a:lnTo>
                    <a:pt x="740" y="253"/>
                  </a:lnTo>
                  <a:lnTo>
                    <a:pt x="589" y="303"/>
                  </a:lnTo>
                  <a:lnTo>
                    <a:pt x="437" y="152"/>
                  </a:lnTo>
                  <a:lnTo>
                    <a:pt x="370" y="185"/>
                  </a:lnTo>
                  <a:lnTo>
                    <a:pt x="320" y="236"/>
                  </a:lnTo>
                  <a:lnTo>
                    <a:pt x="286" y="286"/>
                  </a:lnTo>
                  <a:lnTo>
                    <a:pt x="219" y="320"/>
                  </a:lnTo>
                  <a:lnTo>
                    <a:pt x="286" y="421"/>
                  </a:lnTo>
                  <a:lnTo>
                    <a:pt x="336" y="538"/>
                  </a:lnTo>
                  <a:lnTo>
                    <a:pt x="303" y="589"/>
                  </a:lnTo>
                  <a:lnTo>
                    <a:pt x="270" y="656"/>
                  </a:lnTo>
                  <a:lnTo>
                    <a:pt x="219" y="807"/>
                  </a:lnTo>
                  <a:lnTo>
                    <a:pt x="168" y="807"/>
                  </a:lnTo>
                  <a:lnTo>
                    <a:pt x="102" y="825"/>
                  </a:lnTo>
                  <a:lnTo>
                    <a:pt x="0" y="841"/>
                  </a:lnTo>
                  <a:lnTo>
                    <a:pt x="0" y="975"/>
                  </a:lnTo>
                  <a:lnTo>
                    <a:pt x="0" y="1110"/>
                  </a:lnTo>
                  <a:lnTo>
                    <a:pt x="236" y="1127"/>
                  </a:lnTo>
                  <a:lnTo>
                    <a:pt x="252" y="1211"/>
                  </a:lnTo>
                  <a:lnTo>
                    <a:pt x="303" y="1279"/>
                  </a:lnTo>
                  <a:lnTo>
                    <a:pt x="370" y="1414"/>
                  </a:lnTo>
                  <a:lnTo>
                    <a:pt x="320" y="1514"/>
                  </a:lnTo>
                  <a:lnTo>
                    <a:pt x="270" y="1615"/>
                  </a:lnTo>
                  <a:lnTo>
                    <a:pt x="370" y="1699"/>
                  </a:lnTo>
                  <a:lnTo>
                    <a:pt x="488" y="1767"/>
                  </a:lnTo>
                  <a:lnTo>
                    <a:pt x="572" y="1683"/>
                  </a:lnTo>
                  <a:lnTo>
                    <a:pt x="656" y="1615"/>
                  </a:lnTo>
                  <a:lnTo>
                    <a:pt x="790" y="1648"/>
                  </a:lnTo>
                  <a:lnTo>
                    <a:pt x="858" y="1666"/>
                  </a:lnTo>
                  <a:lnTo>
                    <a:pt x="942" y="1666"/>
                  </a:lnTo>
                  <a:lnTo>
                    <a:pt x="993" y="1783"/>
                  </a:lnTo>
                  <a:lnTo>
                    <a:pt x="1009" y="1834"/>
                  </a:lnTo>
                  <a:lnTo>
                    <a:pt x="1042" y="1867"/>
                  </a:lnTo>
                  <a:close/>
                  <a:moveTo>
                    <a:pt x="673" y="975"/>
                  </a:moveTo>
                  <a:lnTo>
                    <a:pt x="673" y="909"/>
                  </a:lnTo>
                  <a:lnTo>
                    <a:pt x="689" y="858"/>
                  </a:lnTo>
                  <a:lnTo>
                    <a:pt x="706" y="825"/>
                  </a:lnTo>
                  <a:lnTo>
                    <a:pt x="740" y="774"/>
                  </a:lnTo>
                  <a:lnTo>
                    <a:pt x="808" y="724"/>
                  </a:lnTo>
                  <a:lnTo>
                    <a:pt x="908" y="690"/>
                  </a:lnTo>
                  <a:lnTo>
                    <a:pt x="993" y="706"/>
                  </a:lnTo>
                  <a:lnTo>
                    <a:pt x="1077" y="724"/>
                  </a:lnTo>
                  <a:lnTo>
                    <a:pt x="1110" y="757"/>
                  </a:lnTo>
                  <a:lnTo>
                    <a:pt x="1143" y="790"/>
                  </a:lnTo>
                  <a:lnTo>
                    <a:pt x="1161" y="841"/>
                  </a:lnTo>
                  <a:lnTo>
                    <a:pt x="1177" y="891"/>
                  </a:lnTo>
                  <a:lnTo>
                    <a:pt x="1177" y="959"/>
                  </a:lnTo>
                  <a:lnTo>
                    <a:pt x="1177" y="1010"/>
                  </a:lnTo>
                  <a:lnTo>
                    <a:pt x="1161" y="1059"/>
                  </a:lnTo>
                  <a:lnTo>
                    <a:pt x="1126" y="1110"/>
                  </a:lnTo>
                  <a:lnTo>
                    <a:pt x="1093" y="1144"/>
                  </a:lnTo>
                  <a:lnTo>
                    <a:pt x="1059" y="1161"/>
                  </a:lnTo>
                  <a:lnTo>
                    <a:pt x="958" y="1194"/>
                  </a:lnTo>
                  <a:lnTo>
                    <a:pt x="858" y="1178"/>
                  </a:lnTo>
                  <a:lnTo>
                    <a:pt x="773" y="1144"/>
                  </a:lnTo>
                  <a:lnTo>
                    <a:pt x="740" y="1110"/>
                  </a:lnTo>
                  <a:lnTo>
                    <a:pt x="706" y="1077"/>
                  </a:lnTo>
                  <a:lnTo>
                    <a:pt x="689" y="1026"/>
                  </a:lnTo>
                  <a:lnTo>
                    <a:pt x="673" y="9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4468813" y="4319588"/>
              <a:ext cx="577850" cy="422275"/>
            </a:xfrm>
            <a:custGeom>
              <a:avLst/>
              <a:gdLst>
                <a:gd name="T0" fmla="*/ 2790 w 3278"/>
                <a:gd name="T1" fmla="*/ 1177 h 2393"/>
                <a:gd name="T2" fmla="*/ 2790 w 3278"/>
                <a:gd name="T3" fmla="*/ 841 h 2393"/>
                <a:gd name="T4" fmla="*/ 2270 w 3278"/>
                <a:gd name="T5" fmla="*/ 1514 h 2393"/>
                <a:gd name="T6" fmla="*/ 1227 w 3278"/>
                <a:gd name="T7" fmla="*/ 1547 h 2393"/>
                <a:gd name="T8" fmla="*/ 311 w 3278"/>
                <a:gd name="T9" fmla="*/ 2393 h 2393"/>
                <a:gd name="T10" fmla="*/ 115 w 3278"/>
                <a:gd name="T11" fmla="*/ 2299 h 2393"/>
                <a:gd name="T12" fmla="*/ 176 w 3278"/>
                <a:gd name="T13" fmla="*/ 2205 h 2393"/>
                <a:gd name="T14" fmla="*/ 0 w 3278"/>
                <a:gd name="T15" fmla="*/ 2086 h 2393"/>
                <a:gd name="T16" fmla="*/ 1059 w 3278"/>
                <a:gd name="T17" fmla="*/ 1026 h 2393"/>
                <a:gd name="T18" fmla="*/ 2001 w 3278"/>
                <a:gd name="T19" fmla="*/ 1026 h 2393"/>
                <a:gd name="T20" fmla="*/ 2488 w 3278"/>
                <a:gd name="T21" fmla="*/ 404 h 2393"/>
                <a:gd name="T22" fmla="*/ 2101 w 3278"/>
                <a:gd name="T23" fmla="*/ 404 h 2393"/>
                <a:gd name="T24" fmla="*/ 2101 w 3278"/>
                <a:gd name="T25" fmla="*/ 0 h 2393"/>
                <a:gd name="T26" fmla="*/ 3278 w 3278"/>
                <a:gd name="T27" fmla="*/ 0 h 2393"/>
                <a:gd name="T28" fmla="*/ 3278 w 3278"/>
                <a:gd name="T29" fmla="*/ 1177 h 2393"/>
                <a:gd name="T30" fmla="*/ 2790 w 3278"/>
                <a:gd name="T31" fmla="*/ 1177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78" h="2393">
                  <a:moveTo>
                    <a:pt x="2790" y="1177"/>
                  </a:moveTo>
                  <a:lnTo>
                    <a:pt x="2790" y="841"/>
                  </a:lnTo>
                  <a:lnTo>
                    <a:pt x="2270" y="1514"/>
                  </a:lnTo>
                  <a:lnTo>
                    <a:pt x="1227" y="1547"/>
                  </a:lnTo>
                  <a:lnTo>
                    <a:pt x="311" y="2393"/>
                  </a:lnTo>
                  <a:lnTo>
                    <a:pt x="115" y="2299"/>
                  </a:lnTo>
                  <a:lnTo>
                    <a:pt x="176" y="2205"/>
                  </a:lnTo>
                  <a:lnTo>
                    <a:pt x="0" y="2086"/>
                  </a:lnTo>
                  <a:lnTo>
                    <a:pt x="1059" y="1026"/>
                  </a:lnTo>
                  <a:lnTo>
                    <a:pt x="2001" y="1026"/>
                  </a:lnTo>
                  <a:lnTo>
                    <a:pt x="2488" y="404"/>
                  </a:lnTo>
                  <a:lnTo>
                    <a:pt x="2101" y="404"/>
                  </a:lnTo>
                  <a:lnTo>
                    <a:pt x="2101" y="0"/>
                  </a:lnTo>
                  <a:lnTo>
                    <a:pt x="3278" y="0"/>
                  </a:lnTo>
                  <a:lnTo>
                    <a:pt x="3278" y="1177"/>
                  </a:lnTo>
                  <a:lnTo>
                    <a:pt x="2790" y="11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4627563" y="4730751"/>
              <a:ext cx="60325" cy="212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4627563" y="4730751"/>
              <a:ext cx="60325" cy="212725"/>
            </a:xfrm>
            <a:prstGeom prst="rect">
              <a:avLst/>
            </a:prstGeom>
            <a:grpFill/>
            <a:ln w="2">
              <a:noFill/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4727575" y="4654551"/>
              <a:ext cx="60325" cy="288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4727575" y="4654551"/>
              <a:ext cx="60325" cy="288925"/>
            </a:xfrm>
            <a:prstGeom prst="rect">
              <a:avLst/>
            </a:prstGeom>
            <a:grpFill/>
            <a:ln w="2">
              <a:noFill/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4832350" y="4657726"/>
              <a:ext cx="60325" cy="285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4832350" y="4657726"/>
              <a:ext cx="60325" cy="285750"/>
            </a:xfrm>
            <a:prstGeom prst="rect">
              <a:avLst/>
            </a:prstGeom>
            <a:grpFill/>
            <a:ln w="2">
              <a:noFill/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932363" y="4592638"/>
              <a:ext cx="60325" cy="3508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4932363" y="4592638"/>
              <a:ext cx="60325" cy="350838"/>
            </a:xfrm>
            <a:prstGeom prst="rect">
              <a:avLst/>
            </a:prstGeom>
            <a:grpFill/>
            <a:ln w="2">
              <a:noFill/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j-lt"/>
                <a:cs typeface="+mn-cs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0" y="5681472"/>
            <a:ext cx="12192000" cy="1176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0" y="5821860"/>
            <a:ext cx="12192000" cy="1036139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pic>
        <p:nvPicPr>
          <p:cNvPr id="47" name="Picture 6" descr="D:\Branding\Keep Challenging\Keep Challenging 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9" t="64155" r="40124" b="12660"/>
          <a:stretch/>
        </p:blipFill>
        <p:spPr bwMode="auto">
          <a:xfrm rot="10800000">
            <a:off x="946409" y="5821860"/>
            <a:ext cx="2081863" cy="61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 Diagonal Corner Rectangle 47"/>
          <p:cNvSpPr/>
          <p:nvPr/>
        </p:nvSpPr>
        <p:spPr bwMode="auto">
          <a:xfrm>
            <a:off x="0" y="1"/>
            <a:ext cx="12192000" cy="5821859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62626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17"/>
            <a:ext cx="12192000" cy="58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51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9815" y="1333306"/>
            <a:ext cx="11264191" cy="10774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167" indent="0">
              <a:buNone/>
              <a:defRPr>
                <a:solidFill>
                  <a:schemeClr val="tx2"/>
                </a:solidFill>
              </a:defRPr>
            </a:lvl2pPr>
            <a:lvl3pPr marL="914332" indent="0">
              <a:buNone/>
              <a:defRPr>
                <a:solidFill>
                  <a:schemeClr val="tx2"/>
                </a:solidFill>
              </a:defRPr>
            </a:lvl3pPr>
            <a:lvl4pPr marL="1371498" indent="0">
              <a:buNone/>
              <a:defRPr>
                <a:solidFill>
                  <a:schemeClr val="tx2"/>
                </a:solidFill>
              </a:defRPr>
            </a:lvl4pPr>
            <a:lvl5pPr marL="182866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43986" y="2652370"/>
            <a:ext cx="5430095" cy="33471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460070" y="2653487"/>
            <a:ext cx="5232401" cy="34560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167" indent="0">
              <a:buNone/>
              <a:defRPr sz="1800">
                <a:solidFill>
                  <a:srgbClr val="141414"/>
                </a:solidFill>
              </a:defRPr>
            </a:lvl2pPr>
            <a:lvl3pPr marL="914332" indent="0">
              <a:buNone/>
              <a:defRPr sz="1800">
                <a:solidFill>
                  <a:srgbClr val="141414"/>
                </a:solidFill>
              </a:defRPr>
            </a:lvl3pPr>
            <a:lvl4pPr marL="1371498" indent="0">
              <a:buNone/>
              <a:defRPr sz="1800">
                <a:solidFill>
                  <a:srgbClr val="141414"/>
                </a:solidFill>
              </a:defRPr>
            </a:lvl4pPr>
            <a:lvl5pPr marL="1828664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Supporting text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405821" y="330261"/>
            <a:ext cx="11286649" cy="607259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44294" y="317500"/>
            <a:ext cx="11151809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518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9815" y="1328043"/>
            <a:ext cx="5547756" cy="4402304"/>
          </a:xfrm>
          <a:prstGeom prst="rect">
            <a:avLst/>
          </a:prstGeom>
        </p:spPr>
        <p:txBody>
          <a:bodyPr>
            <a:normAutofit/>
          </a:bodyPr>
          <a:lstStyle>
            <a:lvl1pPr marL="287315" indent="-287315">
              <a:buFont typeface="+mj-lt"/>
              <a:buAutoNum type="arabicPeriod"/>
              <a:defRPr sz="2000">
                <a:solidFill>
                  <a:srgbClr val="FF0000"/>
                </a:solidFill>
              </a:defRPr>
            </a:lvl1pPr>
            <a:lvl2pPr marL="457167" indent="-457167">
              <a:buNone/>
              <a:defRPr sz="1400" baseline="0">
                <a:solidFill>
                  <a:schemeClr val="tx2"/>
                </a:solidFill>
              </a:defRPr>
            </a:lvl2pPr>
            <a:lvl3pPr marL="914332" indent="0">
              <a:buNone/>
              <a:defRPr>
                <a:solidFill>
                  <a:schemeClr val="tx2"/>
                </a:solidFill>
              </a:defRPr>
            </a:lvl3pPr>
            <a:lvl4pPr marL="1371498" indent="0">
              <a:buNone/>
              <a:defRPr>
                <a:solidFill>
                  <a:schemeClr val="tx2"/>
                </a:solidFill>
              </a:defRPr>
            </a:lvl4pPr>
            <a:lvl5pPr marL="182866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63486" y="1353206"/>
            <a:ext cx="5928521" cy="46386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05821" y="330261"/>
            <a:ext cx="11286649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4294" y="317500"/>
            <a:ext cx="11151809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1476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63485" y="1321133"/>
            <a:ext cx="5300393" cy="4425231"/>
          </a:xfrm>
          <a:prstGeom prst="rect">
            <a:avLst/>
          </a:prstGeom>
        </p:spPr>
        <p:txBody>
          <a:bodyPr>
            <a:normAutofit/>
          </a:bodyPr>
          <a:lstStyle>
            <a:lvl1pPr marL="287315" indent="-287315">
              <a:buFont typeface="+mj-lt"/>
              <a:buAutoNum type="arabicPeriod"/>
              <a:defRPr sz="2000">
                <a:solidFill>
                  <a:srgbClr val="FF0000"/>
                </a:solidFill>
              </a:defRPr>
            </a:lvl1pPr>
            <a:lvl2pPr marL="457167" indent="-457167">
              <a:buNone/>
              <a:defRPr sz="1400" baseline="0">
                <a:solidFill>
                  <a:schemeClr val="tx2"/>
                </a:solidFill>
              </a:defRPr>
            </a:lvl2pPr>
            <a:lvl3pPr marL="914332" indent="0">
              <a:buNone/>
              <a:defRPr>
                <a:solidFill>
                  <a:schemeClr val="tx2"/>
                </a:solidFill>
              </a:defRPr>
            </a:lvl3pPr>
            <a:lvl4pPr marL="1371498" indent="0">
              <a:buNone/>
              <a:defRPr>
                <a:solidFill>
                  <a:schemeClr val="tx2"/>
                </a:solidFill>
              </a:defRPr>
            </a:lvl4pPr>
            <a:lvl5pPr marL="182866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06402" y="1328051"/>
            <a:ext cx="5561167" cy="466385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05821" y="330261"/>
            <a:ext cx="11286649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4294" y="317500"/>
            <a:ext cx="11151809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669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25" y="330261"/>
            <a:ext cx="11295116" cy="607259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809" y="1336516"/>
            <a:ext cx="5533761" cy="439119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584" indent="-226997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15" indent="-166676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671" indent="-176201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26" indent="-176201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4294" y="317500"/>
            <a:ext cx="11151809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6263486" y="1366576"/>
            <a:ext cx="5928521" cy="463379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3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44294" y="2256353"/>
            <a:ext cx="11151809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/>
          <p:nvPr/>
        </p:nvCxnSpPr>
        <p:spPr>
          <a:xfrm>
            <a:off x="533003" y="3898885"/>
            <a:ext cx="11151809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528" y="2633404"/>
            <a:ext cx="11111605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167" indent="0">
              <a:buNone/>
              <a:defRPr>
                <a:solidFill>
                  <a:schemeClr val="tx2"/>
                </a:solidFill>
              </a:defRPr>
            </a:lvl2pPr>
            <a:lvl3pPr marL="914332" indent="0">
              <a:buNone/>
              <a:defRPr>
                <a:solidFill>
                  <a:schemeClr val="tx2"/>
                </a:solidFill>
              </a:defRPr>
            </a:lvl3pPr>
            <a:lvl4pPr marL="1371498" indent="0">
              <a:buNone/>
              <a:defRPr>
                <a:solidFill>
                  <a:schemeClr val="tx2"/>
                </a:solidFill>
              </a:defRPr>
            </a:lvl4pPr>
            <a:lvl5pPr marL="182866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49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735"/>
          <a:stretch/>
        </p:blipFill>
        <p:spPr>
          <a:xfrm>
            <a:off x="0" y="1"/>
            <a:ext cx="12214624" cy="6287896"/>
          </a:xfrm>
          <a:prstGeom prst="rect">
            <a:avLst/>
          </a:prstGeom>
        </p:spPr>
      </p:pic>
      <p:pic>
        <p:nvPicPr>
          <p:cNvPr id="6" name="Picture 5" descr="path_extra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80914"/>
            <a:ext cx="12192000" cy="6371739"/>
          </a:xfrm>
          <a:prstGeom prst="rect">
            <a:avLst/>
          </a:prstGeom>
        </p:spPr>
      </p:pic>
      <p:sp>
        <p:nvSpPr>
          <p:cNvPr id="12" name="Rounded Rectangle 4"/>
          <p:cNvSpPr/>
          <p:nvPr/>
        </p:nvSpPr>
        <p:spPr>
          <a:xfrm>
            <a:off x="-2" y="6271139"/>
            <a:ext cx="12192004" cy="58686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100000">
                <a:srgbClr val="FFFFFF">
                  <a:lumMod val="85000"/>
                </a:srgbClr>
              </a:gs>
              <a:gs pos="0">
                <a:srgbClr val="FFFFFF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918938"/>
            <a:ext cx="10126133" cy="5020125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550617" y="1231900"/>
            <a:ext cx="9134324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74804" y="1509060"/>
            <a:ext cx="9127067" cy="40259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167" indent="0" algn="l">
              <a:buNone/>
              <a:defRPr>
                <a:solidFill>
                  <a:schemeClr val="tx2"/>
                </a:solidFill>
              </a:defRPr>
            </a:lvl2pPr>
            <a:lvl3pPr marL="914332" indent="0" algn="l">
              <a:buNone/>
              <a:defRPr>
                <a:solidFill>
                  <a:schemeClr val="tx2"/>
                </a:solidFill>
              </a:defRPr>
            </a:lvl3pPr>
            <a:lvl4pPr marL="1371498" indent="0" algn="l">
              <a:buNone/>
              <a:defRPr>
                <a:solidFill>
                  <a:schemeClr val="tx2"/>
                </a:solidFill>
              </a:defRPr>
            </a:lvl4pPr>
            <a:lvl5pPr marL="1828664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6381" y="6412517"/>
            <a:ext cx="256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Arial"/>
              </a:rPr>
              <a:t>© 2016 Cognizant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37806" y="6361506"/>
            <a:ext cx="1358548" cy="4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292741.CTS\Downloads\20130320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55" y="6434549"/>
            <a:ext cx="1677503" cy="2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26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4"/>
          <p:cNvSpPr/>
          <p:nvPr/>
        </p:nvSpPr>
        <p:spPr>
          <a:xfrm>
            <a:off x="-2" y="6271139"/>
            <a:ext cx="12192004" cy="586868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100000">
                <a:srgbClr val="FFFFFF">
                  <a:lumMod val="85000"/>
                </a:srgbClr>
              </a:gs>
              <a:gs pos="0">
                <a:srgbClr val="FFFFFF"/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381" y="6412517"/>
            <a:ext cx="256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Arial"/>
              </a:rPr>
              <a:t>© 2016 Cognizant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22500" y="6430904"/>
            <a:ext cx="0" cy="276195"/>
          </a:xfrm>
          <a:prstGeom prst="line">
            <a:avLst/>
          </a:prstGeom>
          <a:noFill/>
          <a:ln w="6350" cap="flat" cmpd="sng" algn="ctr">
            <a:solidFill>
              <a:schemeClr val="bg2">
                <a:lumMod val="65000"/>
              </a:schemeClr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65" y="6305139"/>
            <a:ext cx="718927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0000"/>
                </a:solidFill>
              </a:defRPr>
            </a:lvl1pPr>
          </a:lstStyle>
          <a:p>
            <a:fld id="{2A0AED7D-89F5-4109-9A0D-A48FF0F46BE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405819" y="330261"/>
            <a:ext cx="11176583" cy="607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37806" y="6361506"/>
            <a:ext cx="1358548" cy="4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292741.CTS\Downloads\20130320_logo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55" y="6434549"/>
            <a:ext cx="1677503" cy="2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167" rtl="0" eaLnBrk="1" latinLnBrk="0" hangingPunct="1">
        <a:spcBef>
          <a:spcPct val="0"/>
        </a:spcBef>
        <a:buNone/>
        <a:defRPr sz="28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45716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30" algn="l" defTabSz="45716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45716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45716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45716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4571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4571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Current and To-Be Architecture -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47761" y="1037301"/>
            <a:ext cx="1052945" cy="2757055"/>
            <a:chOff x="9584265" y="987409"/>
            <a:chExt cx="1052945" cy="2757055"/>
          </a:xfrm>
        </p:grpSpPr>
        <p:sp>
          <p:nvSpPr>
            <p:cNvPr id="37" name="Rounded Rectangle 36"/>
            <p:cNvSpPr/>
            <p:nvPr/>
          </p:nvSpPr>
          <p:spPr>
            <a:xfrm>
              <a:off x="9584265" y="987409"/>
              <a:ext cx="1052945" cy="27570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676268" y="1534617"/>
              <a:ext cx="875085" cy="36367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DST/FAX / CAS</a:t>
              </a:r>
              <a:endParaRPr lang="en-US" sz="105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678137" y="2229284"/>
              <a:ext cx="873216" cy="54735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BAT</a:t>
              </a:r>
            </a:p>
            <a:p>
              <a:pPr algn="ctr"/>
              <a:r>
                <a:rPr lang="en-US" sz="1100" dirty="0" smtClean="0"/>
                <a:t>Service</a:t>
              </a:r>
              <a:endParaRPr lang="en-US" sz="1100" dirty="0"/>
            </a:p>
          </p:txBody>
        </p:sp>
        <p:cxnSp>
          <p:nvCxnSpPr>
            <p:cNvPr id="40" name="Straight Arrow Connector 39"/>
            <p:cNvCxnSpPr>
              <a:stCxn id="38" idx="2"/>
              <a:endCxn id="39" idx="0"/>
            </p:cNvCxnSpPr>
            <p:nvPr/>
          </p:nvCxnSpPr>
          <p:spPr>
            <a:xfrm>
              <a:off x="10113811" y="1898296"/>
              <a:ext cx="934" cy="3309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9670124" y="2568985"/>
              <a:ext cx="881229" cy="1872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Transformation Layer</a:t>
              </a:r>
              <a:endParaRPr lang="en-US" sz="800" dirty="0"/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Design -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SupplierPartner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974234" y="3654895"/>
            <a:ext cx="13854" cy="14135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Magnetic Disk 93"/>
          <p:cNvSpPr/>
          <p:nvPr/>
        </p:nvSpPr>
        <p:spPr>
          <a:xfrm>
            <a:off x="3543031" y="5069105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CSI/Customer </a:t>
            </a:r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144403" y="3999729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0544" y="442829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752246" y="4511076"/>
            <a:ext cx="466242" cy="249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752246" y="4816886"/>
            <a:ext cx="459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60544" y="4731195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Web Service</a:t>
            </a:r>
            <a:endParaRPr lang="en-US" sz="800" dirty="0"/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3978241" y="2826528"/>
            <a:ext cx="17491" cy="389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6342" y="3223223"/>
            <a:ext cx="2432131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75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4258947" y="4977384"/>
            <a:ext cx="2017162" cy="9090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/>
              <a:t>BillingSystm</a:t>
            </a:r>
            <a:endParaRPr lang="en-US" sz="1050" dirty="0"/>
          </a:p>
        </p:txBody>
      </p:sp>
      <p:sp>
        <p:nvSpPr>
          <p:cNvPr id="34" name="Rounded Rectangle 33"/>
          <p:cNvSpPr/>
          <p:nvPr/>
        </p:nvSpPr>
        <p:spPr>
          <a:xfrm>
            <a:off x="942095" y="1297224"/>
            <a:ext cx="1519927" cy="240193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603992" y="1144298"/>
            <a:ext cx="6483927" cy="2697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Design -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269673" y="3588983"/>
            <a:ext cx="13854" cy="14135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136100" y="1441658"/>
            <a:ext cx="1056732" cy="4411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CSI UI </a:t>
            </a:r>
            <a:endParaRPr lang="en-US" sz="105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4846049" y="3602011"/>
            <a:ext cx="6681" cy="13885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Magnetic Disk 93"/>
          <p:cNvSpPr/>
          <p:nvPr/>
        </p:nvSpPr>
        <p:spPr>
          <a:xfrm>
            <a:off x="2859969" y="5024558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CSI/Customer </a:t>
            </a:r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263941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2639412" y="2292770"/>
            <a:ext cx="6300148" cy="4976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076956" y="1809679"/>
            <a:ext cx="26382" cy="475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23113" y="2830061"/>
            <a:ext cx="14020" cy="352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60190" y="2830061"/>
            <a:ext cx="1" cy="409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52730" y="2302179"/>
            <a:ext cx="2432649" cy="325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98" idx="2"/>
          </p:cNvCxnSpPr>
          <p:nvPr/>
        </p:nvCxnSpPr>
        <p:spPr>
          <a:xfrm>
            <a:off x="5282419" y="1811289"/>
            <a:ext cx="0" cy="446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705297" y="1840747"/>
            <a:ext cx="9773" cy="418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39412" y="2684839"/>
            <a:ext cx="6300148" cy="1055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98" name="Rounded Rectangle 97"/>
          <p:cNvSpPr/>
          <p:nvPr/>
        </p:nvSpPr>
        <p:spPr>
          <a:xfrm>
            <a:off x="4718315" y="1447610"/>
            <a:ext cx="1128208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eTopUp (D2C)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090070" y="1448845"/>
            <a:ext cx="1365132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59" name="Flowchart: Magnetic Disk 58"/>
          <p:cNvSpPr/>
          <p:nvPr/>
        </p:nvSpPr>
        <p:spPr>
          <a:xfrm>
            <a:off x="4467217" y="5123511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Geneva DB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17499" y="436166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780860" y="427485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702058" y="1981823"/>
            <a:ext cx="5008" cy="1200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137819" y="1713904"/>
            <a:ext cx="1053293" cy="2679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045278" y="290872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50059" y="4613938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041761" y="4696717"/>
            <a:ext cx="466242" cy="249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041761" y="5002527"/>
            <a:ext cx="459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50059" y="491683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Web Service</a:t>
            </a:r>
            <a:endParaRPr lang="en-US" sz="8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9558420" y="1151337"/>
            <a:ext cx="1052945" cy="2757055"/>
            <a:chOff x="9571017" y="1144298"/>
            <a:chExt cx="1052945" cy="2757055"/>
          </a:xfrm>
        </p:grpSpPr>
        <p:sp>
          <p:nvSpPr>
            <p:cNvPr id="37" name="Rounded Rectangle 36"/>
            <p:cNvSpPr/>
            <p:nvPr/>
          </p:nvSpPr>
          <p:spPr>
            <a:xfrm>
              <a:off x="9571017" y="1144298"/>
              <a:ext cx="1052945" cy="27570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688865" y="1527578"/>
              <a:ext cx="875085" cy="36367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DST/FAX / CAS</a:t>
              </a:r>
              <a:endParaRPr lang="en-US" sz="105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690734" y="2222245"/>
              <a:ext cx="873216" cy="54735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BAT</a:t>
              </a:r>
            </a:p>
            <a:p>
              <a:pPr algn="ctr"/>
              <a:r>
                <a:rPr lang="en-US" sz="1100" dirty="0" smtClean="0"/>
                <a:t>Service</a:t>
              </a:r>
              <a:endParaRPr lang="en-US" sz="1100" dirty="0"/>
            </a:p>
          </p:txBody>
        </p: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10126408" y="1891257"/>
              <a:ext cx="22997" cy="3070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>
              <a:off x="10127342" y="2769597"/>
              <a:ext cx="22063" cy="4850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711330" y="3223223"/>
            <a:ext cx="10012087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9670124" y="2568985"/>
            <a:ext cx="881229" cy="18728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62" name="Rounded Rectangle 61"/>
          <p:cNvSpPr/>
          <p:nvPr/>
        </p:nvSpPr>
        <p:spPr>
          <a:xfrm>
            <a:off x="3721456" y="1461076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FacebookServices </a:t>
            </a:r>
            <a:endParaRPr lang="en-US" sz="1050" dirty="0"/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>
          <a:xfrm flipH="1">
            <a:off x="4158998" y="1824755"/>
            <a:ext cx="1" cy="466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784340" y="4929436"/>
            <a:ext cx="931296" cy="861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CDMS</a:t>
            </a:r>
            <a:endParaRPr lang="en-US" sz="1050" dirty="0"/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8249988" y="3629720"/>
            <a:ext cx="2979" cy="12997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895774" y="1099755"/>
            <a:ext cx="1052945" cy="2757055"/>
            <a:chOff x="9571017" y="1144298"/>
            <a:chExt cx="1052945" cy="2757055"/>
          </a:xfrm>
        </p:grpSpPr>
        <p:sp>
          <p:nvSpPr>
            <p:cNvPr id="43" name="Rounded Rectangle 42"/>
            <p:cNvSpPr/>
            <p:nvPr/>
          </p:nvSpPr>
          <p:spPr>
            <a:xfrm>
              <a:off x="9571017" y="1144298"/>
              <a:ext cx="1052945" cy="27570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9688865" y="1527578"/>
              <a:ext cx="875085" cy="36367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DST/FAX / CAS</a:t>
              </a:r>
              <a:endParaRPr lang="en-US" sz="105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690734" y="2222245"/>
              <a:ext cx="873216" cy="54735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BAT</a:t>
              </a:r>
            </a:p>
            <a:p>
              <a:pPr algn="ctr"/>
              <a:r>
                <a:rPr lang="en-US" sz="1100" dirty="0" smtClean="0"/>
                <a:t>Service</a:t>
              </a:r>
              <a:endParaRPr lang="en-US" sz="1100" dirty="0"/>
            </a:p>
          </p:txBody>
        </p: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>
              <a:off x="10126408" y="1891257"/>
              <a:ext cx="22997" cy="3070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10127342" y="2769597"/>
              <a:ext cx="22063" cy="4850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4258947" y="4977384"/>
            <a:ext cx="2344472" cy="8918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005840" rtlCol="0" anchor="ctr"/>
          <a:lstStyle/>
          <a:p>
            <a:pPr algn="ctr"/>
            <a:r>
              <a:rPr lang="en-US" sz="1100" dirty="0" smtClean="0"/>
              <a:t>BillingSystem</a:t>
            </a:r>
            <a:endParaRPr lang="en-US" sz="1100" dirty="0"/>
          </a:p>
        </p:txBody>
      </p:sp>
      <p:sp>
        <p:nvSpPr>
          <p:cNvPr id="90" name="Rounded Rectangle 89"/>
          <p:cNvSpPr/>
          <p:nvPr/>
        </p:nvSpPr>
        <p:spPr>
          <a:xfrm>
            <a:off x="2507413" y="1146422"/>
            <a:ext cx="5237278" cy="2697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Design - Account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269673" y="3588983"/>
            <a:ext cx="13854" cy="14135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768053" y="3602011"/>
            <a:ext cx="6681" cy="13885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Magnetic Disk 93"/>
          <p:cNvSpPr/>
          <p:nvPr/>
        </p:nvSpPr>
        <p:spPr>
          <a:xfrm>
            <a:off x="2859969" y="5024558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CSI/Customer </a:t>
            </a:r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263941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2639412" y="2292770"/>
            <a:ext cx="4980588" cy="4976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076956" y="1809679"/>
            <a:ext cx="26382" cy="475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14498" y="2797550"/>
            <a:ext cx="1" cy="412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60190" y="2830061"/>
            <a:ext cx="1" cy="409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52730" y="2302179"/>
            <a:ext cx="2432649" cy="325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948259" y="1840630"/>
            <a:ext cx="9773" cy="418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39412" y="2684840"/>
            <a:ext cx="4980588" cy="1276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99" name="Rounded Rectangle 98"/>
          <p:cNvSpPr/>
          <p:nvPr/>
        </p:nvSpPr>
        <p:spPr>
          <a:xfrm>
            <a:off x="5238287" y="1436011"/>
            <a:ext cx="1365132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59" name="Flowchart: Magnetic Disk 58"/>
          <p:cNvSpPr/>
          <p:nvPr/>
        </p:nvSpPr>
        <p:spPr>
          <a:xfrm>
            <a:off x="4397825" y="5058971"/>
            <a:ext cx="761152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Geneva DB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17499" y="436166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97825" y="4327760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81" idx="2"/>
          </p:cNvCxnSpPr>
          <p:nvPr/>
        </p:nvCxnSpPr>
        <p:spPr>
          <a:xfrm>
            <a:off x="1680195" y="1982972"/>
            <a:ext cx="17448" cy="1227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942096" y="1297224"/>
            <a:ext cx="1440626" cy="2304787"/>
            <a:chOff x="942096" y="1297224"/>
            <a:chExt cx="1440626" cy="2304787"/>
          </a:xfrm>
        </p:grpSpPr>
        <p:sp>
          <p:nvSpPr>
            <p:cNvPr id="34" name="Rounded Rectangle 33"/>
            <p:cNvSpPr/>
            <p:nvPr/>
          </p:nvSpPr>
          <p:spPr>
            <a:xfrm>
              <a:off x="942096" y="1297224"/>
              <a:ext cx="1440626" cy="230478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36099" y="1441658"/>
              <a:ext cx="1092153" cy="54131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CSI UI </a:t>
              </a:r>
              <a:endParaRPr lang="en-US" sz="105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136100" y="1799690"/>
              <a:ext cx="1088190" cy="1832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Transformation Layer</a:t>
              </a:r>
              <a:endParaRPr lang="en-US" sz="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0059" y="4613938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041761" y="4696717"/>
            <a:ext cx="466242" cy="249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041761" y="5002527"/>
            <a:ext cx="459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50059" y="491683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Web Service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711330" y="3223223"/>
            <a:ext cx="8460379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62" name="Rounded Rectangle 61"/>
          <p:cNvSpPr/>
          <p:nvPr/>
        </p:nvSpPr>
        <p:spPr>
          <a:xfrm>
            <a:off x="3721456" y="1461076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FacebookServices </a:t>
            </a:r>
            <a:endParaRPr lang="en-US" sz="1050" dirty="0"/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>
          <a:xfrm flipH="1">
            <a:off x="4158998" y="1824755"/>
            <a:ext cx="1" cy="466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80194" y="1994271"/>
            <a:ext cx="17449" cy="1215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4258947" y="4977384"/>
            <a:ext cx="1573817" cy="8918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005840" rtlCol="0" anchor="ctr"/>
          <a:lstStyle/>
          <a:p>
            <a:pPr algn="r"/>
            <a:r>
              <a:rPr lang="en-US" sz="1100" dirty="0" smtClean="0"/>
              <a:t>Billing</a:t>
            </a:r>
          </a:p>
          <a:p>
            <a:pPr algn="r"/>
            <a:r>
              <a:rPr lang="en-US" sz="1100" dirty="0" smtClean="0"/>
              <a:t>System</a:t>
            </a:r>
            <a:endParaRPr lang="en-US" sz="1100" dirty="0"/>
          </a:p>
        </p:txBody>
      </p:sp>
      <p:sp>
        <p:nvSpPr>
          <p:cNvPr id="90" name="Rounded Rectangle 89"/>
          <p:cNvSpPr/>
          <p:nvPr/>
        </p:nvSpPr>
        <p:spPr>
          <a:xfrm>
            <a:off x="2507413" y="1146422"/>
            <a:ext cx="5237278" cy="2697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Design -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Resource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269673" y="3588983"/>
            <a:ext cx="13854" cy="14135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768053" y="3602011"/>
            <a:ext cx="6681" cy="13885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Magnetic Disk 93"/>
          <p:cNvSpPr/>
          <p:nvPr/>
        </p:nvSpPr>
        <p:spPr>
          <a:xfrm>
            <a:off x="2859969" y="5024558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CSI/Customer </a:t>
            </a:r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263941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2639412" y="2292770"/>
            <a:ext cx="4980588" cy="4976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076956" y="1809679"/>
            <a:ext cx="26382" cy="475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14498" y="2797550"/>
            <a:ext cx="1" cy="412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60190" y="2830061"/>
            <a:ext cx="1" cy="409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52730" y="2302179"/>
            <a:ext cx="2432649" cy="325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948259" y="1840630"/>
            <a:ext cx="9773" cy="418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39412" y="2684840"/>
            <a:ext cx="4980588" cy="1276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99" name="Rounded Rectangle 98"/>
          <p:cNvSpPr/>
          <p:nvPr/>
        </p:nvSpPr>
        <p:spPr>
          <a:xfrm>
            <a:off x="5238287" y="1436011"/>
            <a:ext cx="1365132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59" name="Flowchart: Magnetic Disk 58"/>
          <p:cNvSpPr/>
          <p:nvPr/>
        </p:nvSpPr>
        <p:spPr>
          <a:xfrm>
            <a:off x="4397825" y="5058971"/>
            <a:ext cx="761152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Geneva DB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17499" y="436166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397825" y="4327760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81" idx="2"/>
          </p:cNvCxnSpPr>
          <p:nvPr/>
        </p:nvCxnSpPr>
        <p:spPr>
          <a:xfrm>
            <a:off x="1715429" y="2165110"/>
            <a:ext cx="17448" cy="1227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977330" y="1479362"/>
            <a:ext cx="1440626" cy="2304787"/>
            <a:chOff x="942096" y="1297224"/>
            <a:chExt cx="1440626" cy="2304787"/>
          </a:xfrm>
        </p:grpSpPr>
        <p:sp>
          <p:nvSpPr>
            <p:cNvPr id="34" name="Rounded Rectangle 33"/>
            <p:cNvSpPr/>
            <p:nvPr/>
          </p:nvSpPr>
          <p:spPr>
            <a:xfrm>
              <a:off x="942096" y="1297224"/>
              <a:ext cx="1440626" cy="230478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36099" y="1441658"/>
              <a:ext cx="1092153" cy="54131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CSI UI </a:t>
              </a:r>
              <a:endParaRPr lang="en-US" sz="105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136100" y="1799690"/>
              <a:ext cx="1088190" cy="18328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Transformation Layer</a:t>
              </a:r>
              <a:endParaRPr lang="en-US" sz="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0059" y="4613938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041761" y="4696717"/>
            <a:ext cx="466242" cy="249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041761" y="5002527"/>
            <a:ext cx="459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50059" y="491683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Web Service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711331" y="3223223"/>
            <a:ext cx="7282742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80194" y="1994271"/>
            <a:ext cx="17449" cy="1215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916192" y="1421656"/>
            <a:ext cx="1440626" cy="230478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137683" y="1533633"/>
            <a:ext cx="1092153" cy="54131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CSI UI </a:t>
            </a:r>
            <a:endParaRPr lang="en-US" sz="1050" dirty="0"/>
          </a:p>
        </p:txBody>
      </p:sp>
      <p:sp>
        <p:nvSpPr>
          <p:cNvPr id="54" name="Rounded Rectangle 53"/>
          <p:cNvSpPr/>
          <p:nvPr/>
        </p:nvSpPr>
        <p:spPr>
          <a:xfrm>
            <a:off x="1137684" y="1891665"/>
            <a:ext cx="1088190" cy="1832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110" name="Rectangle 109"/>
          <p:cNvSpPr/>
          <p:nvPr/>
        </p:nvSpPr>
        <p:spPr>
          <a:xfrm>
            <a:off x="4264070" y="5050695"/>
            <a:ext cx="1862429" cy="7916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/>
              <a:t>Billing</a:t>
            </a:r>
          </a:p>
          <a:p>
            <a:pPr algn="r"/>
            <a:r>
              <a:rPr lang="en-US" sz="1050" dirty="0" smtClean="0"/>
              <a:t>System</a:t>
            </a:r>
            <a:endParaRPr lang="en-US" sz="1050" dirty="0"/>
          </a:p>
        </p:txBody>
      </p:sp>
      <p:sp>
        <p:nvSpPr>
          <p:cNvPr id="90" name="Rounded Rectangle 89"/>
          <p:cNvSpPr/>
          <p:nvPr/>
        </p:nvSpPr>
        <p:spPr>
          <a:xfrm>
            <a:off x="2547522" y="1072691"/>
            <a:ext cx="6483927" cy="2697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Design - Fulfillment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269673" y="3588983"/>
            <a:ext cx="13854" cy="14135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846049" y="3602011"/>
            <a:ext cx="6681" cy="13885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Magnetic Disk 93"/>
          <p:cNvSpPr/>
          <p:nvPr/>
        </p:nvSpPr>
        <p:spPr>
          <a:xfrm>
            <a:off x="2859969" y="5024558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CSI/Customer </a:t>
            </a:r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263941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2639412" y="2292770"/>
            <a:ext cx="6300148" cy="4976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076956" y="1809679"/>
            <a:ext cx="26382" cy="475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23113" y="2830061"/>
            <a:ext cx="14020" cy="352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60190" y="2830061"/>
            <a:ext cx="1" cy="409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52730" y="2302179"/>
            <a:ext cx="2432649" cy="325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98" idx="2"/>
          </p:cNvCxnSpPr>
          <p:nvPr/>
        </p:nvCxnSpPr>
        <p:spPr>
          <a:xfrm>
            <a:off x="5282419" y="1811289"/>
            <a:ext cx="0" cy="446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705297" y="1840747"/>
            <a:ext cx="9773" cy="418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39412" y="2684839"/>
            <a:ext cx="6300148" cy="1055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98" name="Rounded Rectangle 97"/>
          <p:cNvSpPr/>
          <p:nvPr/>
        </p:nvSpPr>
        <p:spPr>
          <a:xfrm>
            <a:off x="4718315" y="1447610"/>
            <a:ext cx="1128208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eTopUp (D2C)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090070" y="1448845"/>
            <a:ext cx="1365132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59" name="Flowchart: Magnetic Disk 58"/>
          <p:cNvSpPr/>
          <p:nvPr/>
        </p:nvSpPr>
        <p:spPr>
          <a:xfrm>
            <a:off x="4467217" y="5123511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Geneva DB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17499" y="436166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780860" y="427485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045278" y="290872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50059" y="4613938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041761" y="4696717"/>
            <a:ext cx="466242" cy="249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041761" y="5002527"/>
            <a:ext cx="459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50059" y="491683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Web Service</a:t>
            </a:r>
            <a:endParaRPr lang="en-US" sz="8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9558420" y="1151337"/>
            <a:ext cx="1052945" cy="2757055"/>
            <a:chOff x="9571017" y="1144298"/>
            <a:chExt cx="1052945" cy="2757055"/>
          </a:xfrm>
        </p:grpSpPr>
        <p:sp>
          <p:nvSpPr>
            <p:cNvPr id="37" name="Rounded Rectangle 36"/>
            <p:cNvSpPr/>
            <p:nvPr/>
          </p:nvSpPr>
          <p:spPr>
            <a:xfrm>
              <a:off x="9571017" y="1144298"/>
              <a:ext cx="1052945" cy="27570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688865" y="1527578"/>
              <a:ext cx="875085" cy="36367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DST/FAX / CAS</a:t>
              </a:r>
              <a:endParaRPr lang="en-US" sz="105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690734" y="2222245"/>
              <a:ext cx="873216" cy="54735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BAT</a:t>
              </a:r>
            </a:p>
            <a:p>
              <a:pPr algn="ctr"/>
              <a:r>
                <a:rPr lang="en-US" sz="1100" dirty="0" smtClean="0"/>
                <a:t>Service</a:t>
              </a:r>
              <a:endParaRPr lang="en-US" sz="1100" dirty="0"/>
            </a:p>
          </p:txBody>
        </p: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10126408" y="1891257"/>
              <a:ext cx="22997" cy="3070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>
              <a:off x="10127342" y="2769597"/>
              <a:ext cx="22063" cy="4850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711330" y="3223223"/>
            <a:ext cx="10012087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9670124" y="2568985"/>
            <a:ext cx="881229" cy="18728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26999" y="3602011"/>
            <a:ext cx="1648689" cy="2129486"/>
            <a:chOff x="8108639" y="3602011"/>
            <a:chExt cx="1648689" cy="2032334"/>
          </a:xfrm>
        </p:grpSpPr>
        <p:sp>
          <p:nvSpPr>
            <p:cNvPr id="45" name="Rectangle 44"/>
            <p:cNvSpPr/>
            <p:nvPr/>
          </p:nvSpPr>
          <p:spPr>
            <a:xfrm>
              <a:off x="8108639" y="5160346"/>
              <a:ext cx="1648689" cy="47399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Ericsson Order Management</a:t>
              </a: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 flipH="1">
              <a:off x="8932984" y="3602011"/>
              <a:ext cx="6576" cy="15583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stCxn id="53" idx="2"/>
          </p:cNvCxnSpPr>
          <p:nvPr/>
        </p:nvCxnSpPr>
        <p:spPr>
          <a:xfrm flipH="1">
            <a:off x="1683759" y="2074947"/>
            <a:ext cx="1" cy="1107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1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42095" y="1297224"/>
            <a:ext cx="1418349" cy="240193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603992" y="1144298"/>
            <a:ext cx="6483927" cy="2697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Design - Product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269673" y="3588983"/>
            <a:ext cx="13854" cy="14135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136099" y="1441658"/>
            <a:ext cx="1092153" cy="3968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CSI UI </a:t>
            </a:r>
            <a:endParaRPr lang="en-US" sz="1050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2859969" y="5024558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CSI/Customer </a:t>
            </a:r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263941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2639412" y="2292770"/>
            <a:ext cx="6300148" cy="4976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076956" y="1809679"/>
            <a:ext cx="26382" cy="475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23113" y="2830061"/>
            <a:ext cx="14020" cy="352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60190" y="2830061"/>
            <a:ext cx="1" cy="409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52730" y="2302179"/>
            <a:ext cx="2432649" cy="325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98" idx="2"/>
          </p:cNvCxnSpPr>
          <p:nvPr/>
        </p:nvCxnSpPr>
        <p:spPr>
          <a:xfrm>
            <a:off x="5282419" y="1811289"/>
            <a:ext cx="0" cy="446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705297" y="1840747"/>
            <a:ext cx="9773" cy="418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39412" y="2684839"/>
            <a:ext cx="6300148" cy="1055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98" name="Rounded Rectangle 97"/>
          <p:cNvSpPr/>
          <p:nvPr/>
        </p:nvSpPr>
        <p:spPr>
          <a:xfrm>
            <a:off x="4718315" y="1447610"/>
            <a:ext cx="1128208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eTopUp (D2C)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090070" y="1448845"/>
            <a:ext cx="1365132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717499" y="436166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81" idx="2"/>
          </p:cNvCxnSpPr>
          <p:nvPr/>
        </p:nvCxnSpPr>
        <p:spPr>
          <a:xfrm>
            <a:off x="1708553" y="1966935"/>
            <a:ext cx="9411" cy="1196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153432" y="1751415"/>
            <a:ext cx="1110241" cy="2155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045278" y="290872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50059" y="4613938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041761" y="4696717"/>
            <a:ext cx="466242" cy="249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041761" y="5002527"/>
            <a:ext cx="459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50059" y="491683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Web Service</a:t>
            </a:r>
            <a:endParaRPr lang="en-US" sz="8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9558420" y="1151337"/>
            <a:ext cx="1052945" cy="2757055"/>
            <a:chOff x="9571017" y="1144298"/>
            <a:chExt cx="1052945" cy="2757055"/>
          </a:xfrm>
        </p:grpSpPr>
        <p:sp>
          <p:nvSpPr>
            <p:cNvPr id="37" name="Rounded Rectangle 36"/>
            <p:cNvSpPr/>
            <p:nvPr/>
          </p:nvSpPr>
          <p:spPr>
            <a:xfrm>
              <a:off x="9571017" y="1144298"/>
              <a:ext cx="1052945" cy="27570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688865" y="1527578"/>
              <a:ext cx="875085" cy="36367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DST/FAX / CAS</a:t>
              </a:r>
              <a:endParaRPr lang="en-US" sz="105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690734" y="2222245"/>
              <a:ext cx="873216" cy="54735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BAT</a:t>
              </a:r>
            </a:p>
            <a:p>
              <a:pPr algn="ctr"/>
              <a:r>
                <a:rPr lang="en-US" sz="1100" dirty="0" smtClean="0"/>
                <a:t>Service</a:t>
              </a:r>
              <a:endParaRPr lang="en-US" sz="1100" dirty="0"/>
            </a:p>
          </p:txBody>
        </p: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10126408" y="1891257"/>
              <a:ext cx="22997" cy="3070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>
              <a:off x="10127342" y="2769597"/>
              <a:ext cx="22063" cy="4850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711330" y="3223223"/>
            <a:ext cx="10012087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9670124" y="2568985"/>
            <a:ext cx="881229" cy="18728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26999" y="3602011"/>
            <a:ext cx="1648689" cy="2129486"/>
            <a:chOff x="8108639" y="3602011"/>
            <a:chExt cx="1648689" cy="2032334"/>
          </a:xfrm>
        </p:grpSpPr>
        <p:sp>
          <p:nvSpPr>
            <p:cNvPr id="45" name="Rectangle 44"/>
            <p:cNvSpPr/>
            <p:nvPr/>
          </p:nvSpPr>
          <p:spPr>
            <a:xfrm>
              <a:off x="8108639" y="5160346"/>
              <a:ext cx="1648689" cy="47399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Ericsson Catalog</a:t>
              </a:r>
              <a:endParaRPr lang="en-US" sz="1100" dirty="0"/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 flipH="1">
              <a:off x="8932984" y="3602011"/>
              <a:ext cx="6576" cy="15583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15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610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Integration Approach (Post Paid)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05821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CSI UI </a:t>
            </a:r>
            <a:endParaRPr lang="en-US" sz="1050" dirty="0"/>
          </a:p>
        </p:txBody>
      </p:sp>
      <p:sp>
        <p:nvSpPr>
          <p:cNvPr id="4" name="Rounded Rectangle 3"/>
          <p:cNvSpPr/>
          <p:nvPr/>
        </p:nvSpPr>
        <p:spPr>
          <a:xfrm>
            <a:off x="1462439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5" name="Rounded Rectangle 4"/>
          <p:cNvSpPr/>
          <p:nvPr/>
        </p:nvSpPr>
        <p:spPr>
          <a:xfrm>
            <a:off x="2519059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Landing Page</a:t>
            </a:r>
            <a:endParaRPr lang="en-US" sz="1050" dirty="0"/>
          </a:p>
        </p:txBody>
      </p:sp>
      <p:sp>
        <p:nvSpPr>
          <p:cNvPr id="6" name="Rounded Rectangle 5"/>
          <p:cNvSpPr/>
          <p:nvPr/>
        </p:nvSpPr>
        <p:spPr>
          <a:xfrm>
            <a:off x="3557062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eTopUp (D2C)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95064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5633067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eCommerce</a:t>
            </a:r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6671070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USSD -Postpaid</a:t>
            </a:r>
            <a:endParaRPr lang="en-US" sz="1050" dirty="0"/>
          </a:p>
        </p:txBody>
      </p:sp>
      <p:sp>
        <p:nvSpPr>
          <p:cNvPr id="10" name="Rounded Rectangle 9"/>
          <p:cNvSpPr/>
          <p:nvPr/>
        </p:nvSpPr>
        <p:spPr>
          <a:xfrm>
            <a:off x="7709072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IVR</a:t>
            </a:r>
            <a:endParaRPr lang="en-US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8747075" y="145031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OTTTV</a:t>
            </a:r>
            <a:endParaRPr lang="en-US" sz="1050" dirty="0"/>
          </a:p>
        </p:txBody>
      </p:sp>
      <p:sp>
        <p:nvSpPr>
          <p:cNvPr id="12" name="Rounded Rectangle 11"/>
          <p:cNvSpPr/>
          <p:nvPr/>
        </p:nvSpPr>
        <p:spPr>
          <a:xfrm>
            <a:off x="9785077" y="1450317"/>
            <a:ext cx="875085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DST/FAX / </a:t>
            </a:r>
            <a:r>
              <a:rPr lang="en-US" sz="1050" dirty="0" smtClean="0"/>
              <a:t>CAS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405821" y="3225165"/>
            <a:ext cx="11308740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6671070" y="2336110"/>
            <a:ext cx="873216" cy="3657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USSD -Postpaid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7710941" y="2336110"/>
            <a:ext cx="873216" cy="3657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IVR Handler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8750080" y="2336110"/>
            <a:ext cx="873216" cy="3657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OTTV G/W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9786946" y="2326575"/>
            <a:ext cx="873216" cy="3657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BAT</a:t>
            </a:r>
          </a:p>
          <a:p>
            <a:pPr algn="ctr"/>
            <a:r>
              <a:rPr lang="en-US" sz="1100" dirty="0" smtClean="0"/>
              <a:t>Service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3" idx="2"/>
          </p:cNvCxnSpPr>
          <p:nvPr/>
        </p:nvCxnSpPr>
        <p:spPr>
          <a:xfrm flipH="1">
            <a:off x="833868" y="1805337"/>
            <a:ext cx="9495" cy="136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62439" y="2326575"/>
            <a:ext cx="5041976" cy="3657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Nawaras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1899982" y="1805337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38673" y="1805337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59376" y="1793543"/>
            <a:ext cx="18555" cy="648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48828" y="1793543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142610" y="1781304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3043" y="1793542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259471" y="1781304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839476" y="146225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Apprimo</a:t>
            </a:r>
            <a:endParaRPr lang="en-US" sz="105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88199" y="2677892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73201" y="2673800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24815" y="2697056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281243" y="2684818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7259" y="5671703"/>
            <a:ext cx="868923" cy="548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CSI Customer DB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27" idx="3"/>
            <a:endCxn id="69" idx="3"/>
          </p:cNvCxnSpPr>
          <p:nvPr/>
        </p:nvCxnSpPr>
        <p:spPr>
          <a:xfrm flipH="1">
            <a:off x="10002801" y="1644090"/>
            <a:ext cx="1711760" cy="4240368"/>
          </a:xfrm>
          <a:prstGeom prst="bentConnector3">
            <a:avLst>
              <a:gd name="adj1" fmla="val -1335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75855" y="3588327"/>
            <a:ext cx="1958" cy="20556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 rot="5400000">
            <a:off x="6950242" y="-1327734"/>
            <a:ext cx="290221" cy="5053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72" y="488492"/>
            <a:ext cx="607139" cy="5692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920" y="556815"/>
            <a:ext cx="509254" cy="5092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4" y="381007"/>
            <a:ext cx="1072592" cy="911534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>
            <a:off x="854079" y="959165"/>
            <a:ext cx="0" cy="438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222619" y="1002926"/>
            <a:ext cx="0" cy="438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64400" y="5910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Ooredoo</a:t>
            </a:r>
          </a:p>
          <a:p>
            <a:r>
              <a:rPr lang="en-US" sz="1000" dirty="0" smtClean="0"/>
              <a:t>Customer 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10398735" y="673145"/>
            <a:ext cx="10470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Dealer/</a:t>
            </a:r>
          </a:p>
          <a:p>
            <a:r>
              <a:rPr lang="en-US" sz="1050" dirty="0" smtClean="0"/>
              <a:t>OO Champion</a:t>
            </a:r>
            <a:endParaRPr 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1044873" y="462906"/>
            <a:ext cx="10775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OO Store /</a:t>
            </a:r>
          </a:p>
          <a:p>
            <a:r>
              <a:rPr lang="en-US" sz="1050" dirty="0" smtClean="0"/>
              <a:t>Customer care</a:t>
            </a:r>
            <a:endParaRPr lang="en-US" sz="1050" dirty="0"/>
          </a:p>
        </p:txBody>
      </p:sp>
      <p:sp>
        <p:nvSpPr>
          <p:cNvPr id="57" name="Left Brace 56"/>
          <p:cNvSpPr/>
          <p:nvPr/>
        </p:nvSpPr>
        <p:spPr>
          <a:xfrm rot="5400000">
            <a:off x="2330002" y="253736"/>
            <a:ext cx="236729" cy="18840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82" y="512352"/>
            <a:ext cx="509254" cy="509254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>
            <a:off x="4003781" y="988943"/>
            <a:ext cx="0" cy="438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64657" y="674402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Dealer</a:t>
            </a:r>
            <a:endParaRPr lang="en-US" sz="105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52" y="487328"/>
            <a:ext cx="607139" cy="56928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675811" y="638612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Ooredoo</a:t>
            </a:r>
          </a:p>
          <a:p>
            <a:r>
              <a:rPr lang="en-US" sz="1000" dirty="0" smtClean="0"/>
              <a:t>Customer </a:t>
            </a:r>
            <a:endParaRPr lang="en-US" sz="1000" dirty="0"/>
          </a:p>
        </p:txBody>
      </p:sp>
      <p:sp>
        <p:nvSpPr>
          <p:cNvPr id="63" name="Flowchart: Magnetic Disk 62"/>
          <p:cNvSpPr/>
          <p:nvPr/>
        </p:nvSpPr>
        <p:spPr>
          <a:xfrm>
            <a:off x="8677093" y="2623169"/>
            <a:ext cx="436660" cy="335581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/>
          </a:p>
        </p:txBody>
      </p:sp>
      <p:cxnSp>
        <p:nvCxnSpPr>
          <p:cNvPr id="64" name="Elbow Connector 63"/>
          <p:cNvCxnSpPr/>
          <p:nvPr/>
        </p:nvCxnSpPr>
        <p:spPr>
          <a:xfrm rot="5400000">
            <a:off x="8927734" y="-3651"/>
            <a:ext cx="510181" cy="41693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003781" y="2386090"/>
            <a:ext cx="2449157" cy="2660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198379" y="1777260"/>
            <a:ext cx="14995" cy="640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053168" y="1793543"/>
            <a:ext cx="2" cy="638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68690" y="5575934"/>
            <a:ext cx="734111" cy="617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RBM</a:t>
            </a:r>
            <a:endParaRPr lang="en-US" sz="1050" dirty="0"/>
          </a:p>
        </p:txBody>
      </p:sp>
      <p:sp>
        <p:nvSpPr>
          <p:cNvPr id="80" name="Rectangle 79"/>
          <p:cNvSpPr/>
          <p:nvPr/>
        </p:nvSpPr>
        <p:spPr>
          <a:xfrm>
            <a:off x="9282548" y="4876799"/>
            <a:ext cx="706581" cy="415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Comptel</a:t>
            </a:r>
            <a:endParaRPr lang="en-US" sz="1050" dirty="0"/>
          </a:p>
        </p:txBody>
      </p:sp>
      <p:cxnSp>
        <p:nvCxnSpPr>
          <p:cNvPr id="88" name="Straight Arrow Connector 87"/>
          <p:cNvCxnSpPr>
            <a:stCxn id="14" idx="2"/>
          </p:cNvCxnSpPr>
          <p:nvPr/>
        </p:nvCxnSpPr>
        <p:spPr>
          <a:xfrm flipH="1">
            <a:off x="7107382" y="2701870"/>
            <a:ext cx="296" cy="567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8146473" y="2688014"/>
            <a:ext cx="296" cy="581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237020" y="4070292"/>
            <a:ext cx="1648689" cy="47399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Ericsson Order Management</a:t>
            </a:r>
          </a:p>
        </p:txBody>
      </p:sp>
      <p:cxnSp>
        <p:nvCxnSpPr>
          <p:cNvPr id="112" name="Straight Connector 111"/>
          <p:cNvCxnSpPr>
            <a:stCxn id="69" idx="0"/>
            <a:endCxn id="80" idx="2"/>
          </p:cNvCxnSpPr>
          <p:nvPr/>
        </p:nvCxnSpPr>
        <p:spPr>
          <a:xfrm flipV="1">
            <a:off x="9635746" y="5292437"/>
            <a:ext cx="93" cy="28349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118840" y="5635857"/>
            <a:ext cx="1187451" cy="58483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Ericsson Product Catalog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490440" y="5635857"/>
            <a:ext cx="1187451" cy="58483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Ericsson Service Registry</a:t>
            </a:r>
          </a:p>
        </p:txBody>
      </p:sp>
      <p:cxnSp>
        <p:nvCxnSpPr>
          <p:cNvPr id="117" name="Straight Arrow Connector 116"/>
          <p:cNvCxnSpPr>
            <a:stCxn id="13" idx="2"/>
          </p:cNvCxnSpPr>
          <p:nvPr/>
        </p:nvCxnSpPr>
        <p:spPr>
          <a:xfrm flipH="1">
            <a:off x="6054437" y="3590925"/>
            <a:ext cx="5754" cy="482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806622" y="5635857"/>
            <a:ext cx="813378" cy="5848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Service Manager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762586" y="5635857"/>
            <a:ext cx="799524" cy="5848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CDMS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398403" y="4070296"/>
            <a:ext cx="799524" cy="4462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DWH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803564" y="5264727"/>
            <a:ext cx="8035636" cy="415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4720156" y="5278576"/>
            <a:ext cx="4245" cy="33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6022483" y="5292431"/>
            <a:ext cx="4245" cy="33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7213974" y="5320139"/>
            <a:ext cx="4245" cy="33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114520" y="5306285"/>
            <a:ext cx="4245" cy="33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463147" y="4544291"/>
            <a:ext cx="6926" cy="734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endCxn id="69" idx="1"/>
          </p:cNvCxnSpPr>
          <p:nvPr/>
        </p:nvCxnSpPr>
        <p:spPr>
          <a:xfrm rot="16200000" flipH="1">
            <a:off x="8764861" y="5380629"/>
            <a:ext cx="592022" cy="41563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endCxn id="121" idx="2"/>
          </p:cNvCxnSpPr>
          <p:nvPr/>
        </p:nvCxnSpPr>
        <p:spPr>
          <a:xfrm rot="16200000" flipV="1">
            <a:off x="3478502" y="4836248"/>
            <a:ext cx="1163780" cy="52445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5749636" y="4807527"/>
            <a:ext cx="0" cy="8174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3810000" y="4807527"/>
            <a:ext cx="1939636" cy="138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96" idx="1"/>
            <a:endCxn id="121" idx="3"/>
          </p:cNvCxnSpPr>
          <p:nvPr/>
        </p:nvCxnSpPr>
        <p:spPr>
          <a:xfrm flipH="1" flipV="1">
            <a:off x="4197927" y="4293441"/>
            <a:ext cx="1039093" cy="138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308764" y="4073235"/>
            <a:ext cx="595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ETL</a:t>
            </a:r>
            <a:endParaRPr lang="en-US" sz="9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461164" y="4585853"/>
            <a:ext cx="595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ETL</a:t>
            </a:r>
            <a:endParaRPr 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449782" y="4571998"/>
            <a:ext cx="595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ETL</a:t>
            </a:r>
            <a:endParaRPr lang="en-US" sz="9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511636" y="4752108"/>
            <a:ext cx="928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Via TIBCO</a:t>
            </a:r>
            <a:endParaRPr lang="en-US" sz="900" dirty="0"/>
          </a:p>
        </p:txBody>
      </p:sp>
      <p:sp>
        <p:nvSpPr>
          <p:cNvPr id="30" name="Rounded Rectangle 29"/>
          <p:cNvSpPr/>
          <p:nvPr/>
        </p:nvSpPr>
        <p:spPr>
          <a:xfrm>
            <a:off x="477543" y="3297382"/>
            <a:ext cx="815423" cy="236515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</a:t>
            </a:r>
            <a:endParaRPr lang="en-US" sz="1000" dirty="0"/>
          </a:p>
        </p:txBody>
      </p:sp>
      <p:sp>
        <p:nvSpPr>
          <p:cNvPr id="83" name="Rounded Rectangle 82"/>
          <p:cNvSpPr/>
          <p:nvPr/>
        </p:nvSpPr>
        <p:spPr>
          <a:xfrm>
            <a:off x="1361125" y="3290898"/>
            <a:ext cx="814228" cy="25667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Account</a:t>
            </a:r>
            <a:endParaRPr lang="en-US" sz="1000" dirty="0"/>
          </a:p>
        </p:txBody>
      </p:sp>
      <p:sp>
        <p:nvSpPr>
          <p:cNvPr id="84" name="Rounded Rectangle 83"/>
          <p:cNvSpPr/>
          <p:nvPr/>
        </p:nvSpPr>
        <p:spPr>
          <a:xfrm>
            <a:off x="2242400" y="3309198"/>
            <a:ext cx="680723" cy="224700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Billing</a:t>
            </a:r>
            <a:endParaRPr lang="en-US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10695232" y="3297994"/>
            <a:ext cx="1012086" cy="235903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Assurance</a:t>
            </a:r>
            <a:endParaRPr lang="en-US" sz="1000" dirty="0"/>
          </a:p>
        </p:txBody>
      </p:sp>
      <p:sp>
        <p:nvSpPr>
          <p:cNvPr id="86" name="Rounded Rectangle 85"/>
          <p:cNvSpPr/>
          <p:nvPr/>
        </p:nvSpPr>
        <p:spPr>
          <a:xfrm>
            <a:off x="9634954" y="3297382"/>
            <a:ext cx="1005336" cy="250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Fulfillment</a:t>
            </a:r>
            <a:endParaRPr lang="en-US" sz="1000" dirty="0"/>
          </a:p>
        </p:txBody>
      </p:sp>
      <p:sp>
        <p:nvSpPr>
          <p:cNvPr id="87" name="Rounded Rectangle 86"/>
          <p:cNvSpPr/>
          <p:nvPr/>
        </p:nvSpPr>
        <p:spPr>
          <a:xfrm>
            <a:off x="8776384" y="3283346"/>
            <a:ext cx="787653" cy="264225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Loyalty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2978176" y="3297382"/>
            <a:ext cx="740701" cy="236515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Payment</a:t>
            </a:r>
            <a:endParaRPr lang="en-US" sz="1000" dirty="0"/>
          </a:p>
        </p:txBody>
      </p:sp>
      <p:sp>
        <p:nvSpPr>
          <p:cNvPr id="91" name="Rounded Rectangle 90"/>
          <p:cNvSpPr/>
          <p:nvPr/>
        </p:nvSpPr>
        <p:spPr>
          <a:xfrm>
            <a:off x="7933693" y="3296992"/>
            <a:ext cx="787653" cy="264225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</a:t>
            </a:r>
            <a:r>
              <a:rPr lang="en-US" sz="1000" dirty="0" smtClean="0"/>
              <a:t>roduct</a:t>
            </a:r>
            <a:endParaRPr lang="en-US" sz="1000" dirty="0"/>
          </a:p>
        </p:txBody>
      </p:sp>
      <p:sp>
        <p:nvSpPr>
          <p:cNvPr id="92" name="Rounded Rectangle 91"/>
          <p:cNvSpPr/>
          <p:nvPr/>
        </p:nvSpPr>
        <p:spPr>
          <a:xfrm>
            <a:off x="7060715" y="3283346"/>
            <a:ext cx="787653" cy="264225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Resource</a:t>
            </a:r>
            <a:endParaRPr lang="en-US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3808342" y="3311057"/>
            <a:ext cx="911814" cy="218914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Subscription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8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610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Integration Design Order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05821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CSI UI </a:t>
            </a:r>
            <a:endParaRPr lang="en-US" sz="1050" dirty="0"/>
          </a:p>
        </p:txBody>
      </p:sp>
      <p:sp>
        <p:nvSpPr>
          <p:cNvPr id="4" name="Rounded Rectangle 3"/>
          <p:cNvSpPr/>
          <p:nvPr/>
        </p:nvSpPr>
        <p:spPr>
          <a:xfrm>
            <a:off x="1462439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5" name="Rounded Rectangle 4"/>
          <p:cNvSpPr/>
          <p:nvPr/>
        </p:nvSpPr>
        <p:spPr>
          <a:xfrm>
            <a:off x="2519059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Landing Page</a:t>
            </a:r>
            <a:endParaRPr lang="en-US" sz="1050" dirty="0"/>
          </a:p>
        </p:txBody>
      </p:sp>
      <p:sp>
        <p:nvSpPr>
          <p:cNvPr id="6" name="Rounded Rectangle 5"/>
          <p:cNvSpPr/>
          <p:nvPr/>
        </p:nvSpPr>
        <p:spPr>
          <a:xfrm>
            <a:off x="3557062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eTopUp (D2C)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95064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5633067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eCommerce</a:t>
            </a:r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6671070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USSD -Postpaid</a:t>
            </a:r>
            <a:endParaRPr lang="en-US" sz="1050" dirty="0"/>
          </a:p>
        </p:txBody>
      </p:sp>
      <p:sp>
        <p:nvSpPr>
          <p:cNvPr id="10" name="Rounded Rectangle 9"/>
          <p:cNvSpPr/>
          <p:nvPr/>
        </p:nvSpPr>
        <p:spPr>
          <a:xfrm>
            <a:off x="7709072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IVR</a:t>
            </a:r>
            <a:endParaRPr lang="en-US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8747075" y="1450318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OTTTV</a:t>
            </a:r>
            <a:endParaRPr lang="en-US" sz="1050" dirty="0"/>
          </a:p>
        </p:txBody>
      </p:sp>
      <p:sp>
        <p:nvSpPr>
          <p:cNvPr id="12" name="Rounded Rectangle 11"/>
          <p:cNvSpPr/>
          <p:nvPr/>
        </p:nvSpPr>
        <p:spPr>
          <a:xfrm>
            <a:off x="9785077" y="1450317"/>
            <a:ext cx="875085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DST/FAX / </a:t>
            </a:r>
            <a:r>
              <a:rPr lang="en-US" sz="1050" dirty="0" smtClean="0"/>
              <a:t>CAS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405821" y="3225165"/>
            <a:ext cx="11308740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6671070" y="2336110"/>
            <a:ext cx="873216" cy="3657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USSD -Postpaid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7710941" y="2336110"/>
            <a:ext cx="873216" cy="3657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IVR Handler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8750080" y="2336110"/>
            <a:ext cx="873216" cy="3657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OTTV G/W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9786946" y="2326575"/>
            <a:ext cx="873216" cy="3657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BAT</a:t>
            </a:r>
          </a:p>
          <a:p>
            <a:pPr algn="ctr"/>
            <a:r>
              <a:rPr lang="en-US" sz="1100" dirty="0" smtClean="0"/>
              <a:t>Service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3" idx="2"/>
          </p:cNvCxnSpPr>
          <p:nvPr/>
        </p:nvCxnSpPr>
        <p:spPr>
          <a:xfrm flipH="1">
            <a:off x="833868" y="1805337"/>
            <a:ext cx="9495" cy="136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62439" y="2326574"/>
            <a:ext cx="5041976" cy="4236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Nawaras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1899982" y="1805337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38673" y="1805337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59376" y="1793543"/>
            <a:ext cx="18555" cy="648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48828" y="1793543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142610" y="1781304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3043" y="1793542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259471" y="1781304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88199" y="2677892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73201" y="2673800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24815" y="2697056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281243" y="2684818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Magnetic Disk 62"/>
          <p:cNvSpPr/>
          <p:nvPr/>
        </p:nvSpPr>
        <p:spPr>
          <a:xfrm>
            <a:off x="8677093" y="2623169"/>
            <a:ext cx="436660" cy="335581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4003781" y="2386090"/>
            <a:ext cx="2449157" cy="2660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198379" y="1777260"/>
            <a:ext cx="14995" cy="640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053168" y="1793543"/>
            <a:ext cx="2" cy="638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4" idx="2"/>
          </p:cNvCxnSpPr>
          <p:nvPr/>
        </p:nvCxnSpPr>
        <p:spPr>
          <a:xfrm flipH="1">
            <a:off x="7107382" y="2701870"/>
            <a:ext cx="296" cy="567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8146473" y="2688014"/>
            <a:ext cx="296" cy="581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8067920" y="3607425"/>
            <a:ext cx="1648689" cy="1683991"/>
            <a:chOff x="8067920" y="3607425"/>
            <a:chExt cx="1648689" cy="1683991"/>
          </a:xfrm>
        </p:grpSpPr>
        <p:sp>
          <p:nvSpPr>
            <p:cNvPr id="96" name="Rectangle 95"/>
            <p:cNvSpPr/>
            <p:nvPr/>
          </p:nvSpPr>
          <p:spPr>
            <a:xfrm>
              <a:off x="8067920" y="4817417"/>
              <a:ext cx="1648689" cy="47399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Ericsson Order Management</a:t>
              </a:r>
            </a:p>
          </p:txBody>
        </p:sp>
        <p:cxnSp>
          <p:nvCxnSpPr>
            <p:cNvPr id="117" name="Straight Arrow Connector 116"/>
            <p:cNvCxnSpPr>
              <a:endCxn id="96" idx="0"/>
            </p:cNvCxnSpPr>
            <p:nvPr/>
          </p:nvCxnSpPr>
          <p:spPr>
            <a:xfrm>
              <a:off x="8892264" y="3607425"/>
              <a:ext cx="1" cy="12099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915745" y="3558020"/>
            <a:ext cx="847116" cy="1934876"/>
            <a:chOff x="1915745" y="3558020"/>
            <a:chExt cx="847116" cy="193487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310741" y="3558020"/>
              <a:ext cx="26783" cy="12910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Magnetic Disk 81"/>
            <p:cNvSpPr/>
            <p:nvPr/>
          </p:nvSpPr>
          <p:spPr>
            <a:xfrm>
              <a:off x="1915745" y="4849091"/>
              <a:ext cx="847116" cy="643805"/>
            </a:xfrm>
            <a:prstGeom prst="flowChartMagneticDisk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CSI  and Customer DB</a:t>
              </a:r>
              <a:endParaRPr lang="en-US" sz="11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060340" y="3608049"/>
            <a:ext cx="847116" cy="1805474"/>
            <a:chOff x="1887183" y="3558020"/>
            <a:chExt cx="847116" cy="1805474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2310741" y="3558020"/>
              <a:ext cx="0" cy="11193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Magnetic Disk 91"/>
            <p:cNvSpPr/>
            <p:nvPr/>
          </p:nvSpPr>
          <p:spPr>
            <a:xfrm>
              <a:off x="1887183" y="4696319"/>
              <a:ext cx="847116" cy="667175"/>
            </a:xfrm>
            <a:prstGeom prst="flowChartMagneticDisk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Geneva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56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Integration Approach  - Phase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4047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eTopUp (D2C)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52380" y="1442893"/>
            <a:ext cx="1058853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grpSp>
        <p:nvGrpSpPr>
          <p:cNvPr id="68" name="Group 67"/>
          <p:cNvGrpSpPr/>
          <p:nvPr/>
        </p:nvGrpSpPr>
        <p:grpSpPr>
          <a:xfrm>
            <a:off x="9571017" y="1144298"/>
            <a:ext cx="1052945" cy="2757055"/>
            <a:chOff x="9571017" y="1144298"/>
            <a:chExt cx="1052945" cy="2757055"/>
          </a:xfrm>
        </p:grpSpPr>
        <p:sp>
          <p:nvSpPr>
            <p:cNvPr id="92" name="Rounded Rectangle 91"/>
            <p:cNvSpPr/>
            <p:nvPr/>
          </p:nvSpPr>
          <p:spPr>
            <a:xfrm>
              <a:off x="9571017" y="1144298"/>
              <a:ext cx="1052945" cy="27570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688865" y="1527578"/>
              <a:ext cx="875085" cy="36367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DST/FAX / CAS</a:t>
              </a:r>
              <a:endParaRPr lang="en-US" sz="105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690734" y="2403836"/>
              <a:ext cx="873216" cy="36576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BAT</a:t>
              </a:r>
            </a:p>
            <a:p>
              <a:pPr algn="ctr"/>
              <a:r>
                <a:rPr lang="en-US" sz="1100" dirty="0" smtClean="0"/>
                <a:t>Service</a:t>
              </a:r>
              <a:endParaRPr lang="en-US" sz="11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0163259" y="1858565"/>
              <a:ext cx="4004" cy="5307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" idx="2"/>
            </p:cNvCxnSpPr>
            <p:nvPr/>
          </p:nvCxnSpPr>
          <p:spPr>
            <a:xfrm>
              <a:off x="10127342" y="2769596"/>
              <a:ext cx="22063" cy="4850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Elbow Connector 42"/>
          <p:cNvCxnSpPr>
            <a:endCxn id="69" idx="3"/>
          </p:cNvCxnSpPr>
          <p:nvPr/>
        </p:nvCxnSpPr>
        <p:spPr>
          <a:xfrm flipH="1">
            <a:off x="11111165" y="1644090"/>
            <a:ext cx="603396" cy="4295786"/>
          </a:xfrm>
          <a:prstGeom prst="bentConnector3">
            <a:avLst>
              <a:gd name="adj1" fmla="val -3788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75855" y="3588327"/>
            <a:ext cx="1958" cy="20556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42096" y="1297224"/>
            <a:ext cx="1205346" cy="240193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167807" y="1441658"/>
            <a:ext cx="875085" cy="36367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CSI UI </a:t>
            </a:r>
            <a:endParaRPr lang="en-US" sz="1050" dirty="0"/>
          </a:p>
        </p:txBody>
      </p:sp>
      <p:cxnSp>
        <p:nvCxnSpPr>
          <p:cNvPr id="18" name="Straight Arrow Connector 17"/>
          <p:cNvCxnSpPr>
            <a:stCxn id="3" idx="2"/>
          </p:cNvCxnSpPr>
          <p:nvPr/>
        </p:nvCxnSpPr>
        <p:spPr>
          <a:xfrm flipH="1">
            <a:off x="1595854" y="1805337"/>
            <a:ext cx="9495" cy="136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377054" y="5631352"/>
            <a:ext cx="734111" cy="617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RBM</a:t>
            </a:r>
            <a:endParaRPr lang="en-US" sz="1050" dirty="0"/>
          </a:p>
        </p:txBody>
      </p:sp>
      <p:sp>
        <p:nvSpPr>
          <p:cNvPr id="80" name="Rectangle 79"/>
          <p:cNvSpPr/>
          <p:nvPr/>
        </p:nvSpPr>
        <p:spPr>
          <a:xfrm>
            <a:off x="10390912" y="4738254"/>
            <a:ext cx="706581" cy="415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Comptel</a:t>
            </a:r>
            <a:endParaRPr lang="en-US" sz="1050" dirty="0"/>
          </a:p>
        </p:txBody>
      </p:sp>
      <p:sp>
        <p:nvSpPr>
          <p:cNvPr id="96" name="Rectangle 95"/>
          <p:cNvSpPr/>
          <p:nvPr/>
        </p:nvSpPr>
        <p:spPr>
          <a:xfrm>
            <a:off x="5237020" y="4070292"/>
            <a:ext cx="1648689" cy="47399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Ericsson Order Management</a:t>
            </a:r>
          </a:p>
        </p:txBody>
      </p:sp>
      <p:cxnSp>
        <p:nvCxnSpPr>
          <p:cNvPr id="112" name="Straight Connector 111"/>
          <p:cNvCxnSpPr>
            <a:stCxn id="69" idx="0"/>
            <a:endCxn id="80" idx="2"/>
          </p:cNvCxnSpPr>
          <p:nvPr/>
        </p:nvCxnSpPr>
        <p:spPr>
          <a:xfrm flipV="1">
            <a:off x="10744110" y="5153892"/>
            <a:ext cx="93" cy="47746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118840" y="5635857"/>
            <a:ext cx="1187451" cy="58483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Ericsson Product Catalog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490440" y="5635857"/>
            <a:ext cx="1187451" cy="58483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Ericsson Service Registry</a:t>
            </a:r>
          </a:p>
        </p:txBody>
      </p:sp>
      <p:cxnSp>
        <p:nvCxnSpPr>
          <p:cNvPr id="117" name="Straight Arrow Connector 116"/>
          <p:cNvCxnSpPr>
            <a:stCxn id="13" idx="2"/>
          </p:cNvCxnSpPr>
          <p:nvPr/>
        </p:nvCxnSpPr>
        <p:spPr>
          <a:xfrm flipH="1">
            <a:off x="6054437" y="3590925"/>
            <a:ext cx="5754" cy="482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806622" y="5635857"/>
            <a:ext cx="813378" cy="5848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dk1"/>
                </a:solidFill>
              </a:rPr>
              <a:t>Service Manager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762586" y="5635857"/>
            <a:ext cx="799524" cy="5848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CDMS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398403" y="4070296"/>
            <a:ext cx="799524" cy="4462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DWH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803564" y="5264727"/>
            <a:ext cx="9185563" cy="692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4720156" y="5278576"/>
            <a:ext cx="4245" cy="33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6022483" y="5292431"/>
            <a:ext cx="4245" cy="33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7213974" y="5320139"/>
            <a:ext cx="4245" cy="33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114520" y="5306285"/>
            <a:ext cx="4245" cy="33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463147" y="4544291"/>
            <a:ext cx="6926" cy="7342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endCxn id="69" idx="1"/>
          </p:cNvCxnSpPr>
          <p:nvPr/>
        </p:nvCxnSpPr>
        <p:spPr>
          <a:xfrm rot="16200000" flipH="1">
            <a:off x="9873225" y="5436047"/>
            <a:ext cx="592022" cy="41563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endCxn id="121" idx="2"/>
          </p:cNvCxnSpPr>
          <p:nvPr/>
        </p:nvCxnSpPr>
        <p:spPr>
          <a:xfrm rot="16200000" flipV="1">
            <a:off x="3478502" y="4836248"/>
            <a:ext cx="1163780" cy="524453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5749636" y="4807527"/>
            <a:ext cx="0" cy="8174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3810000" y="4807527"/>
            <a:ext cx="1939636" cy="138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96" idx="1"/>
            <a:endCxn id="121" idx="3"/>
          </p:cNvCxnSpPr>
          <p:nvPr/>
        </p:nvCxnSpPr>
        <p:spPr>
          <a:xfrm flipH="1" flipV="1">
            <a:off x="4197927" y="4293441"/>
            <a:ext cx="1039093" cy="138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308764" y="4073235"/>
            <a:ext cx="595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ETL</a:t>
            </a:r>
            <a:endParaRPr lang="en-US" sz="9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461164" y="4585853"/>
            <a:ext cx="595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ETL</a:t>
            </a:r>
            <a:endParaRPr 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449782" y="4571998"/>
            <a:ext cx="595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ETL</a:t>
            </a:r>
            <a:endParaRPr lang="en-US" sz="9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511636" y="4752108"/>
            <a:ext cx="928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Via TIBCO</a:t>
            </a:r>
            <a:endParaRPr lang="en-US" sz="900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538340" y="5680365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CSI.Customer DB</a:t>
            </a:r>
            <a:endParaRPr lang="en-US" sz="1100" dirty="0"/>
          </a:p>
        </p:txBody>
      </p:sp>
      <p:sp>
        <p:nvSpPr>
          <p:cNvPr id="90" name="Rounded Rectangle 89"/>
          <p:cNvSpPr/>
          <p:nvPr/>
        </p:nvSpPr>
        <p:spPr>
          <a:xfrm>
            <a:off x="2603992" y="1144298"/>
            <a:ext cx="6483927" cy="2697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3941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5" name="Rounded Rectangle 4"/>
          <p:cNvSpPr/>
          <p:nvPr/>
        </p:nvSpPr>
        <p:spPr>
          <a:xfrm>
            <a:off x="369603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Landing Page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2639412" y="2292770"/>
            <a:ext cx="6300148" cy="4976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076956" y="1809679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15647" y="1809679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65173" y="2682234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50175" y="2678142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52730" y="2302179"/>
            <a:ext cx="2432649" cy="325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98" idx="2"/>
          </p:cNvCxnSpPr>
          <p:nvPr/>
        </p:nvCxnSpPr>
        <p:spPr>
          <a:xfrm>
            <a:off x="5282419" y="1811289"/>
            <a:ext cx="13395" cy="475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708230" y="1840747"/>
            <a:ext cx="6839" cy="475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39412" y="2684839"/>
            <a:ext cx="6300148" cy="1055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95" name="Rounded Rectangle 94"/>
          <p:cNvSpPr/>
          <p:nvPr/>
        </p:nvSpPr>
        <p:spPr>
          <a:xfrm>
            <a:off x="7752567" y="1425926"/>
            <a:ext cx="875085" cy="358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Facebook </a:t>
            </a:r>
            <a:endParaRPr lang="en-US" sz="105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157455" y="1837965"/>
            <a:ext cx="4004" cy="53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4718315" y="1447610"/>
            <a:ext cx="1128208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eTopUp (D2C)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090070" y="1448845"/>
            <a:ext cx="1365132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405821" y="3225165"/>
            <a:ext cx="11308740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93" name="Rounded Rectangle 92"/>
          <p:cNvSpPr/>
          <p:nvPr/>
        </p:nvSpPr>
        <p:spPr>
          <a:xfrm>
            <a:off x="7190348" y="3660707"/>
            <a:ext cx="2161490" cy="3538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CSI WCF 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4258947" y="4977384"/>
            <a:ext cx="3026432" cy="8918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BillingSystem</a:t>
            </a:r>
            <a:endParaRPr lang="en-US" sz="1050" dirty="0"/>
          </a:p>
        </p:txBody>
      </p:sp>
      <p:sp>
        <p:nvSpPr>
          <p:cNvPr id="34" name="Rounded Rectangle 33"/>
          <p:cNvSpPr/>
          <p:nvPr/>
        </p:nvSpPr>
        <p:spPr>
          <a:xfrm>
            <a:off x="997108" y="1292204"/>
            <a:ext cx="1418349" cy="240193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603992" y="1144298"/>
            <a:ext cx="6483927" cy="2697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Design - Billing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269673" y="3588983"/>
            <a:ext cx="13854" cy="14135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136099" y="1441657"/>
            <a:ext cx="1070765" cy="548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CSI UI </a:t>
            </a:r>
            <a:endParaRPr lang="en-US" sz="105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4846049" y="3602011"/>
            <a:ext cx="6681" cy="13885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6305535" y="5160908"/>
            <a:ext cx="799524" cy="5848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PCRF</a:t>
            </a:r>
            <a:endParaRPr lang="en-US" sz="1050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2859969" y="5024558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CSI/Customer </a:t>
            </a:r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263941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2639412" y="2292770"/>
            <a:ext cx="6300148" cy="4976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076956" y="1809679"/>
            <a:ext cx="26382" cy="475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23113" y="2830061"/>
            <a:ext cx="14020" cy="352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60190" y="2830061"/>
            <a:ext cx="1" cy="409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52730" y="2302179"/>
            <a:ext cx="2432649" cy="325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98" idx="2"/>
          </p:cNvCxnSpPr>
          <p:nvPr/>
        </p:nvCxnSpPr>
        <p:spPr>
          <a:xfrm>
            <a:off x="5282419" y="1811289"/>
            <a:ext cx="13395" cy="475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708230" y="1840747"/>
            <a:ext cx="6839" cy="475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39412" y="2684839"/>
            <a:ext cx="6300148" cy="1055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98" name="Rounded Rectangle 97"/>
          <p:cNvSpPr/>
          <p:nvPr/>
        </p:nvSpPr>
        <p:spPr>
          <a:xfrm>
            <a:off x="4718315" y="1447610"/>
            <a:ext cx="1128208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eTopUp (D2C)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090070" y="1448845"/>
            <a:ext cx="1365132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711331" y="3223223"/>
            <a:ext cx="8682098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59" name="Flowchart: Magnetic Disk 58"/>
          <p:cNvSpPr/>
          <p:nvPr/>
        </p:nvSpPr>
        <p:spPr>
          <a:xfrm>
            <a:off x="4467217" y="5123511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Geneva DB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17499" y="436166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780860" y="427485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3" idx="2"/>
          </p:cNvCxnSpPr>
          <p:nvPr/>
        </p:nvCxnSpPr>
        <p:spPr>
          <a:xfrm flipH="1">
            <a:off x="1664540" y="1990332"/>
            <a:ext cx="6942" cy="1232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153571" y="1772076"/>
            <a:ext cx="1053293" cy="2679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50059" y="4613938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041761" y="4696717"/>
            <a:ext cx="466242" cy="249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041761" y="5002527"/>
            <a:ext cx="459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50059" y="491683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Web Service</a:t>
            </a:r>
            <a:endParaRPr lang="en-US" sz="8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 flipV="1">
            <a:off x="5380727" y="5620779"/>
            <a:ext cx="894233" cy="15253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97108" y="1292204"/>
            <a:ext cx="1418349" cy="240193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603992" y="1144298"/>
            <a:ext cx="6483927" cy="2697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Design -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Subscription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269673" y="3588983"/>
            <a:ext cx="13854" cy="14135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136099" y="1441657"/>
            <a:ext cx="1070765" cy="548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CSI UI </a:t>
            </a:r>
            <a:endParaRPr lang="en-US" sz="1050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2859969" y="5024558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CSI/Customer </a:t>
            </a:r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263941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2639412" y="2292770"/>
            <a:ext cx="6300148" cy="4976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076956" y="1809679"/>
            <a:ext cx="26382" cy="475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23113" y="2830061"/>
            <a:ext cx="14020" cy="352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60190" y="2830061"/>
            <a:ext cx="1" cy="409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52730" y="2302179"/>
            <a:ext cx="2432649" cy="325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98" idx="2"/>
          </p:cNvCxnSpPr>
          <p:nvPr/>
        </p:nvCxnSpPr>
        <p:spPr>
          <a:xfrm>
            <a:off x="5282419" y="1811289"/>
            <a:ext cx="13395" cy="475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708230" y="1840747"/>
            <a:ext cx="6839" cy="475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39412" y="2684839"/>
            <a:ext cx="6300148" cy="1055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98" name="Rounded Rectangle 97"/>
          <p:cNvSpPr/>
          <p:nvPr/>
        </p:nvSpPr>
        <p:spPr>
          <a:xfrm>
            <a:off x="4718315" y="1447610"/>
            <a:ext cx="1128208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eTopUp (D2C)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090070" y="1448845"/>
            <a:ext cx="1365132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711331" y="3223223"/>
            <a:ext cx="8682098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17499" y="436166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3" idx="2"/>
          </p:cNvCxnSpPr>
          <p:nvPr/>
        </p:nvCxnSpPr>
        <p:spPr>
          <a:xfrm flipH="1">
            <a:off x="1664540" y="1990332"/>
            <a:ext cx="6942" cy="1232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153571" y="1772076"/>
            <a:ext cx="1053293" cy="2679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50059" y="4613938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041761" y="4696717"/>
            <a:ext cx="466242" cy="249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041761" y="5002527"/>
            <a:ext cx="459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50059" y="491683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Web Service</a:t>
            </a:r>
            <a:endParaRPr lang="en-US" sz="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29095" y="3597771"/>
            <a:ext cx="1648689" cy="2032334"/>
            <a:chOff x="8108639" y="3602011"/>
            <a:chExt cx="1648689" cy="2032334"/>
          </a:xfrm>
        </p:grpSpPr>
        <p:sp>
          <p:nvSpPr>
            <p:cNvPr id="36" name="Rectangle 35"/>
            <p:cNvSpPr/>
            <p:nvPr/>
          </p:nvSpPr>
          <p:spPr>
            <a:xfrm>
              <a:off x="8108639" y="5160346"/>
              <a:ext cx="1648689" cy="47399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Ericsson Service Registry</a:t>
              </a:r>
              <a:endParaRPr lang="en-US" sz="1100" dirty="0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>
              <a:off x="8932984" y="3602011"/>
              <a:ext cx="6576" cy="15583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9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97108" y="1292204"/>
            <a:ext cx="1418349" cy="240193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603993" y="1144298"/>
            <a:ext cx="4749448" cy="2697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Design -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Assurance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269673" y="3588983"/>
            <a:ext cx="13854" cy="14135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136099" y="1441657"/>
            <a:ext cx="1070765" cy="548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CSI UI </a:t>
            </a:r>
            <a:endParaRPr lang="en-US" sz="1050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2859969" y="5024558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CSI/Customer </a:t>
            </a:r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263941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2639412" y="2292770"/>
            <a:ext cx="4606515" cy="4976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076956" y="1809679"/>
            <a:ext cx="26382" cy="475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23113" y="2830061"/>
            <a:ext cx="14020" cy="352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11156" y="2799857"/>
            <a:ext cx="1" cy="409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275581" y="2344642"/>
            <a:ext cx="2432649" cy="325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211157" y="1725261"/>
            <a:ext cx="6839" cy="475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39412" y="2648381"/>
            <a:ext cx="4606515" cy="1420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99" name="Rounded Rectangle 98"/>
          <p:cNvSpPr/>
          <p:nvPr/>
        </p:nvSpPr>
        <p:spPr>
          <a:xfrm>
            <a:off x="4532011" y="1281697"/>
            <a:ext cx="1365132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504638" y="3170340"/>
            <a:ext cx="7101507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17499" y="436166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3" idx="2"/>
          </p:cNvCxnSpPr>
          <p:nvPr/>
        </p:nvCxnSpPr>
        <p:spPr>
          <a:xfrm flipH="1">
            <a:off x="1664540" y="1990332"/>
            <a:ext cx="6942" cy="1232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153571" y="1772076"/>
            <a:ext cx="1053293" cy="2679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50059" y="4613938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041761" y="4696717"/>
            <a:ext cx="466242" cy="249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041761" y="5002527"/>
            <a:ext cx="459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50059" y="491683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Web Service</a:t>
            </a:r>
            <a:endParaRPr lang="en-US" sz="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411501" y="3523512"/>
            <a:ext cx="1648689" cy="2032334"/>
            <a:chOff x="8108639" y="3602011"/>
            <a:chExt cx="1648689" cy="2032334"/>
          </a:xfrm>
        </p:grpSpPr>
        <p:sp>
          <p:nvSpPr>
            <p:cNvPr id="36" name="Rectangle 35"/>
            <p:cNvSpPr/>
            <p:nvPr/>
          </p:nvSpPr>
          <p:spPr>
            <a:xfrm>
              <a:off x="8108639" y="5160346"/>
              <a:ext cx="1648689" cy="47399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BMC</a:t>
              </a:r>
              <a:endParaRPr lang="en-US" sz="1100" dirty="0"/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 flipH="1">
              <a:off x="8932984" y="3602011"/>
              <a:ext cx="6576" cy="15583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97108" y="1292204"/>
            <a:ext cx="1418349" cy="240193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603993" y="1144298"/>
            <a:ext cx="4749448" cy="2697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Design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Loyalty And Customer Retention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022318" y="3505762"/>
            <a:ext cx="13854" cy="14135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136099" y="1441657"/>
            <a:ext cx="1070765" cy="548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CSI UI </a:t>
            </a:r>
            <a:endParaRPr lang="en-US" sz="1050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3537133" y="4968709"/>
            <a:ext cx="1067974" cy="899384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CSI/Customer DB /Loyalty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263941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2639412" y="2292770"/>
            <a:ext cx="4606515" cy="4976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076956" y="1809679"/>
            <a:ext cx="26382" cy="475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23113" y="2830061"/>
            <a:ext cx="14020" cy="352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11156" y="2799857"/>
            <a:ext cx="1" cy="409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275581" y="2344642"/>
            <a:ext cx="2432649" cy="325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211157" y="1725261"/>
            <a:ext cx="6839" cy="475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39412" y="2648381"/>
            <a:ext cx="4606515" cy="1420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99" name="Rounded Rectangle 98"/>
          <p:cNvSpPr/>
          <p:nvPr/>
        </p:nvSpPr>
        <p:spPr>
          <a:xfrm>
            <a:off x="4532011" y="1281697"/>
            <a:ext cx="1365132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504638" y="3170340"/>
            <a:ext cx="7101507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17499" y="436166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3" idx="2"/>
          </p:cNvCxnSpPr>
          <p:nvPr/>
        </p:nvCxnSpPr>
        <p:spPr>
          <a:xfrm flipH="1">
            <a:off x="1664540" y="1990332"/>
            <a:ext cx="6942" cy="1232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153571" y="1772076"/>
            <a:ext cx="1053293" cy="2679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50059" y="4613938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041761" y="4696717"/>
            <a:ext cx="466242" cy="249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041761" y="5002527"/>
            <a:ext cx="459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50059" y="491683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Web Service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603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4258948" y="4977384"/>
            <a:ext cx="1638196" cy="8918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/>
              <a:t>Billing</a:t>
            </a:r>
          </a:p>
          <a:p>
            <a:pPr algn="r"/>
            <a:r>
              <a:rPr lang="en-US" sz="1050" dirty="0" smtClean="0"/>
              <a:t>System</a:t>
            </a:r>
            <a:endParaRPr lang="en-US" sz="1050" dirty="0"/>
          </a:p>
        </p:txBody>
      </p:sp>
      <p:sp>
        <p:nvSpPr>
          <p:cNvPr id="34" name="Rounded Rectangle 33"/>
          <p:cNvSpPr/>
          <p:nvPr/>
        </p:nvSpPr>
        <p:spPr>
          <a:xfrm>
            <a:off x="942095" y="1297224"/>
            <a:ext cx="1519927" cy="240193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2603992" y="1144298"/>
            <a:ext cx="6483927" cy="26977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3819" y="-30470"/>
            <a:ext cx="11286649" cy="607259"/>
          </a:xfrm>
          <a:prstGeom prst="rect">
            <a:avLst/>
          </a:prstGeom>
        </p:spPr>
        <p:txBody>
          <a:bodyPr/>
          <a:lstStyle>
            <a:lvl1pPr algn="l" defTabSz="457167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Integration Design - Payment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269673" y="3588983"/>
            <a:ext cx="13854" cy="14135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136100" y="1441658"/>
            <a:ext cx="1056732" cy="44111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CSI UI </a:t>
            </a:r>
            <a:endParaRPr lang="en-US" sz="105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4846049" y="3602011"/>
            <a:ext cx="6681" cy="13885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Magnetic Disk 93"/>
          <p:cNvSpPr/>
          <p:nvPr/>
        </p:nvSpPr>
        <p:spPr>
          <a:xfrm>
            <a:off x="2859969" y="5024558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CSI/Customer </a:t>
            </a:r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2639413" y="1446000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Account 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2639412" y="2292770"/>
            <a:ext cx="6300148" cy="49764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My Nawras WCF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3076956" y="1809679"/>
            <a:ext cx="26382" cy="475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23113" y="2830061"/>
            <a:ext cx="14020" cy="352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60190" y="2830061"/>
            <a:ext cx="1" cy="409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52730" y="2302179"/>
            <a:ext cx="2432649" cy="3255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Self Service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98" idx="2"/>
          </p:cNvCxnSpPr>
          <p:nvPr/>
        </p:nvCxnSpPr>
        <p:spPr>
          <a:xfrm>
            <a:off x="5282419" y="1811289"/>
            <a:ext cx="0" cy="446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705297" y="1840747"/>
            <a:ext cx="9773" cy="418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639412" y="2684839"/>
            <a:ext cx="6300148" cy="1055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98" name="Rounded Rectangle 97"/>
          <p:cNvSpPr/>
          <p:nvPr/>
        </p:nvSpPr>
        <p:spPr>
          <a:xfrm>
            <a:off x="4718315" y="1447610"/>
            <a:ext cx="1128208" cy="36367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eTopUp (D2C)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6090070" y="1448845"/>
            <a:ext cx="1365132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Self-care </a:t>
            </a:r>
            <a:r>
              <a:rPr lang="en-US" sz="1050" dirty="0"/>
              <a:t>Mobile </a:t>
            </a:r>
            <a:r>
              <a:rPr lang="en-US" sz="1050" dirty="0" smtClean="0"/>
              <a:t>app</a:t>
            </a:r>
            <a:endParaRPr lang="en-US" sz="1050" dirty="0"/>
          </a:p>
        </p:txBody>
      </p:sp>
      <p:sp>
        <p:nvSpPr>
          <p:cNvPr id="59" name="Flowchart: Magnetic Disk 58"/>
          <p:cNvSpPr/>
          <p:nvPr/>
        </p:nvSpPr>
        <p:spPr>
          <a:xfrm>
            <a:off x="4467217" y="5123511"/>
            <a:ext cx="847116" cy="667175"/>
          </a:xfrm>
          <a:prstGeom prst="flowChartMagneticDisk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Geneva DB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717499" y="436166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780860" y="4274857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702058" y="1981823"/>
            <a:ext cx="5008" cy="1200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137819" y="1713904"/>
            <a:ext cx="1053293" cy="26793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045278" y="290872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50059" y="4613938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DB connectivity</a:t>
            </a:r>
            <a:endParaRPr lang="en-US" sz="800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1041761" y="4696717"/>
            <a:ext cx="466242" cy="2494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041761" y="5002527"/>
            <a:ext cx="459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50059" y="4916836"/>
            <a:ext cx="1116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Web Service</a:t>
            </a:r>
            <a:endParaRPr lang="en-US" sz="8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9558420" y="1151337"/>
            <a:ext cx="1052945" cy="2757055"/>
            <a:chOff x="9571017" y="1144298"/>
            <a:chExt cx="1052945" cy="2757055"/>
          </a:xfrm>
        </p:grpSpPr>
        <p:sp>
          <p:nvSpPr>
            <p:cNvPr id="37" name="Rounded Rectangle 36"/>
            <p:cNvSpPr/>
            <p:nvPr/>
          </p:nvSpPr>
          <p:spPr>
            <a:xfrm>
              <a:off x="9571017" y="1144298"/>
              <a:ext cx="1052945" cy="275705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688865" y="1527578"/>
              <a:ext cx="875085" cy="36367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DST/FAX / CAS</a:t>
              </a:r>
              <a:endParaRPr lang="en-US" sz="105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690734" y="2222245"/>
              <a:ext cx="873216" cy="54735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BAT</a:t>
              </a:r>
            </a:p>
            <a:p>
              <a:pPr algn="ctr"/>
              <a:r>
                <a:rPr lang="en-US" sz="1100" dirty="0" smtClean="0"/>
                <a:t>Service</a:t>
              </a:r>
              <a:endParaRPr lang="en-US" sz="1100" dirty="0"/>
            </a:p>
          </p:txBody>
        </p: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10126408" y="1891257"/>
              <a:ext cx="22997" cy="3070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>
              <a:off x="10127342" y="2769597"/>
              <a:ext cx="22063" cy="4850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711330" y="3223223"/>
            <a:ext cx="10012087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TIBCO</a:t>
            </a:r>
            <a:endParaRPr lang="en-US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9670124" y="2568985"/>
            <a:ext cx="881229" cy="18728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Transformation Layer</a:t>
            </a:r>
            <a:endParaRPr lang="en-US" sz="800" dirty="0"/>
          </a:p>
        </p:txBody>
      </p:sp>
      <p:sp>
        <p:nvSpPr>
          <p:cNvPr id="62" name="Rounded Rectangle 61"/>
          <p:cNvSpPr/>
          <p:nvPr/>
        </p:nvSpPr>
        <p:spPr>
          <a:xfrm>
            <a:off x="3721456" y="1461076"/>
            <a:ext cx="875085" cy="36367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FacebookServices </a:t>
            </a:r>
            <a:endParaRPr lang="en-US" sz="1050" dirty="0"/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>
          <a:xfrm flipH="1">
            <a:off x="4158998" y="1824755"/>
            <a:ext cx="1" cy="466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5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1" id="{A05162C5-754B-42B3-BFDF-410AB24C5DE3}" vid="{EA1A9432-E306-46D1-89EB-74271E6D6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Cognizant1</Template>
  <TotalTime>19022</TotalTime>
  <Words>637</Words>
  <Application>Microsoft Office PowerPoint</Application>
  <PresentationFormat>Widescreen</PresentationFormat>
  <Paragraphs>306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Arial Black</vt:lpstr>
      <vt:lpstr>Calibri</vt:lpstr>
      <vt:lpstr>Trebuchet MS</vt:lpstr>
      <vt:lpstr>Verdana</vt:lpstr>
      <vt:lpstr>ヒラギノ角ゴ ProN W3</vt:lpstr>
      <vt:lpstr>Cognizant1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Kedareswara, Shashidhar (Cognizant)</dc:creator>
  <cp:lastModifiedBy>Ambikapathy, Bhuvaneshwari (Cognizant)</cp:lastModifiedBy>
  <cp:revision>369</cp:revision>
  <dcterms:created xsi:type="dcterms:W3CDTF">2016-12-13T08:53:24Z</dcterms:created>
  <dcterms:modified xsi:type="dcterms:W3CDTF">2017-02-26T14:01:24Z</dcterms:modified>
</cp:coreProperties>
</file>