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B2AC-694A-4CDD-8455-32FCF6F0463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C7DD-5803-4C77-A97D-AF773387F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IBM </a:t>
            </a:r>
            <a:r>
              <a:rPr lang="en-US" sz="5400" dirty="0" err="1" smtClean="0"/>
              <a:t>WebSphere</a:t>
            </a:r>
            <a:r>
              <a:rPr lang="en-US" sz="5400" dirty="0" smtClean="0"/>
              <a:t> Cast Iron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038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smtClean="0"/>
              <a:t>/ XSD / XSLT</a:t>
            </a:r>
          </a:p>
          <a:p>
            <a:r>
              <a:rPr lang="en-US" dirty="0" smtClean="0"/>
              <a:t>Java </a:t>
            </a:r>
            <a:r>
              <a:rPr lang="en-US" dirty="0" smtClean="0"/>
              <a:t>Script</a:t>
            </a:r>
          </a:p>
          <a:p>
            <a:r>
              <a:rPr lang="en-US" dirty="0"/>
              <a:t>Cloud integration </a:t>
            </a:r>
          </a:p>
          <a:p>
            <a:pPr lvl="1"/>
            <a:r>
              <a:rPr lang="en-US" dirty="0"/>
              <a:t>Cloud Concepts – </a:t>
            </a:r>
            <a:r>
              <a:rPr lang="en-US" dirty="0" err="1"/>
              <a:t>Saas</a:t>
            </a:r>
            <a:r>
              <a:rPr lang="en-US" dirty="0"/>
              <a:t>, </a:t>
            </a:r>
            <a:r>
              <a:rPr lang="en-US" dirty="0" err="1"/>
              <a:t>IaaS</a:t>
            </a:r>
            <a:r>
              <a:rPr lang="en-US" dirty="0"/>
              <a:t>, </a:t>
            </a:r>
            <a:r>
              <a:rPr lang="en-US" dirty="0" err="1"/>
              <a:t>Paas</a:t>
            </a:r>
            <a:r>
              <a:rPr lang="en-US" dirty="0"/>
              <a:t>, </a:t>
            </a:r>
            <a:r>
              <a:rPr lang="en-US" dirty="0" err="1"/>
              <a:t>iPaas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IBM Cast Iron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Typical Extract Transform Load tool.</a:t>
            </a:r>
          </a:p>
          <a:p>
            <a:r>
              <a:rPr lang="en-US" sz="2800" dirty="0" smtClean="0"/>
              <a:t>Focus is on Cloud integration.</a:t>
            </a:r>
          </a:p>
          <a:p>
            <a:pPr lvl="1"/>
            <a:r>
              <a:rPr lang="en-US" sz="2400" dirty="0"/>
              <a:t>Cloud – On premise </a:t>
            </a:r>
            <a:r>
              <a:rPr lang="en-US" sz="2400" dirty="0" smtClean="0"/>
              <a:t>apps</a:t>
            </a:r>
            <a:endParaRPr lang="en-US" sz="2400" dirty="0"/>
          </a:p>
          <a:p>
            <a:pPr lvl="1"/>
            <a:r>
              <a:rPr lang="en-US" sz="2400" dirty="0"/>
              <a:t>Cloud – Cloud </a:t>
            </a:r>
            <a:r>
              <a:rPr lang="en-US" sz="2400" dirty="0" smtClean="0"/>
              <a:t>apps</a:t>
            </a:r>
            <a:endParaRPr lang="en-US" sz="2400" dirty="0"/>
          </a:p>
          <a:p>
            <a:pPr lvl="1"/>
            <a:r>
              <a:rPr lang="en-US" sz="2400" dirty="0"/>
              <a:t>On premise – Cloud </a:t>
            </a:r>
            <a:r>
              <a:rPr lang="en-US" sz="2400" dirty="0" smtClean="0"/>
              <a:t>apps</a:t>
            </a:r>
          </a:p>
          <a:p>
            <a:pPr lvl="1"/>
            <a:r>
              <a:rPr lang="en-US" sz="2400" dirty="0"/>
              <a:t>On </a:t>
            </a:r>
            <a:r>
              <a:rPr lang="en-US" sz="2400" dirty="0" smtClean="0"/>
              <a:t>premise</a:t>
            </a:r>
            <a:r>
              <a:rPr lang="en-US" sz="2400" dirty="0"/>
              <a:t>– On premise </a:t>
            </a:r>
            <a:r>
              <a:rPr lang="en-US" sz="2400" dirty="0" smtClean="0"/>
              <a:t>apps</a:t>
            </a:r>
            <a:endParaRPr lang="en-US" sz="2400" dirty="0"/>
          </a:p>
          <a:p>
            <a:r>
              <a:rPr lang="en-US" sz="2800" dirty="0" smtClean="0"/>
              <a:t>Integration made simpler by GUI.</a:t>
            </a:r>
          </a:p>
          <a:p>
            <a:pPr lvl="1"/>
            <a:r>
              <a:rPr lang="en-US" sz="2400" dirty="0" smtClean="0"/>
              <a:t>Minimal to no coding technique to achieve desired integration.</a:t>
            </a:r>
          </a:p>
          <a:p>
            <a:r>
              <a:rPr lang="en-US" sz="2800" dirty="0" smtClean="0"/>
              <a:t>Hosted </a:t>
            </a:r>
            <a:r>
              <a:rPr lang="en-US" sz="2800" dirty="0"/>
              <a:t>on both Cloud and on premise.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Capabilities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Near real time integration</a:t>
            </a:r>
          </a:p>
          <a:p>
            <a:r>
              <a:rPr lang="en-US" sz="2400" dirty="0" smtClean="0"/>
              <a:t>Data cleansing , migration, synchronization </a:t>
            </a:r>
          </a:p>
          <a:p>
            <a:r>
              <a:rPr lang="en-US" sz="2400" dirty="0" smtClean="0"/>
              <a:t>In build adaptors for cloud application like Salesforce.com, NetSuite , PeopleSoft, SAP, several databases </a:t>
            </a:r>
            <a:r>
              <a:rPr lang="en-US" sz="2400" dirty="0"/>
              <a:t>e</a:t>
            </a:r>
            <a:r>
              <a:rPr lang="en-US" sz="2400" dirty="0" smtClean="0"/>
              <a:t>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Deployment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WebSphere</a:t>
            </a:r>
            <a:r>
              <a:rPr lang="en-US" sz="2400" dirty="0" smtClean="0"/>
              <a:t> Cast Iron Hypervisor Edition</a:t>
            </a:r>
          </a:p>
          <a:p>
            <a:pPr lvl="1"/>
            <a:r>
              <a:rPr lang="en-US" sz="2000" dirty="0" smtClean="0"/>
              <a:t>Is a virtual appliance that can be installed on your existing servers through virtualization technology.</a:t>
            </a:r>
          </a:p>
          <a:p>
            <a:r>
              <a:rPr lang="en-US" sz="2400" dirty="0" err="1" smtClean="0"/>
              <a:t>WebSphere</a:t>
            </a:r>
            <a:r>
              <a:rPr lang="en-US" sz="2400" dirty="0" smtClean="0"/>
              <a:t> Cast Iron Live</a:t>
            </a:r>
          </a:p>
          <a:p>
            <a:pPr lvl="1"/>
            <a:r>
              <a:rPr lang="en-US" sz="2000" dirty="0" smtClean="0"/>
              <a:t> Is a multi-tenant, cloud-based platform for integrating cloud and on-premise applications and enterprise systems in a hybrid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Development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Cast Iron Studio</a:t>
            </a:r>
          </a:p>
          <a:p>
            <a:pPr lvl="1"/>
            <a:r>
              <a:rPr lang="en-US" sz="2000" dirty="0" smtClean="0"/>
              <a:t>Is a stand alone application that can be installed on your PC.</a:t>
            </a:r>
          </a:p>
          <a:p>
            <a:r>
              <a:rPr lang="en-US" sz="2400" dirty="0" smtClean="0"/>
              <a:t>Cast Iron Live</a:t>
            </a:r>
          </a:p>
          <a:p>
            <a:pPr lvl="1"/>
            <a:r>
              <a:rPr lang="en-US" sz="2000" dirty="0" smtClean="0"/>
              <a:t>Is a cloud-based platform that is typically a SAAS application. 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91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Development 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Cast Iron Studio ( Raise a request in 1C )</a:t>
            </a:r>
          </a:p>
          <a:p>
            <a:pPr lvl="2"/>
            <a:r>
              <a:rPr lang="en-US" dirty="0" err="1" smtClean="0"/>
              <a:t>WebSphere</a:t>
            </a:r>
            <a:r>
              <a:rPr lang="en-US" dirty="0" smtClean="0"/>
              <a:t> Cast Iron Hypervisor Enterprise 7.0</a:t>
            </a:r>
          </a:p>
          <a:p>
            <a:pPr lvl="1"/>
            <a:r>
              <a:rPr lang="en-US" dirty="0" smtClean="0"/>
              <a:t>Materials  ( Search for )</a:t>
            </a:r>
          </a:p>
          <a:p>
            <a:pPr lvl="2"/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r>
              <a:rPr lang="en-US" dirty="0" smtClean="0"/>
              <a:t> cast iron </a:t>
            </a:r>
            <a:r>
              <a:rPr lang="en-US" dirty="0" err="1" smtClean="0"/>
              <a:t>redbook</a:t>
            </a:r>
            <a:endParaRPr lang="en-US" dirty="0" smtClean="0"/>
          </a:p>
          <a:p>
            <a:pPr lvl="2"/>
            <a:r>
              <a:rPr lang="en-US" dirty="0" err="1" smtClean="0"/>
              <a:t>ibm</a:t>
            </a:r>
            <a:r>
              <a:rPr lang="en-US" dirty="0" smtClean="0"/>
              <a:t> </a:t>
            </a:r>
            <a:r>
              <a:rPr lang="en-US" dirty="0" err="1" smtClean="0"/>
              <a:t>websphere</a:t>
            </a:r>
            <a:r>
              <a:rPr lang="en-US" dirty="0" smtClean="0"/>
              <a:t> cast iron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Management Console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Cast Iron server can be managed through a GUI called Web Management Console (WMC)</a:t>
            </a:r>
          </a:p>
          <a:p>
            <a:r>
              <a:rPr lang="en-US" sz="2400" dirty="0" smtClean="0"/>
              <a:t>Cast Iron projects can be deployed and the whole project life cycle can be managed through WMC.</a:t>
            </a:r>
          </a:p>
          <a:p>
            <a:r>
              <a:rPr lang="en-US" sz="2400" dirty="0" smtClean="0"/>
              <a:t>WMC offers monitoring capabilities in terms of resource utilization and memory consumption.</a:t>
            </a:r>
          </a:p>
          <a:p>
            <a:r>
              <a:rPr lang="en-US" sz="2400" dirty="0" smtClean="0"/>
              <a:t>Monitoring can be drilled down to Jobs and activity level.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287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IBM WebSphere Cast Iron</vt:lpstr>
      <vt:lpstr>Prerequisites</vt:lpstr>
      <vt:lpstr>IBM Cast Iron</vt:lpstr>
      <vt:lpstr>Capabilities</vt:lpstr>
      <vt:lpstr>Deployment Options</vt:lpstr>
      <vt:lpstr>Development Options</vt:lpstr>
      <vt:lpstr>Development Environment</vt:lpstr>
      <vt:lpstr>Web Management Console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Web Sphere Cast Iron</dc:title>
  <dc:creator>Thatchinamoorthy, Dhyanesh (Cognizant)</dc:creator>
  <cp:lastModifiedBy>Mohandass, Vivek (Cognizant)</cp:lastModifiedBy>
  <cp:revision>9</cp:revision>
  <dcterms:created xsi:type="dcterms:W3CDTF">2016-08-01T06:46:20Z</dcterms:created>
  <dcterms:modified xsi:type="dcterms:W3CDTF">2016-08-18T04:14:18Z</dcterms:modified>
</cp:coreProperties>
</file>