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077eb97ff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077eb97ff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fa5cbb9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fa5cbb9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70048e99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70048e99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fa5cbb97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fa5cbb97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077eb97f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d077eb97f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fa5cbb9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6fa5cbb97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70048e99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70048e99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fa5cbb97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6fa5cbb97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6fa5cbb97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6fa5cbb97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d077eb97f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d077eb97f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d077eb97f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d077eb97f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f9b53b1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f9b53b1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6fa5cbb97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6fa5cbb97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d077eb97f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d077eb97f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d077eb97f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d077eb97f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d077eb97f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d077eb97f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d077eb97f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d077eb97f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6fa5cbb97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6fa5cbb97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6fa5cbb97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6fa5cbb97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077eb97f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077eb97f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f9b53b1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f9b53b1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f9b53b1e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f9b53b1e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f9b53b1e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f9b53b1e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f9b53b1e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f9b53b1e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f9b53b1e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f9b53b1e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fa5cbb9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fa5cbb9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2" name="Shape 22"/>
        <p:cNvGrpSpPr/>
        <p:nvPr/>
      </p:nvGrpSpPr>
      <p:grpSpPr>
        <a:xfrm>
          <a:off x="0" y="0"/>
          <a:ext cx="0" cy="0"/>
          <a:chOff x="0" y="0"/>
          <a:chExt cx="0" cy="0"/>
        </a:xfrm>
      </p:grpSpPr>
      <p:grpSp>
        <p:nvGrpSpPr>
          <p:cNvPr id="23" name="Google Shape;23;p2"/>
          <p:cNvGrpSpPr/>
          <p:nvPr/>
        </p:nvGrpSpPr>
        <p:grpSpPr>
          <a:xfrm>
            <a:off x="2083888" y="4913004"/>
            <a:ext cx="7060186" cy="36451"/>
            <a:chOff x="2083888" y="6550671"/>
            <a:chExt cx="7060186" cy="48601"/>
          </a:xfrm>
        </p:grpSpPr>
        <p:sp>
          <p:nvSpPr>
            <p:cNvPr id="24" name="Google Shape;24;p2"/>
            <p:cNvSpPr/>
            <p:nvPr/>
          </p:nvSpPr>
          <p:spPr>
            <a:xfrm>
              <a:off x="4630476" y="6550672"/>
              <a:ext cx="2328600" cy="48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5" name="Google Shape;25;p2"/>
            <p:cNvSpPr/>
            <p:nvPr/>
          </p:nvSpPr>
          <p:spPr>
            <a:xfrm>
              <a:off x="6907874" y="6550671"/>
              <a:ext cx="2236200" cy="45600"/>
            </a:xfrm>
            <a:prstGeom prst="rect">
              <a:avLst/>
            </a:prstGeom>
            <a:solidFill>
              <a:srgbClr val="E31C2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6" name="Google Shape;26;p2"/>
            <p:cNvSpPr/>
            <p:nvPr/>
          </p:nvSpPr>
          <p:spPr>
            <a:xfrm>
              <a:off x="2083888" y="6550672"/>
              <a:ext cx="2580600" cy="48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pic>
        <p:nvPicPr>
          <p:cNvPr descr="Picture 7.png" id="27" name="Google Shape;27;p2"/>
          <p:cNvPicPr preferRelativeResize="0"/>
          <p:nvPr/>
        </p:nvPicPr>
        <p:blipFill rotWithShape="1">
          <a:blip r:embed="rId2">
            <a:alphaModFix/>
          </a:blip>
          <a:srcRect b="5338" l="1922" r="0" t="0"/>
          <a:stretch/>
        </p:blipFill>
        <p:spPr>
          <a:xfrm>
            <a:off x="6629401" y="-1"/>
            <a:ext cx="2193193" cy="519523"/>
          </a:xfrm>
          <a:prstGeom prst="rect">
            <a:avLst/>
          </a:prstGeom>
          <a:noFill/>
          <a:ln>
            <a:noFill/>
          </a:ln>
        </p:spPr>
      </p:pic>
      <p:grpSp>
        <p:nvGrpSpPr>
          <p:cNvPr id="28" name="Google Shape;28;p2"/>
          <p:cNvGrpSpPr/>
          <p:nvPr/>
        </p:nvGrpSpPr>
        <p:grpSpPr>
          <a:xfrm>
            <a:off x="2133600" y="4914901"/>
            <a:ext cx="7010409" cy="34200"/>
            <a:chOff x="1905000" y="6553200"/>
            <a:chExt cx="7010409" cy="45600"/>
          </a:xfrm>
        </p:grpSpPr>
        <p:sp>
          <p:nvSpPr>
            <p:cNvPr id="29" name="Google Shape;29;p2"/>
            <p:cNvSpPr/>
            <p:nvPr/>
          </p:nvSpPr>
          <p:spPr>
            <a:xfrm>
              <a:off x="4267200" y="6553200"/>
              <a:ext cx="2328600" cy="45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0" name="Google Shape;30;p2"/>
            <p:cNvSpPr/>
            <p:nvPr/>
          </p:nvSpPr>
          <p:spPr>
            <a:xfrm>
              <a:off x="1905000" y="6553200"/>
              <a:ext cx="2362200" cy="45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1" name="Google Shape;31;p2"/>
            <p:cNvSpPr/>
            <p:nvPr/>
          </p:nvSpPr>
          <p:spPr>
            <a:xfrm>
              <a:off x="6586809" y="6553200"/>
              <a:ext cx="2328600" cy="45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32" name="Google Shape;32;p2"/>
          <p:cNvGrpSpPr/>
          <p:nvPr/>
        </p:nvGrpSpPr>
        <p:grpSpPr>
          <a:xfrm>
            <a:off x="0" y="971551"/>
            <a:ext cx="7010409" cy="34200"/>
            <a:chOff x="1905000" y="6553200"/>
            <a:chExt cx="7010409" cy="45600"/>
          </a:xfrm>
        </p:grpSpPr>
        <p:sp>
          <p:nvSpPr>
            <p:cNvPr id="33" name="Google Shape;33;p2"/>
            <p:cNvSpPr/>
            <p:nvPr/>
          </p:nvSpPr>
          <p:spPr>
            <a:xfrm>
              <a:off x="4267200" y="6553200"/>
              <a:ext cx="2328600" cy="45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4" name="Google Shape;34;p2"/>
            <p:cNvSpPr/>
            <p:nvPr/>
          </p:nvSpPr>
          <p:spPr>
            <a:xfrm>
              <a:off x="1905000" y="6553200"/>
              <a:ext cx="2362200" cy="45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5" name="Google Shape;35;p2"/>
            <p:cNvSpPr/>
            <p:nvPr/>
          </p:nvSpPr>
          <p:spPr>
            <a:xfrm>
              <a:off x="6586809" y="6553200"/>
              <a:ext cx="2328600" cy="45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36" name="Google Shape;36;p2"/>
          <p:cNvSpPr txBox="1"/>
          <p:nvPr>
            <p:ph idx="1" type="body"/>
          </p:nvPr>
        </p:nvSpPr>
        <p:spPr>
          <a:xfrm>
            <a:off x="304800" y="114300"/>
            <a:ext cx="6324600" cy="857400"/>
          </a:xfrm>
          <a:prstGeom prst="rect">
            <a:avLst/>
          </a:prstGeom>
          <a:noFill/>
          <a:ln>
            <a:noFill/>
          </a:ln>
        </p:spPr>
        <p:txBody>
          <a:bodyPr anchorCtr="0" anchor="ctr" bIns="0" lIns="0" spcFirstLastPara="1" rIns="0" wrap="square" tIns="0">
            <a:noAutofit/>
          </a:bodyPr>
          <a:lstStyle>
            <a:lvl1pPr indent="-228600" lvl="0" marL="457200" rtl="0" algn="l">
              <a:lnSpc>
                <a:spcPct val="100000"/>
              </a:lnSpc>
              <a:spcBef>
                <a:spcPts val="0"/>
              </a:spcBef>
              <a:spcAft>
                <a:spcPts val="0"/>
              </a:spcAft>
              <a:buClr>
                <a:schemeClr val="dk1"/>
              </a:buClr>
              <a:buSzPts val="2700"/>
              <a:buNone/>
              <a:defRPr b="1" sz="2700">
                <a:latin typeface="Arial"/>
                <a:ea typeface="Arial"/>
                <a:cs typeface="Arial"/>
                <a:sym typeface="Arial"/>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7" name="Google Shape;37;p2"/>
          <p:cNvSpPr txBox="1"/>
          <p:nvPr>
            <p:ph idx="11" type="ftr"/>
          </p:nvPr>
        </p:nvSpPr>
        <p:spPr>
          <a:xfrm>
            <a:off x="0" y="4915542"/>
            <a:ext cx="9144000" cy="228000"/>
          </a:xfrm>
          <a:prstGeom prst="rect">
            <a:avLst/>
          </a:prstGeom>
          <a:noFill/>
          <a:ln>
            <a:noFill/>
          </a:ln>
        </p:spPr>
        <p:txBody>
          <a:bodyPr anchorCtr="0" anchor="t" bIns="34275" lIns="68575" spcFirstLastPara="1" rIns="68575" wrap="square" tIns="34275">
            <a:noAutofit/>
          </a:bodyPr>
          <a:lstStyle>
            <a:lvl1pPr lvl="0" marR="0" rtl="0" algn="ctr">
              <a:spcBef>
                <a:spcPts val="0"/>
              </a:spcBef>
              <a:spcAft>
                <a:spcPts val="0"/>
              </a:spcAft>
              <a:buSzPts val="1100"/>
              <a:buNone/>
              <a:defRPr sz="1100">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38" name="Google Shape;38;p2"/>
          <p:cNvSpPr txBox="1"/>
          <p:nvPr>
            <p:ph idx="12" type="sldNum"/>
          </p:nvPr>
        </p:nvSpPr>
        <p:spPr>
          <a:xfrm>
            <a:off x="8861" y="4915541"/>
            <a:ext cx="9135000" cy="1962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Arial"/>
                <a:ea typeface="Arial"/>
                <a:cs typeface="Arial"/>
                <a:sym typeface="Arial"/>
              </a:defRPr>
            </a:lvl1pPr>
            <a:lvl2pPr indent="0" lvl="1" marL="0" marR="0" rtl="0" algn="l">
              <a:spcBef>
                <a:spcPts val="0"/>
              </a:spcBef>
              <a:buNone/>
              <a:defRPr sz="1400">
                <a:solidFill>
                  <a:schemeClr val="dk1"/>
                </a:solidFill>
                <a:latin typeface="Arial"/>
                <a:ea typeface="Arial"/>
                <a:cs typeface="Arial"/>
                <a:sym typeface="Arial"/>
              </a:defRPr>
            </a:lvl2pPr>
            <a:lvl3pPr indent="0" lvl="2" marL="0" marR="0" rtl="0" algn="l">
              <a:spcBef>
                <a:spcPts val="0"/>
              </a:spcBef>
              <a:buNone/>
              <a:defRPr sz="1400">
                <a:solidFill>
                  <a:schemeClr val="dk1"/>
                </a:solidFill>
                <a:latin typeface="Arial"/>
                <a:ea typeface="Arial"/>
                <a:cs typeface="Arial"/>
                <a:sym typeface="Arial"/>
              </a:defRPr>
            </a:lvl3pPr>
            <a:lvl4pPr indent="0" lvl="3" marL="0" marR="0" rtl="0" algn="l">
              <a:spcBef>
                <a:spcPts val="0"/>
              </a:spcBef>
              <a:buNone/>
              <a:defRPr sz="1400">
                <a:solidFill>
                  <a:schemeClr val="dk1"/>
                </a:solidFill>
                <a:latin typeface="Arial"/>
                <a:ea typeface="Arial"/>
                <a:cs typeface="Arial"/>
                <a:sym typeface="Arial"/>
              </a:defRPr>
            </a:lvl4pPr>
            <a:lvl5pPr indent="0" lvl="4" marL="0" marR="0" rtl="0" algn="l">
              <a:spcBef>
                <a:spcPts val="0"/>
              </a:spcBef>
              <a:buNone/>
              <a:defRPr sz="1400">
                <a:solidFill>
                  <a:schemeClr val="dk1"/>
                </a:solidFill>
                <a:latin typeface="Arial"/>
                <a:ea typeface="Arial"/>
                <a:cs typeface="Arial"/>
                <a:sym typeface="Arial"/>
              </a:defRPr>
            </a:lvl5pPr>
            <a:lvl6pPr indent="0" lvl="5" marL="0" marR="0" rtl="0" algn="l">
              <a:spcBef>
                <a:spcPts val="0"/>
              </a:spcBef>
              <a:buNone/>
              <a:defRPr sz="1400">
                <a:solidFill>
                  <a:schemeClr val="dk1"/>
                </a:solidFill>
                <a:latin typeface="Arial"/>
                <a:ea typeface="Arial"/>
                <a:cs typeface="Arial"/>
                <a:sym typeface="Arial"/>
              </a:defRPr>
            </a:lvl6pPr>
            <a:lvl7pPr indent="0" lvl="6" marL="0" marR="0" rtl="0" algn="l">
              <a:spcBef>
                <a:spcPts val="0"/>
              </a:spcBef>
              <a:buNone/>
              <a:defRPr sz="1400">
                <a:solidFill>
                  <a:schemeClr val="dk1"/>
                </a:solidFill>
                <a:latin typeface="Arial"/>
                <a:ea typeface="Arial"/>
                <a:cs typeface="Arial"/>
                <a:sym typeface="Arial"/>
              </a:defRPr>
            </a:lvl7pPr>
            <a:lvl8pPr indent="0" lvl="7" marL="0" marR="0" rtl="0" algn="l">
              <a:spcBef>
                <a:spcPts val="0"/>
              </a:spcBef>
              <a:buNone/>
              <a:defRPr sz="1400">
                <a:solidFill>
                  <a:schemeClr val="dk1"/>
                </a:solidFill>
                <a:latin typeface="Arial"/>
                <a:ea typeface="Arial"/>
                <a:cs typeface="Arial"/>
                <a:sym typeface="Arial"/>
              </a:defRPr>
            </a:lvl8pPr>
            <a:lvl9pPr indent="0" lvl="8" marL="0" marR="0" rtl="0" algn="l">
              <a:spcBef>
                <a:spcPts val="0"/>
              </a:spcBef>
              <a:buNone/>
              <a:defRPr sz="14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4" name="Shape 64"/>
        <p:cNvGrpSpPr/>
        <p:nvPr/>
      </p:nvGrpSpPr>
      <p:grpSpPr>
        <a:xfrm>
          <a:off x="0" y="0"/>
          <a:ext cx="0" cy="0"/>
          <a:chOff x="0" y="0"/>
          <a:chExt cx="0" cy="0"/>
        </a:xfrm>
      </p:grpSpPr>
      <p:sp>
        <p:nvSpPr>
          <p:cNvPr id="65" name="Google Shape;65;p11"/>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6" name="Google Shape;66;p11"/>
          <p:cNvSpPr txBox="1"/>
          <p:nvPr>
            <p:ph idx="1" type="body"/>
          </p:nvPr>
        </p:nvSpPr>
        <p:spPr>
          <a:xfrm>
            <a:off x="457110" y="120339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7" name="Google Shape;67;p11"/>
          <p:cNvSpPr txBox="1"/>
          <p:nvPr>
            <p:ph idx="2" type="body"/>
          </p:nvPr>
        </p:nvSpPr>
        <p:spPr>
          <a:xfrm>
            <a:off x="4673970" y="120339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8" name="Google Shape;68;p11"/>
          <p:cNvSpPr txBox="1"/>
          <p:nvPr>
            <p:ph idx="3" type="body"/>
          </p:nvPr>
        </p:nvSpPr>
        <p:spPr>
          <a:xfrm>
            <a:off x="457110" y="2761560"/>
            <a:ext cx="82293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9" name="Shape 69"/>
        <p:cNvGrpSpPr/>
        <p:nvPr/>
      </p:nvGrpSpPr>
      <p:grpSpPr>
        <a:xfrm>
          <a:off x="0" y="0"/>
          <a:ext cx="0" cy="0"/>
          <a:chOff x="0" y="0"/>
          <a:chExt cx="0" cy="0"/>
        </a:xfrm>
      </p:grpSpPr>
      <p:sp>
        <p:nvSpPr>
          <p:cNvPr id="70" name="Google Shape;70;p12"/>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1" name="Google Shape;71;p12"/>
          <p:cNvSpPr txBox="1"/>
          <p:nvPr>
            <p:ph idx="1" type="body"/>
          </p:nvPr>
        </p:nvSpPr>
        <p:spPr>
          <a:xfrm>
            <a:off x="457110" y="1203390"/>
            <a:ext cx="82293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2" name="Google Shape;72;p12"/>
          <p:cNvSpPr txBox="1"/>
          <p:nvPr>
            <p:ph idx="2" type="body"/>
          </p:nvPr>
        </p:nvSpPr>
        <p:spPr>
          <a:xfrm>
            <a:off x="457110" y="2761560"/>
            <a:ext cx="82293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3" name="Shape 73"/>
        <p:cNvGrpSpPr/>
        <p:nvPr/>
      </p:nvGrpSpPr>
      <p:grpSpPr>
        <a:xfrm>
          <a:off x="0" y="0"/>
          <a:ext cx="0" cy="0"/>
          <a:chOff x="0" y="0"/>
          <a:chExt cx="0" cy="0"/>
        </a:xfrm>
      </p:grpSpPr>
      <p:sp>
        <p:nvSpPr>
          <p:cNvPr id="74" name="Google Shape;74;p13"/>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5" name="Google Shape;75;p13"/>
          <p:cNvSpPr txBox="1"/>
          <p:nvPr>
            <p:ph idx="1" type="body"/>
          </p:nvPr>
        </p:nvSpPr>
        <p:spPr>
          <a:xfrm>
            <a:off x="457110" y="120339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6" name="Google Shape;76;p13"/>
          <p:cNvSpPr txBox="1"/>
          <p:nvPr>
            <p:ph idx="2" type="body"/>
          </p:nvPr>
        </p:nvSpPr>
        <p:spPr>
          <a:xfrm>
            <a:off x="4673970" y="120339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7" name="Google Shape;77;p13"/>
          <p:cNvSpPr txBox="1"/>
          <p:nvPr>
            <p:ph idx="3" type="body"/>
          </p:nvPr>
        </p:nvSpPr>
        <p:spPr>
          <a:xfrm>
            <a:off x="457110" y="276156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8" name="Google Shape;78;p13"/>
          <p:cNvSpPr txBox="1"/>
          <p:nvPr>
            <p:ph idx="4" type="body"/>
          </p:nvPr>
        </p:nvSpPr>
        <p:spPr>
          <a:xfrm>
            <a:off x="4673970" y="276156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79" name="Shape 79"/>
        <p:cNvGrpSpPr/>
        <p:nvPr/>
      </p:nvGrpSpPr>
      <p:grpSpPr>
        <a:xfrm>
          <a:off x="0" y="0"/>
          <a:ext cx="0" cy="0"/>
          <a:chOff x="0" y="0"/>
          <a:chExt cx="0" cy="0"/>
        </a:xfrm>
      </p:grpSpPr>
      <p:sp>
        <p:nvSpPr>
          <p:cNvPr id="80" name="Google Shape;80;p14"/>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1" name="Google Shape;81;p14"/>
          <p:cNvSpPr txBox="1"/>
          <p:nvPr>
            <p:ph idx="1" type="body"/>
          </p:nvPr>
        </p:nvSpPr>
        <p:spPr>
          <a:xfrm>
            <a:off x="457110" y="1203390"/>
            <a:ext cx="26499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2" name="Google Shape;82;p14"/>
          <p:cNvSpPr txBox="1"/>
          <p:nvPr>
            <p:ph idx="2" type="body"/>
          </p:nvPr>
        </p:nvSpPr>
        <p:spPr>
          <a:xfrm>
            <a:off x="3239730" y="1203390"/>
            <a:ext cx="26499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3" name="Google Shape;83;p14"/>
          <p:cNvSpPr txBox="1"/>
          <p:nvPr>
            <p:ph idx="3" type="body"/>
          </p:nvPr>
        </p:nvSpPr>
        <p:spPr>
          <a:xfrm>
            <a:off x="6022350" y="1203390"/>
            <a:ext cx="26499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4" name="Google Shape;84;p14"/>
          <p:cNvSpPr txBox="1"/>
          <p:nvPr>
            <p:ph idx="4" type="body"/>
          </p:nvPr>
        </p:nvSpPr>
        <p:spPr>
          <a:xfrm>
            <a:off x="457110" y="2761560"/>
            <a:ext cx="26499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5" name="Google Shape;85;p14"/>
          <p:cNvSpPr txBox="1"/>
          <p:nvPr>
            <p:ph idx="5" type="body"/>
          </p:nvPr>
        </p:nvSpPr>
        <p:spPr>
          <a:xfrm>
            <a:off x="3239730" y="2761560"/>
            <a:ext cx="26499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6" name="Google Shape;86;p14"/>
          <p:cNvSpPr txBox="1"/>
          <p:nvPr>
            <p:ph idx="6" type="body"/>
          </p:nvPr>
        </p:nvSpPr>
        <p:spPr>
          <a:xfrm>
            <a:off x="6022350" y="2761560"/>
            <a:ext cx="26499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7" name="Shape 87"/>
        <p:cNvGrpSpPr/>
        <p:nvPr/>
      </p:nvGrpSpPr>
      <p:grpSpPr>
        <a:xfrm>
          <a:off x="0" y="0"/>
          <a:ext cx="0" cy="0"/>
          <a:chOff x="0" y="0"/>
          <a:chExt cx="0" cy="0"/>
        </a:xfrm>
      </p:grpSpPr>
      <p:sp>
        <p:nvSpPr>
          <p:cNvPr id="88" name="Google Shape;88;p15"/>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9" name="Shape 89"/>
        <p:cNvGrpSpPr/>
        <p:nvPr/>
      </p:nvGrpSpPr>
      <p:grpSpPr>
        <a:xfrm>
          <a:off x="0" y="0"/>
          <a:ext cx="0" cy="0"/>
          <a:chOff x="0" y="0"/>
          <a:chExt cx="0" cy="0"/>
        </a:xfrm>
      </p:grpSpPr>
      <p:sp>
        <p:nvSpPr>
          <p:cNvPr id="90" name="Google Shape;90;p16"/>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1" name="Google Shape;91;p16"/>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8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92" name="Google Shape;9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5" name="Google Shape;95;p17"/>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lvl1pPr indent="-361950" lvl="0" marL="457200" rtl="0">
              <a:spcBef>
                <a:spcPts val="800"/>
              </a:spcBef>
              <a:spcAft>
                <a:spcPts val="0"/>
              </a:spcAft>
              <a:buSzPts val="2100"/>
              <a:buChar char="•"/>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96" name="Google Shape;9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07" name="Shape 107"/>
        <p:cNvGrpSpPr/>
        <p:nvPr/>
      </p:nvGrpSpPr>
      <p:grpSpPr>
        <a:xfrm>
          <a:off x="0" y="0"/>
          <a:ext cx="0" cy="0"/>
          <a:chOff x="0" y="0"/>
          <a:chExt cx="0" cy="0"/>
        </a:xfrm>
      </p:grpSpPr>
      <p:sp>
        <p:nvSpPr>
          <p:cNvPr id="108" name="Google Shape;108;p19"/>
          <p:cNvSpPr/>
          <p:nvPr/>
        </p:nvSpPr>
        <p:spPr>
          <a:xfrm>
            <a:off x="0" y="2514600"/>
            <a:ext cx="8686800" cy="2057400"/>
          </a:xfrm>
          <a:prstGeom prst="rect">
            <a:avLst/>
          </a:prstGeom>
          <a:solidFill>
            <a:srgbClr val="10114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9" name="Google Shape;109;p19"/>
          <p:cNvSpPr/>
          <p:nvPr/>
        </p:nvSpPr>
        <p:spPr>
          <a:xfrm>
            <a:off x="2895600" y="4572000"/>
            <a:ext cx="2895600" cy="570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0" name="Google Shape;110;p19"/>
          <p:cNvSpPr/>
          <p:nvPr/>
        </p:nvSpPr>
        <p:spPr>
          <a:xfrm>
            <a:off x="0" y="4572000"/>
            <a:ext cx="2895600" cy="570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1" name="Google Shape;111;p19"/>
          <p:cNvSpPr/>
          <p:nvPr/>
        </p:nvSpPr>
        <p:spPr>
          <a:xfrm>
            <a:off x="5791200" y="4572000"/>
            <a:ext cx="2895600" cy="570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2" name="Google Shape;112;p19"/>
          <p:cNvSpPr txBox="1"/>
          <p:nvPr>
            <p:ph idx="1" type="body"/>
          </p:nvPr>
        </p:nvSpPr>
        <p:spPr>
          <a:xfrm>
            <a:off x="2514600" y="4057650"/>
            <a:ext cx="6019800" cy="399900"/>
          </a:xfrm>
          <a:prstGeom prst="rect">
            <a:avLst/>
          </a:prstGeom>
          <a:noFill/>
          <a:ln>
            <a:noFill/>
          </a:ln>
        </p:spPr>
        <p:txBody>
          <a:bodyPr anchorCtr="0" anchor="b" bIns="0" lIns="0" spcFirstLastPara="1" rIns="0" wrap="square" tIns="0">
            <a:noAutofit/>
          </a:bodyPr>
          <a:lstStyle>
            <a:lvl1pPr indent="-228600" lvl="0" marL="457200" rtl="0" algn="r">
              <a:lnSpc>
                <a:spcPct val="100000"/>
              </a:lnSpc>
              <a:spcBef>
                <a:spcPts val="0"/>
              </a:spcBef>
              <a:spcAft>
                <a:spcPts val="0"/>
              </a:spcAft>
              <a:buClr>
                <a:schemeClr val="lt1"/>
              </a:buClr>
              <a:buSzPts val="1400"/>
              <a:buNone/>
              <a:defRPr sz="1400">
                <a:solidFill>
                  <a:schemeClr val="lt1"/>
                </a:solidFill>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3" name="Google Shape;113;p19"/>
          <p:cNvSpPr txBox="1"/>
          <p:nvPr>
            <p:ph type="title"/>
          </p:nvPr>
        </p:nvSpPr>
        <p:spPr>
          <a:xfrm>
            <a:off x="2514600" y="2857500"/>
            <a:ext cx="6019800" cy="1143000"/>
          </a:xfrm>
          <a:prstGeom prst="rect">
            <a:avLst/>
          </a:prstGeom>
          <a:noFill/>
          <a:ln>
            <a:noFill/>
          </a:ln>
        </p:spPr>
        <p:txBody>
          <a:bodyPr anchorCtr="0" anchor="ctr" bIns="0" lIns="0" spcFirstLastPara="1" rIns="0" wrap="square" tIns="0">
            <a:noAutofit/>
          </a:bodyPr>
          <a:lstStyle>
            <a:lvl1pPr lvl="0" rtl="0" algn="l">
              <a:lnSpc>
                <a:spcPct val="90909"/>
              </a:lnSpc>
              <a:spcBef>
                <a:spcPts val="0"/>
              </a:spcBef>
              <a:spcAft>
                <a:spcPts val="0"/>
              </a:spcAft>
              <a:buClr>
                <a:schemeClr val="lt1"/>
              </a:buClr>
              <a:buSzPts val="3300"/>
              <a:buFont typeface="Arial"/>
              <a:buNone/>
              <a:defRPr sz="33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pic>
        <p:nvPicPr>
          <p:cNvPr descr="BITS_university_logo_whitevert.png" id="114" name="Google Shape;114;p19"/>
          <p:cNvPicPr preferRelativeResize="0"/>
          <p:nvPr/>
        </p:nvPicPr>
        <p:blipFill rotWithShape="1">
          <a:blip r:embed="rId3">
            <a:alphaModFix/>
          </a:blip>
          <a:srcRect b="28591" l="0" r="0" t="0"/>
          <a:stretch/>
        </p:blipFill>
        <p:spPr>
          <a:xfrm>
            <a:off x="76200" y="2514600"/>
            <a:ext cx="2057400" cy="1485000"/>
          </a:xfrm>
          <a:prstGeom prst="rect">
            <a:avLst/>
          </a:prstGeom>
          <a:noFill/>
          <a:ln>
            <a:noFill/>
          </a:ln>
        </p:spPr>
      </p:pic>
      <p:sp>
        <p:nvSpPr>
          <p:cNvPr id="115" name="Google Shape;115;p19"/>
          <p:cNvSpPr txBox="1"/>
          <p:nvPr/>
        </p:nvSpPr>
        <p:spPr>
          <a:xfrm>
            <a:off x="-76200" y="3943350"/>
            <a:ext cx="2209800" cy="415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2200" u="none" cap="none" strike="noStrike">
                <a:solidFill>
                  <a:schemeClr val="lt1"/>
                </a:solidFill>
                <a:latin typeface="Arial"/>
                <a:ea typeface="Arial"/>
                <a:cs typeface="Arial"/>
                <a:sym typeface="Arial"/>
              </a:rPr>
              <a:t>BITS</a:t>
            </a:r>
            <a:r>
              <a:rPr b="0" i="0" lang="en" sz="2200" u="none" cap="none" strike="noStrike">
                <a:solidFill>
                  <a:schemeClr val="lt1"/>
                </a:solidFill>
                <a:latin typeface="Arial"/>
                <a:ea typeface="Arial"/>
                <a:cs typeface="Arial"/>
                <a:sym typeface="Arial"/>
              </a:rPr>
              <a:t> Pilani</a:t>
            </a:r>
            <a:endParaRPr sz="1100"/>
          </a:p>
        </p:txBody>
      </p:sp>
      <p:sp>
        <p:nvSpPr>
          <p:cNvPr id="116" name="Google Shape;116;p19"/>
          <p:cNvSpPr txBox="1"/>
          <p:nvPr/>
        </p:nvSpPr>
        <p:spPr>
          <a:xfrm>
            <a:off x="152400" y="4249951"/>
            <a:ext cx="19050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900" u="none" cap="none" strike="noStrike">
                <a:solidFill>
                  <a:srgbClr val="FFFFFF"/>
                </a:solidFill>
                <a:latin typeface="Arial"/>
                <a:ea typeface="Arial"/>
                <a:cs typeface="Arial"/>
                <a:sym typeface="Arial"/>
              </a:rPr>
              <a:t>Pilani Campus</a:t>
            </a:r>
            <a:endParaRPr b="0" i="0" sz="900" u="none" cap="none" strike="noStrike">
              <a:solidFill>
                <a:srgbClr val="FFFFFF"/>
              </a:solidFill>
              <a:latin typeface="Arial"/>
              <a:ea typeface="Arial"/>
              <a:cs typeface="Arial"/>
              <a:sym typeface="Arial"/>
            </a:endParaRPr>
          </a:p>
        </p:txBody>
      </p:sp>
      <p:sp>
        <p:nvSpPr>
          <p:cNvPr id="117" name="Google Shape;117;p19"/>
          <p:cNvSpPr txBox="1"/>
          <p:nvPr>
            <p:ph idx="10" type="dt"/>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18" name="Google Shape;118;p19"/>
          <p:cNvSpPr txBox="1"/>
          <p:nvPr>
            <p:ph idx="11" type="ftr"/>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19" name="Google Shape;119;p19"/>
          <p:cNvSpPr txBox="1"/>
          <p:nvPr>
            <p:ph idx="12" type="sldNum"/>
          </p:nvPr>
        </p:nvSpPr>
        <p:spPr>
          <a:xfrm>
            <a:off x="0" y="0"/>
            <a:ext cx="2250000" cy="22500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0" marR="0" rtl="0" algn="l">
              <a:spcBef>
                <a:spcPts val="0"/>
              </a:spcBef>
              <a:buNone/>
              <a:defRPr b="0" i="0" sz="1400" u="none" cap="none" strike="noStrike">
                <a:solidFill>
                  <a:schemeClr val="dk1"/>
                </a:solidFill>
                <a:latin typeface="Arial"/>
                <a:ea typeface="Arial"/>
                <a:cs typeface="Arial"/>
                <a:sym typeface="Arial"/>
              </a:defRPr>
            </a:lvl2pPr>
            <a:lvl3pPr indent="0" lvl="2" marL="0" marR="0" rtl="0" algn="l">
              <a:spcBef>
                <a:spcPts val="0"/>
              </a:spcBef>
              <a:buNone/>
              <a:defRPr b="0" i="0" sz="1400" u="none" cap="none" strike="noStrike">
                <a:solidFill>
                  <a:schemeClr val="dk1"/>
                </a:solidFill>
                <a:latin typeface="Arial"/>
                <a:ea typeface="Arial"/>
                <a:cs typeface="Arial"/>
                <a:sym typeface="Arial"/>
              </a:defRPr>
            </a:lvl3pPr>
            <a:lvl4pPr indent="0" lvl="3" marL="0" marR="0" rtl="0" algn="l">
              <a:spcBef>
                <a:spcPts val="0"/>
              </a:spcBef>
              <a:buNone/>
              <a:defRPr b="0" i="0" sz="1400" u="none" cap="none" strike="noStrike">
                <a:solidFill>
                  <a:schemeClr val="dk1"/>
                </a:solidFill>
                <a:latin typeface="Arial"/>
                <a:ea typeface="Arial"/>
                <a:cs typeface="Arial"/>
                <a:sym typeface="Arial"/>
              </a:defRPr>
            </a:lvl4pPr>
            <a:lvl5pPr indent="0" lvl="4" marL="0" marR="0" rtl="0" algn="l">
              <a:spcBef>
                <a:spcPts val="0"/>
              </a:spcBef>
              <a:buNone/>
              <a:defRPr b="0" i="0" sz="1400" u="none" cap="none" strike="noStrike">
                <a:solidFill>
                  <a:schemeClr val="dk1"/>
                </a:solidFill>
                <a:latin typeface="Arial"/>
                <a:ea typeface="Arial"/>
                <a:cs typeface="Arial"/>
                <a:sym typeface="Arial"/>
              </a:defRPr>
            </a:lvl5pPr>
            <a:lvl6pPr indent="0" lvl="5" marL="0" marR="0" rtl="0" algn="l">
              <a:spcBef>
                <a:spcPts val="0"/>
              </a:spcBef>
              <a:buNone/>
              <a:defRPr b="0" i="0" sz="1400" u="none" cap="none" strike="noStrike">
                <a:solidFill>
                  <a:schemeClr val="dk1"/>
                </a:solidFill>
                <a:latin typeface="Arial"/>
                <a:ea typeface="Arial"/>
                <a:cs typeface="Arial"/>
                <a:sym typeface="Arial"/>
              </a:defRPr>
            </a:lvl6pPr>
            <a:lvl7pPr indent="0" lvl="6" marL="0" marR="0" rtl="0" algn="l">
              <a:spcBef>
                <a:spcPts val="0"/>
              </a:spcBef>
              <a:buNone/>
              <a:defRPr b="0" i="0" sz="1400" u="none" cap="none" strike="noStrike">
                <a:solidFill>
                  <a:schemeClr val="dk1"/>
                </a:solidFill>
                <a:latin typeface="Arial"/>
                <a:ea typeface="Arial"/>
                <a:cs typeface="Arial"/>
                <a:sym typeface="Arial"/>
              </a:defRPr>
            </a:lvl7pPr>
            <a:lvl8pPr indent="0" lvl="7" marL="0" marR="0" rtl="0" algn="l">
              <a:spcBef>
                <a:spcPts val="0"/>
              </a:spcBef>
              <a:buNone/>
              <a:defRPr b="0" i="0" sz="1400" u="none" cap="none" strike="noStrike">
                <a:solidFill>
                  <a:schemeClr val="dk1"/>
                </a:solidFill>
                <a:latin typeface="Arial"/>
                <a:ea typeface="Arial"/>
                <a:cs typeface="Arial"/>
                <a:sym typeface="Arial"/>
              </a:defRPr>
            </a:lvl8pPr>
            <a:lvl9pPr indent="0" lvl="8" marL="0" marR="0" rtl="0" algn="l">
              <a:spcBef>
                <a:spcPts val="0"/>
              </a:spcBef>
              <a:buNone/>
              <a:defRPr b="0" i="0" sz="1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0" name="Shape 120"/>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1" name="Shape 121"/>
        <p:cNvGrpSpPr/>
        <p:nvPr/>
      </p:nvGrpSpPr>
      <p:grpSpPr>
        <a:xfrm>
          <a:off x="0" y="0"/>
          <a:ext cx="0" cy="0"/>
          <a:chOff x="0" y="0"/>
          <a:chExt cx="0" cy="0"/>
        </a:xfrm>
      </p:grpSpPr>
      <p:sp>
        <p:nvSpPr>
          <p:cNvPr id="122" name="Google Shape;122;p21"/>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3" name="Google Shape;123;p21"/>
          <p:cNvSpPr txBox="1"/>
          <p:nvPr>
            <p:ph idx="1" type="subTitle"/>
          </p:nvPr>
        </p:nvSpPr>
        <p:spPr>
          <a:xfrm>
            <a:off x="457110" y="1203390"/>
            <a:ext cx="8229300" cy="2982900"/>
          </a:xfrm>
          <a:prstGeom prst="rect">
            <a:avLst/>
          </a:prstGeom>
          <a:noFill/>
          <a:ln>
            <a:noFill/>
          </a:ln>
        </p:spPr>
        <p:txBody>
          <a:bodyPr anchorCtr="0" anchor="ctr" bIns="0" lIns="0" spcFirstLastPara="1" rIns="0" wrap="square" tIns="0">
            <a:noAutofit/>
          </a:bodyPr>
          <a:lstStyle>
            <a:lvl1pPr lvl="0" rtl="0" algn="l">
              <a:lnSpc>
                <a:spcPct val="90000"/>
              </a:lnSpc>
              <a:spcBef>
                <a:spcPts val="800"/>
              </a:spcBef>
              <a:spcAft>
                <a:spcPts val="0"/>
              </a:spcAft>
              <a:buClr>
                <a:schemeClr val="dk1"/>
              </a:buClr>
              <a:buSzPts val="1400"/>
              <a:buChar char="•"/>
              <a:defRPr/>
            </a:lvl1pPr>
            <a:lvl2pPr lvl="1" rtl="0" algn="l">
              <a:lnSpc>
                <a:spcPct val="90000"/>
              </a:lnSpc>
              <a:spcBef>
                <a:spcPts val="400"/>
              </a:spcBef>
              <a:spcAft>
                <a:spcPts val="0"/>
              </a:spcAft>
              <a:buClr>
                <a:schemeClr val="dk1"/>
              </a:buClr>
              <a:buSzPts val="1400"/>
              <a:buChar char="•"/>
              <a:defRPr/>
            </a:lvl2pPr>
            <a:lvl3pPr lvl="2" rtl="0" algn="l">
              <a:lnSpc>
                <a:spcPct val="90000"/>
              </a:lnSpc>
              <a:spcBef>
                <a:spcPts val="400"/>
              </a:spcBef>
              <a:spcAft>
                <a:spcPts val="0"/>
              </a:spcAft>
              <a:buClr>
                <a:schemeClr val="dk1"/>
              </a:buClr>
              <a:buSzPts val="1400"/>
              <a:buChar char="•"/>
              <a:defRPr/>
            </a:lvl3pPr>
            <a:lvl4pPr lvl="3" rtl="0" algn="l">
              <a:lnSpc>
                <a:spcPct val="90000"/>
              </a:lnSpc>
              <a:spcBef>
                <a:spcPts val="400"/>
              </a:spcBef>
              <a:spcAft>
                <a:spcPts val="0"/>
              </a:spcAft>
              <a:buClr>
                <a:schemeClr val="dk1"/>
              </a:buClr>
              <a:buSzPts val="1400"/>
              <a:buChar char="•"/>
              <a:defRPr/>
            </a:lvl4pPr>
            <a:lvl5pPr lvl="4" rtl="0" algn="l">
              <a:lnSpc>
                <a:spcPct val="90000"/>
              </a:lnSpc>
              <a:spcBef>
                <a:spcPts val="400"/>
              </a:spcBef>
              <a:spcAft>
                <a:spcPts val="0"/>
              </a:spcAft>
              <a:buClr>
                <a:schemeClr val="dk1"/>
              </a:buClr>
              <a:buSzPts val="1400"/>
              <a:buChar char="•"/>
              <a:defRPr/>
            </a:lvl5pPr>
            <a:lvl6pPr lvl="5" rtl="0" algn="l">
              <a:lnSpc>
                <a:spcPct val="90000"/>
              </a:lnSpc>
              <a:spcBef>
                <a:spcPts val="400"/>
              </a:spcBef>
              <a:spcAft>
                <a:spcPts val="0"/>
              </a:spcAft>
              <a:buClr>
                <a:schemeClr val="dk1"/>
              </a:buClr>
              <a:buSzPts val="1400"/>
              <a:buChar char="•"/>
              <a:defRPr/>
            </a:lvl6pPr>
            <a:lvl7pPr lvl="6" rtl="0" algn="l">
              <a:lnSpc>
                <a:spcPct val="90000"/>
              </a:lnSpc>
              <a:spcBef>
                <a:spcPts val="400"/>
              </a:spcBef>
              <a:spcAft>
                <a:spcPts val="0"/>
              </a:spcAft>
              <a:buClr>
                <a:schemeClr val="dk1"/>
              </a:buClr>
              <a:buSzPts val="1400"/>
              <a:buChar char="•"/>
              <a:defRPr/>
            </a:lvl7pPr>
            <a:lvl8pPr lvl="7" rtl="0" algn="l">
              <a:lnSpc>
                <a:spcPct val="90000"/>
              </a:lnSpc>
              <a:spcBef>
                <a:spcPts val="400"/>
              </a:spcBef>
              <a:spcAft>
                <a:spcPts val="0"/>
              </a:spcAft>
              <a:buClr>
                <a:schemeClr val="dk1"/>
              </a:buClr>
              <a:buSzPts val="1400"/>
              <a:buChar char="•"/>
              <a:defRPr/>
            </a:lvl8pPr>
            <a:lvl9pPr lvl="8"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4" name="Shape 124"/>
        <p:cNvGrpSpPr/>
        <p:nvPr/>
      </p:nvGrpSpPr>
      <p:grpSpPr>
        <a:xfrm>
          <a:off x="0" y="0"/>
          <a:ext cx="0" cy="0"/>
          <a:chOff x="0" y="0"/>
          <a:chExt cx="0" cy="0"/>
        </a:xfrm>
      </p:grpSpPr>
      <p:sp>
        <p:nvSpPr>
          <p:cNvPr id="125" name="Google Shape;125;p22"/>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6" name="Google Shape;126;p22"/>
          <p:cNvSpPr txBox="1"/>
          <p:nvPr>
            <p:ph idx="1" type="body"/>
          </p:nvPr>
        </p:nvSpPr>
        <p:spPr>
          <a:xfrm>
            <a:off x="457110" y="1203390"/>
            <a:ext cx="8229300" cy="29829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7" name="Shape 127"/>
        <p:cNvGrpSpPr/>
        <p:nvPr/>
      </p:nvGrpSpPr>
      <p:grpSpPr>
        <a:xfrm>
          <a:off x="0" y="0"/>
          <a:ext cx="0" cy="0"/>
          <a:chOff x="0" y="0"/>
          <a:chExt cx="0" cy="0"/>
        </a:xfrm>
      </p:grpSpPr>
      <p:sp>
        <p:nvSpPr>
          <p:cNvPr id="128" name="Google Shape;128;p23"/>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9" name="Google Shape;129;p23"/>
          <p:cNvSpPr txBox="1"/>
          <p:nvPr>
            <p:ph idx="1" type="body"/>
          </p:nvPr>
        </p:nvSpPr>
        <p:spPr>
          <a:xfrm>
            <a:off x="457110" y="1203390"/>
            <a:ext cx="4015800" cy="29829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0" name="Google Shape;130;p23"/>
          <p:cNvSpPr txBox="1"/>
          <p:nvPr>
            <p:ph idx="2" type="body"/>
          </p:nvPr>
        </p:nvSpPr>
        <p:spPr>
          <a:xfrm>
            <a:off x="4673970" y="1203390"/>
            <a:ext cx="4015800" cy="29829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sp>
        <p:nvSpPr>
          <p:cNvPr id="132" name="Google Shape;132;p24"/>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3" name="Shape 133"/>
        <p:cNvGrpSpPr/>
        <p:nvPr/>
      </p:nvGrpSpPr>
      <p:grpSpPr>
        <a:xfrm>
          <a:off x="0" y="0"/>
          <a:ext cx="0" cy="0"/>
          <a:chOff x="0" y="0"/>
          <a:chExt cx="0" cy="0"/>
        </a:xfrm>
      </p:grpSpPr>
      <p:sp>
        <p:nvSpPr>
          <p:cNvPr id="134" name="Google Shape;134;p25"/>
          <p:cNvSpPr txBox="1"/>
          <p:nvPr>
            <p:ph idx="1" type="subTitle"/>
          </p:nvPr>
        </p:nvSpPr>
        <p:spPr>
          <a:xfrm>
            <a:off x="457110" y="205200"/>
            <a:ext cx="8229300" cy="3981000"/>
          </a:xfrm>
          <a:prstGeom prst="rect">
            <a:avLst/>
          </a:prstGeom>
          <a:noFill/>
          <a:ln>
            <a:noFill/>
          </a:ln>
        </p:spPr>
        <p:txBody>
          <a:bodyPr anchorCtr="0" anchor="ctr" bIns="0" lIns="0" spcFirstLastPara="1" rIns="0" wrap="square" tIns="0">
            <a:noAutofit/>
          </a:bodyPr>
          <a:lstStyle>
            <a:lvl1pPr lvl="0" rtl="0" algn="l">
              <a:lnSpc>
                <a:spcPct val="90000"/>
              </a:lnSpc>
              <a:spcBef>
                <a:spcPts val="800"/>
              </a:spcBef>
              <a:spcAft>
                <a:spcPts val="0"/>
              </a:spcAft>
              <a:buClr>
                <a:schemeClr val="dk1"/>
              </a:buClr>
              <a:buSzPts val="1400"/>
              <a:buChar char="•"/>
              <a:defRPr/>
            </a:lvl1pPr>
            <a:lvl2pPr lvl="1" rtl="0" algn="l">
              <a:lnSpc>
                <a:spcPct val="90000"/>
              </a:lnSpc>
              <a:spcBef>
                <a:spcPts val="400"/>
              </a:spcBef>
              <a:spcAft>
                <a:spcPts val="0"/>
              </a:spcAft>
              <a:buClr>
                <a:schemeClr val="dk1"/>
              </a:buClr>
              <a:buSzPts val="1400"/>
              <a:buChar char="•"/>
              <a:defRPr/>
            </a:lvl2pPr>
            <a:lvl3pPr lvl="2" rtl="0" algn="l">
              <a:lnSpc>
                <a:spcPct val="90000"/>
              </a:lnSpc>
              <a:spcBef>
                <a:spcPts val="400"/>
              </a:spcBef>
              <a:spcAft>
                <a:spcPts val="0"/>
              </a:spcAft>
              <a:buClr>
                <a:schemeClr val="dk1"/>
              </a:buClr>
              <a:buSzPts val="1400"/>
              <a:buChar char="•"/>
              <a:defRPr/>
            </a:lvl3pPr>
            <a:lvl4pPr lvl="3" rtl="0" algn="l">
              <a:lnSpc>
                <a:spcPct val="90000"/>
              </a:lnSpc>
              <a:spcBef>
                <a:spcPts val="400"/>
              </a:spcBef>
              <a:spcAft>
                <a:spcPts val="0"/>
              </a:spcAft>
              <a:buClr>
                <a:schemeClr val="dk1"/>
              </a:buClr>
              <a:buSzPts val="1400"/>
              <a:buChar char="•"/>
              <a:defRPr/>
            </a:lvl4pPr>
            <a:lvl5pPr lvl="4" rtl="0" algn="l">
              <a:lnSpc>
                <a:spcPct val="90000"/>
              </a:lnSpc>
              <a:spcBef>
                <a:spcPts val="400"/>
              </a:spcBef>
              <a:spcAft>
                <a:spcPts val="0"/>
              </a:spcAft>
              <a:buClr>
                <a:schemeClr val="dk1"/>
              </a:buClr>
              <a:buSzPts val="1400"/>
              <a:buChar char="•"/>
              <a:defRPr/>
            </a:lvl5pPr>
            <a:lvl6pPr lvl="5" rtl="0" algn="l">
              <a:lnSpc>
                <a:spcPct val="90000"/>
              </a:lnSpc>
              <a:spcBef>
                <a:spcPts val="400"/>
              </a:spcBef>
              <a:spcAft>
                <a:spcPts val="0"/>
              </a:spcAft>
              <a:buClr>
                <a:schemeClr val="dk1"/>
              </a:buClr>
              <a:buSzPts val="1400"/>
              <a:buChar char="•"/>
              <a:defRPr/>
            </a:lvl6pPr>
            <a:lvl7pPr lvl="6" rtl="0" algn="l">
              <a:lnSpc>
                <a:spcPct val="90000"/>
              </a:lnSpc>
              <a:spcBef>
                <a:spcPts val="400"/>
              </a:spcBef>
              <a:spcAft>
                <a:spcPts val="0"/>
              </a:spcAft>
              <a:buClr>
                <a:schemeClr val="dk1"/>
              </a:buClr>
              <a:buSzPts val="1400"/>
              <a:buChar char="•"/>
              <a:defRPr/>
            </a:lvl7pPr>
            <a:lvl8pPr lvl="7" rtl="0" algn="l">
              <a:lnSpc>
                <a:spcPct val="90000"/>
              </a:lnSpc>
              <a:spcBef>
                <a:spcPts val="400"/>
              </a:spcBef>
              <a:spcAft>
                <a:spcPts val="0"/>
              </a:spcAft>
              <a:buClr>
                <a:schemeClr val="dk1"/>
              </a:buClr>
              <a:buSzPts val="1400"/>
              <a:buChar char="•"/>
              <a:defRPr/>
            </a:lvl8pPr>
            <a:lvl9pPr lvl="8"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5" name="Shape 135"/>
        <p:cNvGrpSpPr/>
        <p:nvPr/>
      </p:nvGrpSpPr>
      <p:grpSpPr>
        <a:xfrm>
          <a:off x="0" y="0"/>
          <a:ext cx="0" cy="0"/>
          <a:chOff x="0" y="0"/>
          <a:chExt cx="0" cy="0"/>
        </a:xfrm>
      </p:grpSpPr>
      <p:sp>
        <p:nvSpPr>
          <p:cNvPr id="136" name="Google Shape;136;p26"/>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7" name="Google Shape;137;p26"/>
          <p:cNvSpPr txBox="1"/>
          <p:nvPr>
            <p:ph idx="1" type="body"/>
          </p:nvPr>
        </p:nvSpPr>
        <p:spPr>
          <a:xfrm>
            <a:off x="457110" y="120339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8" name="Google Shape;138;p26"/>
          <p:cNvSpPr txBox="1"/>
          <p:nvPr>
            <p:ph idx="2" type="body"/>
          </p:nvPr>
        </p:nvSpPr>
        <p:spPr>
          <a:xfrm>
            <a:off x="4673970" y="1203390"/>
            <a:ext cx="4015800" cy="29829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9" name="Google Shape;139;p26"/>
          <p:cNvSpPr txBox="1"/>
          <p:nvPr>
            <p:ph idx="3" type="body"/>
          </p:nvPr>
        </p:nvSpPr>
        <p:spPr>
          <a:xfrm>
            <a:off x="457110" y="276156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0" name="Shape 140"/>
        <p:cNvGrpSpPr/>
        <p:nvPr/>
      </p:nvGrpSpPr>
      <p:grpSpPr>
        <a:xfrm>
          <a:off x="0" y="0"/>
          <a:ext cx="0" cy="0"/>
          <a:chOff x="0" y="0"/>
          <a:chExt cx="0" cy="0"/>
        </a:xfrm>
      </p:grpSpPr>
      <p:sp>
        <p:nvSpPr>
          <p:cNvPr id="141" name="Google Shape;141;p27"/>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2" name="Google Shape;142;p27"/>
          <p:cNvSpPr txBox="1"/>
          <p:nvPr>
            <p:ph idx="1" type="body"/>
          </p:nvPr>
        </p:nvSpPr>
        <p:spPr>
          <a:xfrm>
            <a:off x="457110" y="1203390"/>
            <a:ext cx="4015800" cy="29829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3" name="Google Shape;143;p27"/>
          <p:cNvSpPr txBox="1"/>
          <p:nvPr>
            <p:ph idx="2" type="body"/>
          </p:nvPr>
        </p:nvSpPr>
        <p:spPr>
          <a:xfrm>
            <a:off x="4673970" y="120339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4" name="Google Shape;144;p27"/>
          <p:cNvSpPr txBox="1"/>
          <p:nvPr>
            <p:ph idx="3" type="body"/>
          </p:nvPr>
        </p:nvSpPr>
        <p:spPr>
          <a:xfrm>
            <a:off x="4673970" y="276156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5" name="Shape 145"/>
        <p:cNvGrpSpPr/>
        <p:nvPr/>
      </p:nvGrpSpPr>
      <p:grpSpPr>
        <a:xfrm>
          <a:off x="0" y="0"/>
          <a:ext cx="0" cy="0"/>
          <a:chOff x="0" y="0"/>
          <a:chExt cx="0" cy="0"/>
        </a:xfrm>
      </p:grpSpPr>
      <p:sp>
        <p:nvSpPr>
          <p:cNvPr id="146" name="Google Shape;146;p28"/>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7" name="Google Shape;147;p28"/>
          <p:cNvSpPr txBox="1"/>
          <p:nvPr>
            <p:ph idx="1" type="body"/>
          </p:nvPr>
        </p:nvSpPr>
        <p:spPr>
          <a:xfrm>
            <a:off x="457110" y="120339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8" name="Google Shape;148;p28"/>
          <p:cNvSpPr txBox="1"/>
          <p:nvPr>
            <p:ph idx="2" type="body"/>
          </p:nvPr>
        </p:nvSpPr>
        <p:spPr>
          <a:xfrm>
            <a:off x="4673970" y="120339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9" name="Google Shape;149;p28"/>
          <p:cNvSpPr txBox="1"/>
          <p:nvPr>
            <p:ph idx="3" type="body"/>
          </p:nvPr>
        </p:nvSpPr>
        <p:spPr>
          <a:xfrm>
            <a:off x="457110" y="2761560"/>
            <a:ext cx="82293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0" name="Shape 150"/>
        <p:cNvGrpSpPr/>
        <p:nvPr/>
      </p:nvGrpSpPr>
      <p:grpSpPr>
        <a:xfrm>
          <a:off x="0" y="0"/>
          <a:ext cx="0" cy="0"/>
          <a:chOff x="0" y="0"/>
          <a:chExt cx="0" cy="0"/>
        </a:xfrm>
      </p:grpSpPr>
      <p:sp>
        <p:nvSpPr>
          <p:cNvPr id="151" name="Google Shape;151;p29"/>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2" name="Google Shape;152;p29"/>
          <p:cNvSpPr txBox="1"/>
          <p:nvPr>
            <p:ph idx="1" type="body"/>
          </p:nvPr>
        </p:nvSpPr>
        <p:spPr>
          <a:xfrm>
            <a:off x="457110" y="1203390"/>
            <a:ext cx="82293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3" name="Google Shape;153;p29"/>
          <p:cNvSpPr txBox="1"/>
          <p:nvPr>
            <p:ph idx="2" type="body"/>
          </p:nvPr>
        </p:nvSpPr>
        <p:spPr>
          <a:xfrm>
            <a:off x="457110" y="2761560"/>
            <a:ext cx="82293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4" name="Shape 154"/>
        <p:cNvGrpSpPr/>
        <p:nvPr/>
      </p:nvGrpSpPr>
      <p:grpSpPr>
        <a:xfrm>
          <a:off x="0" y="0"/>
          <a:ext cx="0" cy="0"/>
          <a:chOff x="0" y="0"/>
          <a:chExt cx="0" cy="0"/>
        </a:xfrm>
      </p:grpSpPr>
      <p:sp>
        <p:nvSpPr>
          <p:cNvPr id="155" name="Google Shape;155;p30"/>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6" name="Google Shape;156;p30"/>
          <p:cNvSpPr txBox="1"/>
          <p:nvPr>
            <p:ph idx="1" type="body"/>
          </p:nvPr>
        </p:nvSpPr>
        <p:spPr>
          <a:xfrm>
            <a:off x="457110" y="120339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7" name="Google Shape;157;p30"/>
          <p:cNvSpPr txBox="1"/>
          <p:nvPr>
            <p:ph idx="2" type="body"/>
          </p:nvPr>
        </p:nvSpPr>
        <p:spPr>
          <a:xfrm>
            <a:off x="4673970" y="120339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8" name="Google Shape;158;p30"/>
          <p:cNvSpPr txBox="1"/>
          <p:nvPr>
            <p:ph idx="3" type="body"/>
          </p:nvPr>
        </p:nvSpPr>
        <p:spPr>
          <a:xfrm>
            <a:off x="457110" y="276156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9" name="Google Shape;159;p30"/>
          <p:cNvSpPr txBox="1"/>
          <p:nvPr>
            <p:ph idx="4" type="body"/>
          </p:nvPr>
        </p:nvSpPr>
        <p:spPr>
          <a:xfrm>
            <a:off x="4673970" y="276156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0" name="Shape 160"/>
        <p:cNvGrpSpPr/>
        <p:nvPr/>
      </p:nvGrpSpPr>
      <p:grpSpPr>
        <a:xfrm>
          <a:off x="0" y="0"/>
          <a:ext cx="0" cy="0"/>
          <a:chOff x="0" y="0"/>
          <a:chExt cx="0" cy="0"/>
        </a:xfrm>
      </p:grpSpPr>
      <p:sp>
        <p:nvSpPr>
          <p:cNvPr id="161" name="Google Shape;161;p31"/>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2" name="Google Shape;162;p31"/>
          <p:cNvSpPr txBox="1"/>
          <p:nvPr>
            <p:ph idx="1" type="body"/>
          </p:nvPr>
        </p:nvSpPr>
        <p:spPr>
          <a:xfrm>
            <a:off x="457110" y="1203390"/>
            <a:ext cx="26499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3" name="Google Shape;163;p31"/>
          <p:cNvSpPr txBox="1"/>
          <p:nvPr>
            <p:ph idx="2" type="body"/>
          </p:nvPr>
        </p:nvSpPr>
        <p:spPr>
          <a:xfrm>
            <a:off x="3239730" y="1203390"/>
            <a:ext cx="26499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4" name="Google Shape;164;p31"/>
          <p:cNvSpPr txBox="1"/>
          <p:nvPr>
            <p:ph idx="3" type="body"/>
          </p:nvPr>
        </p:nvSpPr>
        <p:spPr>
          <a:xfrm>
            <a:off x="6022350" y="1203390"/>
            <a:ext cx="26499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5" name="Google Shape;165;p31"/>
          <p:cNvSpPr txBox="1"/>
          <p:nvPr>
            <p:ph idx="4" type="body"/>
          </p:nvPr>
        </p:nvSpPr>
        <p:spPr>
          <a:xfrm>
            <a:off x="457110" y="2761560"/>
            <a:ext cx="26499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6" name="Google Shape;166;p31"/>
          <p:cNvSpPr txBox="1"/>
          <p:nvPr>
            <p:ph idx="5" type="body"/>
          </p:nvPr>
        </p:nvSpPr>
        <p:spPr>
          <a:xfrm>
            <a:off x="3239730" y="2761560"/>
            <a:ext cx="26499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7" name="Google Shape;167;p31"/>
          <p:cNvSpPr txBox="1"/>
          <p:nvPr>
            <p:ph idx="6" type="body"/>
          </p:nvPr>
        </p:nvSpPr>
        <p:spPr>
          <a:xfrm>
            <a:off x="6022350" y="2761560"/>
            <a:ext cx="26499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40" name="Shape 40"/>
        <p:cNvGrpSpPr/>
        <p:nvPr/>
      </p:nvGrpSpPr>
      <p:grpSpPr>
        <a:xfrm>
          <a:off x="0" y="0"/>
          <a:ext cx="0" cy="0"/>
          <a:chOff x="0" y="0"/>
          <a:chExt cx="0" cy="0"/>
        </a:xfrm>
      </p:grpSpPr>
      <p:sp>
        <p:nvSpPr>
          <p:cNvPr id="41" name="Google Shape;41;p4"/>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2" name="Google Shape;42;p4"/>
          <p:cNvSpPr txBox="1"/>
          <p:nvPr>
            <p:ph idx="1" type="subTitle"/>
          </p:nvPr>
        </p:nvSpPr>
        <p:spPr>
          <a:xfrm>
            <a:off x="457110" y="1203390"/>
            <a:ext cx="8229300" cy="2982900"/>
          </a:xfrm>
          <a:prstGeom prst="rect">
            <a:avLst/>
          </a:prstGeom>
          <a:noFill/>
          <a:ln>
            <a:noFill/>
          </a:ln>
        </p:spPr>
        <p:txBody>
          <a:bodyPr anchorCtr="0" anchor="ctr" bIns="0" lIns="0" spcFirstLastPara="1" rIns="0" wrap="square" tIns="0">
            <a:noAutofit/>
          </a:bodyPr>
          <a:lstStyle>
            <a:lvl1pPr lvl="0" rtl="0" algn="l">
              <a:lnSpc>
                <a:spcPct val="90000"/>
              </a:lnSpc>
              <a:spcBef>
                <a:spcPts val="800"/>
              </a:spcBef>
              <a:spcAft>
                <a:spcPts val="0"/>
              </a:spcAft>
              <a:buClr>
                <a:schemeClr val="dk1"/>
              </a:buClr>
              <a:buSzPts val="1400"/>
              <a:buChar char="•"/>
              <a:defRPr/>
            </a:lvl1pPr>
            <a:lvl2pPr lvl="1" rtl="0" algn="l">
              <a:lnSpc>
                <a:spcPct val="90000"/>
              </a:lnSpc>
              <a:spcBef>
                <a:spcPts val="400"/>
              </a:spcBef>
              <a:spcAft>
                <a:spcPts val="0"/>
              </a:spcAft>
              <a:buClr>
                <a:schemeClr val="dk1"/>
              </a:buClr>
              <a:buSzPts val="1400"/>
              <a:buChar char="•"/>
              <a:defRPr/>
            </a:lvl2pPr>
            <a:lvl3pPr lvl="2" rtl="0" algn="l">
              <a:lnSpc>
                <a:spcPct val="90000"/>
              </a:lnSpc>
              <a:spcBef>
                <a:spcPts val="400"/>
              </a:spcBef>
              <a:spcAft>
                <a:spcPts val="0"/>
              </a:spcAft>
              <a:buClr>
                <a:schemeClr val="dk1"/>
              </a:buClr>
              <a:buSzPts val="1400"/>
              <a:buChar char="•"/>
              <a:defRPr/>
            </a:lvl3pPr>
            <a:lvl4pPr lvl="3" rtl="0" algn="l">
              <a:lnSpc>
                <a:spcPct val="90000"/>
              </a:lnSpc>
              <a:spcBef>
                <a:spcPts val="400"/>
              </a:spcBef>
              <a:spcAft>
                <a:spcPts val="0"/>
              </a:spcAft>
              <a:buClr>
                <a:schemeClr val="dk1"/>
              </a:buClr>
              <a:buSzPts val="1400"/>
              <a:buChar char="•"/>
              <a:defRPr/>
            </a:lvl4pPr>
            <a:lvl5pPr lvl="4" rtl="0" algn="l">
              <a:lnSpc>
                <a:spcPct val="90000"/>
              </a:lnSpc>
              <a:spcBef>
                <a:spcPts val="400"/>
              </a:spcBef>
              <a:spcAft>
                <a:spcPts val="0"/>
              </a:spcAft>
              <a:buClr>
                <a:schemeClr val="dk1"/>
              </a:buClr>
              <a:buSzPts val="1400"/>
              <a:buChar char="•"/>
              <a:defRPr/>
            </a:lvl5pPr>
            <a:lvl6pPr lvl="5" rtl="0" algn="l">
              <a:lnSpc>
                <a:spcPct val="90000"/>
              </a:lnSpc>
              <a:spcBef>
                <a:spcPts val="400"/>
              </a:spcBef>
              <a:spcAft>
                <a:spcPts val="0"/>
              </a:spcAft>
              <a:buClr>
                <a:schemeClr val="dk1"/>
              </a:buClr>
              <a:buSzPts val="1400"/>
              <a:buChar char="•"/>
              <a:defRPr/>
            </a:lvl6pPr>
            <a:lvl7pPr lvl="6" rtl="0" algn="l">
              <a:lnSpc>
                <a:spcPct val="90000"/>
              </a:lnSpc>
              <a:spcBef>
                <a:spcPts val="400"/>
              </a:spcBef>
              <a:spcAft>
                <a:spcPts val="0"/>
              </a:spcAft>
              <a:buClr>
                <a:schemeClr val="dk1"/>
              </a:buClr>
              <a:buSzPts val="1400"/>
              <a:buChar char="•"/>
              <a:defRPr/>
            </a:lvl7pPr>
            <a:lvl8pPr lvl="7" rtl="0" algn="l">
              <a:lnSpc>
                <a:spcPct val="90000"/>
              </a:lnSpc>
              <a:spcBef>
                <a:spcPts val="400"/>
              </a:spcBef>
              <a:spcAft>
                <a:spcPts val="0"/>
              </a:spcAft>
              <a:buClr>
                <a:schemeClr val="dk1"/>
              </a:buClr>
              <a:buSzPts val="1400"/>
              <a:buChar char="•"/>
              <a:defRPr/>
            </a:lvl8pPr>
            <a:lvl9pPr lvl="8"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8" name="Shape 168"/>
        <p:cNvGrpSpPr/>
        <p:nvPr/>
      </p:nvGrpSpPr>
      <p:grpSpPr>
        <a:xfrm>
          <a:off x="0" y="0"/>
          <a:ext cx="0" cy="0"/>
          <a:chOff x="0" y="0"/>
          <a:chExt cx="0" cy="0"/>
        </a:xfrm>
      </p:grpSpPr>
      <p:sp>
        <p:nvSpPr>
          <p:cNvPr id="169" name="Google Shape;169;p32"/>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0" name="Google Shape;170;p32"/>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8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171" name="Google Shape;17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43" name="Shape 43"/>
        <p:cNvGrpSpPr/>
        <p:nvPr/>
      </p:nvGrpSpPr>
      <p:grpSpPr>
        <a:xfrm>
          <a:off x="0" y="0"/>
          <a:ext cx="0" cy="0"/>
          <a:chOff x="0" y="0"/>
          <a:chExt cx="0" cy="0"/>
        </a:xfrm>
      </p:grpSpPr>
      <p:sp>
        <p:nvSpPr>
          <p:cNvPr id="44" name="Google Shape;44;p5"/>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5" name="Google Shape;45;p5"/>
          <p:cNvSpPr txBox="1"/>
          <p:nvPr>
            <p:ph idx="1" type="body"/>
          </p:nvPr>
        </p:nvSpPr>
        <p:spPr>
          <a:xfrm>
            <a:off x="457110" y="1203390"/>
            <a:ext cx="8229300" cy="29829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46" name="Shape 46"/>
        <p:cNvGrpSpPr/>
        <p:nvPr/>
      </p:nvGrpSpPr>
      <p:grpSpPr>
        <a:xfrm>
          <a:off x="0" y="0"/>
          <a:ext cx="0" cy="0"/>
          <a:chOff x="0" y="0"/>
          <a:chExt cx="0" cy="0"/>
        </a:xfrm>
      </p:grpSpPr>
      <p:sp>
        <p:nvSpPr>
          <p:cNvPr id="47" name="Google Shape;47;p6"/>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8" name="Google Shape;48;p6"/>
          <p:cNvSpPr txBox="1"/>
          <p:nvPr>
            <p:ph idx="1" type="body"/>
          </p:nvPr>
        </p:nvSpPr>
        <p:spPr>
          <a:xfrm>
            <a:off x="457110" y="1203390"/>
            <a:ext cx="4015800" cy="29829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49" name="Google Shape;49;p6"/>
          <p:cNvSpPr txBox="1"/>
          <p:nvPr>
            <p:ph idx="2" type="body"/>
          </p:nvPr>
        </p:nvSpPr>
        <p:spPr>
          <a:xfrm>
            <a:off x="4673970" y="1203390"/>
            <a:ext cx="4015800" cy="29829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52" name="Shape 52"/>
        <p:cNvGrpSpPr/>
        <p:nvPr/>
      </p:nvGrpSpPr>
      <p:grpSpPr>
        <a:xfrm>
          <a:off x="0" y="0"/>
          <a:ext cx="0" cy="0"/>
          <a:chOff x="0" y="0"/>
          <a:chExt cx="0" cy="0"/>
        </a:xfrm>
      </p:grpSpPr>
      <p:sp>
        <p:nvSpPr>
          <p:cNvPr id="53" name="Google Shape;53;p8"/>
          <p:cNvSpPr txBox="1"/>
          <p:nvPr>
            <p:ph idx="1" type="subTitle"/>
          </p:nvPr>
        </p:nvSpPr>
        <p:spPr>
          <a:xfrm>
            <a:off x="457110" y="205200"/>
            <a:ext cx="8229300" cy="3981000"/>
          </a:xfrm>
          <a:prstGeom prst="rect">
            <a:avLst/>
          </a:prstGeom>
          <a:noFill/>
          <a:ln>
            <a:noFill/>
          </a:ln>
        </p:spPr>
        <p:txBody>
          <a:bodyPr anchorCtr="0" anchor="ctr" bIns="0" lIns="0" spcFirstLastPara="1" rIns="0" wrap="square" tIns="0">
            <a:noAutofit/>
          </a:bodyPr>
          <a:lstStyle>
            <a:lvl1pPr lvl="0" rtl="0" algn="l">
              <a:lnSpc>
                <a:spcPct val="90000"/>
              </a:lnSpc>
              <a:spcBef>
                <a:spcPts val="800"/>
              </a:spcBef>
              <a:spcAft>
                <a:spcPts val="0"/>
              </a:spcAft>
              <a:buClr>
                <a:schemeClr val="dk1"/>
              </a:buClr>
              <a:buSzPts val="1400"/>
              <a:buChar char="•"/>
              <a:defRPr/>
            </a:lvl1pPr>
            <a:lvl2pPr lvl="1" rtl="0" algn="l">
              <a:lnSpc>
                <a:spcPct val="90000"/>
              </a:lnSpc>
              <a:spcBef>
                <a:spcPts val="400"/>
              </a:spcBef>
              <a:spcAft>
                <a:spcPts val="0"/>
              </a:spcAft>
              <a:buClr>
                <a:schemeClr val="dk1"/>
              </a:buClr>
              <a:buSzPts val="1400"/>
              <a:buChar char="•"/>
              <a:defRPr/>
            </a:lvl2pPr>
            <a:lvl3pPr lvl="2" rtl="0" algn="l">
              <a:lnSpc>
                <a:spcPct val="90000"/>
              </a:lnSpc>
              <a:spcBef>
                <a:spcPts val="400"/>
              </a:spcBef>
              <a:spcAft>
                <a:spcPts val="0"/>
              </a:spcAft>
              <a:buClr>
                <a:schemeClr val="dk1"/>
              </a:buClr>
              <a:buSzPts val="1400"/>
              <a:buChar char="•"/>
              <a:defRPr/>
            </a:lvl3pPr>
            <a:lvl4pPr lvl="3" rtl="0" algn="l">
              <a:lnSpc>
                <a:spcPct val="90000"/>
              </a:lnSpc>
              <a:spcBef>
                <a:spcPts val="400"/>
              </a:spcBef>
              <a:spcAft>
                <a:spcPts val="0"/>
              </a:spcAft>
              <a:buClr>
                <a:schemeClr val="dk1"/>
              </a:buClr>
              <a:buSzPts val="1400"/>
              <a:buChar char="•"/>
              <a:defRPr/>
            </a:lvl4pPr>
            <a:lvl5pPr lvl="4" rtl="0" algn="l">
              <a:lnSpc>
                <a:spcPct val="90000"/>
              </a:lnSpc>
              <a:spcBef>
                <a:spcPts val="400"/>
              </a:spcBef>
              <a:spcAft>
                <a:spcPts val="0"/>
              </a:spcAft>
              <a:buClr>
                <a:schemeClr val="dk1"/>
              </a:buClr>
              <a:buSzPts val="1400"/>
              <a:buChar char="•"/>
              <a:defRPr/>
            </a:lvl5pPr>
            <a:lvl6pPr lvl="5" rtl="0" algn="l">
              <a:lnSpc>
                <a:spcPct val="90000"/>
              </a:lnSpc>
              <a:spcBef>
                <a:spcPts val="400"/>
              </a:spcBef>
              <a:spcAft>
                <a:spcPts val="0"/>
              </a:spcAft>
              <a:buClr>
                <a:schemeClr val="dk1"/>
              </a:buClr>
              <a:buSzPts val="1400"/>
              <a:buChar char="•"/>
              <a:defRPr/>
            </a:lvl6pPr>
            <a:lvl7pPr lvl="6" rtl="0" algn="l">
              <a:lnSpc>
                <a:spcPct val="90000"/>
              </a:lnSpc>
              <a:spcBef>
                <a:spcPts val="400"/>
              </a:spcBef>
              <a:spcAft>
                <a:spcPts val="0"/>
              </a:spcAft>
              <a:buClr>
                <a:schemeClr val="dk1"/>
              </a:buClr>
              <a:buSzPts val="1400"/>
              <a:buChar char="•"/>
              <a:defRPr/>
            </a:lvl7pPr>
            <a:lvl8pPr lvl="7" rtl="0" algn="l">
              <a:lnSpc>
                <a:spcPct val="90000"/>
              </a:lnSpc>
              <a:spcBef>
                <a:spcPts val="400"/>
              </a:spcBef>
              <a:spcAft>
                <a:spcPts val="0"/>
              </a:spcAft>
              <a:buClr>
                <a:schemeClr val="dk1"/>
              </a:buClr>
              <a:buSzPts val="1400"/>
              <a:buChar char="•"/>
              <a:defRPr/>
            </a:lvl8pPr>
            <a:lvl9pPr lvl="8"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54" name="Shape 54"/>
        <p:cNvGrpSpPr/>
        <p:nvPr/>
      </p:nvGrpSpPr>
      <p:grpSpPr>
        <a:xfrm>
          <a:off x="0" y="0"/>
          <a:ext cx="0" cy="0"/>
          <a:chOff x="0" y="0"/>
          <a:chExt cx="0" cy="0"/>
        </a:xfrm>
      </p:grpSpPr>
      <p:sp>
        <p:nvSpPr>
          <p:cNvPr id="55" name="Google Shape;55;p9"/>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6" name="Google Shape;56;p9"/>
          <p:cNvSpPr txBox="1"/>
          <p:nvPr>
            <p:ph idx="1" type="body"/>
          </p:nvPr>
        </p:nvSpPr>
        <p:spPr>
          <a:xfrm>
            <a:off x="457110" y="120339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7" name="Google Shape;57;p9"/>
          <p:cNvSpPr txBox="1"/>
          <p:nvPr>
            <p:ph idx="2" type="body"/>
          </p:nvPr>
        </p:nvSpPr>
        <p:spPr>
          <a:xfrm>
            <a:off x="4673970" y="1203390"/>
            <a:ext cx="4015800" cy="29829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8" name="Google Shape;58;p9"/>
          <p:cNvSpPr txBox="1"/>
          <p:nvPr>
            <p:ph idx="3" type="body"/>
          </p:nvPr>
        </p:nvSpPr>
        <p:spPr>
          <a:xfrm>
            <a:off x="457110" y="276156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9" name="Shape 59"/>
        <p:cNvGrpSpPr/>
        <p:nvPr/>
      </p:nvGrpSpPr>
      <p:grpSpPr>
        <a:xfrm>
          <a:off x="0" y="0"/>
          <a:ext cx="0" cy="0"/>
          <a:chOff x="0" y="0"/>
          <a:chExt cx="0" cy="0"/>
        </a:xfrm>
      </p:grpSpPr>
      <p:sp>
        <p:nvSpPr>
          <p:cNvPr id="60" name="Google Shape;60;p10"/>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1" name="Google Shape;61;p10"/>
          <p:cNvSpPr txBox="1"/>
          <p:nvPr>
            <p:ph idx="1" type="body"/>
          </p:nvPr>
        </p:nvSpPr>
        <p:spPr>
          <a:xfrm>
            <a:off x="457110" y="1203390"/>
            <a:ext cx="4015800" cy="29829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2" name="Google Shape;62;p10"/>
          <p:cNvSpPr txBox="1"/>
          <p:nvPr>
            <p:ph idx="2" type="body"/>
          </p:nvPr>
        </p:nvSpPr>
        <p:spPr>
          <a:xfrm>
            <a:off x="4673970" y="120339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3" name="Google Shape;63;p10"/>
          <p:cNvSpPr txBox="1"/>
          <p:nvPr>
            <p:ph idx="3" type="body"/>
          </p:nvPr>
        </p:nvSpPr>
        <p:spPr>
          <a:xfrm>
            <a:off x="4673970" y="2761560"/>
            <a:ext cx="4015800" cy="14226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7" Type="http://schemas.openxmlformats.org/officeDocument/2006/relationships/theme" Target="../theme/theme2.xml"/><Relationship Id="rId16" Type="http://schemas.openxmlformats.org/officeDocument/2006/relationships/slideLayout" Target="../slideLayouts/slideLayout30.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3276720" y="4947210"/>
            <a:ext cx="5866500" cy="192900"/>
          </a:xfrm>
          <a:prstGeom prst="rect">
            <a:avLst/>
          </a:prstGeom>
          <a:noFill/>
          <a:ln>
            <a:noFill/>
          </a:ln>
        </p:spPr>
        <p:txBody>
          <a:bodyPr anchorCtr="0" anchor="t" bIns="33750" lIns="67500" spcFirstLastPara="1" rIns="67500" wrap="square" tIns="33750">
            <a:noAutofit/>
          </a:bodyPr>
          <a:lstStyle/>
          <a:p>
            <a:pPr indent="0" lvl="0" marL="0" marR="0" rtl="0" algn="r">
              <a:lnSpc>
                <a:spcPct val="100000"/>
              </a:lnSpc>
              <a:spcBef>
                <a:spcPts val="0"/>
              </a:spcBef>
              <a:spcAft>
                <a:spcPts val="0"/>
              </a:spcAft>
              <a:buNone/>
            </a:pPr>
            <a:r>
              <a:rPr b="1" lang="en" sz="800" strike="noStrike">
                <a:solidFill>
                  <a:srgbClr val="101141"/>
                </a:solidFill>
                <a:latin typeface="Arial"/>
                <a:ea typeface="Arial"/>
                <a:cs typeface="Arial"/>
                <a:sym typeface="Arial"/>
              </a:rPr>
              <a:t>BITS </a:t>
            </a:r>
            <a:r>
              <a:rPr b="0" lang="en" sz="800" strike="noStrike">
                <a:solidFill>
                  <a:srgbClr val="101141"/>
                </a:solidFill>
                <a:latin typeface="Arial"/>
                <a:ea typeface="Arial"/>
                <a:cs typeface="Arial"/>
                <a:sym typeface="Arial"/>
              </a:rPr>
              <a:t>Pilani, Pilani Campus</a:t>
            </a:r>
            <a:endParaRPr b="0" sz="800" strike="noStrike">
              <a:solidFill>
                <a:schemeClr val="dk1"/>
              </a:solidFill>
              <a:latin typeface="Arial"/>
              <a:ea typeface="Arial"/>
              <a:cs typeface="Arial"/>
              <a:sym typeface="Arial"/>
            </a:endParaRPr>
          </a:p>
        </p:txBody>
      </p:sp>
      <p:grpSp>
        <p:nvGrpSpPr>
          <p:cNvPr id="7" name="Google Shape;7;p1"/>
          <p:cNvGrpSpPr/>
          <p:nvPr/>
        </p:nvGrpSpPr>
        <p:grpSpPr>
          <a:xfrm>
            <a:off x="2083860" y="4912920"/>
            <a:ext cx="7059465" cy="35550"/>
            <a:chOff x="2778480" y="6550560"/>
            <a:chExt cx="9412620" cy="47400"/>
          </a:xfrm>
        </p:grpSpPr>
        <p:sp>
          <p:nvSpPr>
            <p:cNvPr id="8" name="Google Shape;8;p1"/>
            <p:cNvSpPr/>
            <p:nvPr/>
          </p:nvSpPr>
          <p:spPr>
            <a:xfrm>
              <a:off x="6174000" y="6550560"/>
              <a:ext cx="3103500" cy="47400"/>
            </a:xfrm>
            <a:prstGeom prst="rect">
              <a:avLst/>
            </a:prstGeom>
            <a:solidFill>
              <a:srgbClr val="76C2E5"/>
            </a:solidFill>
            <a:ln>
              <a:noFill/>
            </a:ln>
            <a:effectLst>
              <a:outerShdw blurRad="40000" rotWithShape="0" dir="5400000" dist="23040">
                <a:srgbClr val="000000">
                  <a:alpha val="34900"/>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 name="Google Shape;9;p1"/>
            <p:cNvSpPr/>
            <p:nvPr/>
          </p:nvSpPr>
          <p:spPr>
            <a:xfrm>
              <a:off x="9210600" y="6550560"/>
              <a:ext cx="2980500" cy="44700"/>
            </a:xfrm>
            <a:prstGeom prst="rect">
              <a:avLst/>
            </a:prstGeom>
            <a:solidFill>
              <a:srgbClr val="E31C24"/>
            </a:solidFill>
            <a:ln>
              <a:noFill/>
            </a:ln>
            <a:effectLst>
              <a:outerShdw blurRad="40000" rotWithShape="0" dir="5400000" dist="23040">
                <a:srgbClr val="000000">
                  <a:alpha val="34900"/>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 name="Google Shape;10;p1"/>
            <p:cNvSpPr/>
            <p:nvPr/>
          </p:nvSpPr>
          <p:spPr>
            <a:xfrm>
              <a:off x="2778480" y="6550560"/>
              <a:ext cx="3439800" cy="47400"/>
            </a:xfrm>
            <a:prstGeom prst="rect">
              <a:avLst/>
            </a:prstGeom>
            <a:solidFill>
              <a:srgbClr val="FCB017"/>
            </a:solidFill>
            <a:ln>
              <a:noFill/>
            </a:ln>
            <a:effectLst>
              <a:outerShdw blurRad="40000" rotWithShape="0" dir="5400000" dist="23040">
                <a:srgbClr val="000000">
                  <a:alpha val="34900"/>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pic>
        <p:nvPicPr>
          <p:cNvPr id="11" name="Google Shape;11;p1"/>
          <p:cNvPicPr preferRelativeResize="0"/>
          <p:nvPr/>
        </p:nvPicPr>
        <p:blipFill rotWithShape="1">
          <a:blip r:embed="rId1">
            <a:alphaModFix/>
          </a:blip>
          <a:srcRect b="5311" l="1912" r="0" t="0"/>
          <a:stretch/>
        </p:blipFill>
        <p:spPr>
          <a:xfrm>
            <a:off x="6629310" y="0"/>
            <a:ext cx="2192400" cy="518670"/>
          </a:xfrm>
          <a:prstGeom prst="rect">
            <a:avLst/>
          </a:prstGeom>
          <a:noFill/>
          <a:ln>
            <a:noFill/>
          </a:ln>
        </p:spPr>
      </p:pic>
      <p:grpSp>
        <p:nvGrpSpPr>
          <p:cNvPr id="12" name="Google Shape;12;p1"/>
          <p:cNvGrpSpPr/>
          <p:nvPr/>
        </p:nvGrpSpPr>
        <p:grpSpPr>
          <a:xfrm>
            <a:off x="2133540" y="4914810"/>
            <a:ext cx="7009425" cy="33525"/>
            <a:chOff x="2844720" y="6553080"/>
            <a:chExt cx="9345900" cy="44700"/>
          </a:xfrm>
        </p:grpSpPr>
        <p:sp>
          <p:nvSpPr>
            <p:cNvPr id="13" name="Google Shape;13;p1"/>
            <p:cNvSpPr/>
            <p:nvPr/>
          </p:nvSpPr>
          <p:spPr>
            <a:xfrm>
              <a:off x="5994360" y="6553080"/>
              <a:ext cx="3103500" cy="44700"/>
            </a:xfrm>
            <a:prstGeom prst="rect">
              <a:avLst/>
            </a:prstGeom>
            <a:solidFill>
              <a:srgbClr val="76C2E5"/>
            </a:solidFill>
            <a:ln>
              <a:noFill/>
            </a:ln>
            <a:effectLst>
              <a:outerShdw blurRad="40000" rotWithShape="0" dir="5400000" dist="23040">
                <a:srgbClr val="000000">
                  <a:alpha val="34900"/>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 name="Google Shape;14;p1"/>
            <p:cNvSpPr/>
            <p:nvPr/>
          </p:nvSpPr>
          <p:spPr>
            <a:xfrm>
              <a:off x="2844720" y="6553080"/>
              <a:ext cx="3148500" cy="44700"/>
            </a:xfrm>
            <a:prstGeom prst="rect">
              <a:avLst/>
            </a:prstGeom>
            <a:solidFill>
              <a:srgbClr val="FCB017"/>
            </a:solidFill>
            <a:ln>
              <a:noFill/>
            </a:ln>
            <a:effectLst>
              <a:outerShdw blurRad="40000" rotWithShape="0" dir="5400000" dist="23040">
                <a:srgbClr val="000000">
                  <a:alpha val="34900"/>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 name="Google Shape;15;p1"/>
            <p:cNvSpPr/>
            <p:nvPr/>
          </p:nvSpPr>
          <p:spPr>
            <a:xfrm>
              <a:off x="9087120" y="6553080"/>
              <a:ext cx="3103500" cy="44700"/>
            </a:xfrm>
            <a:prstGeom prst="rect">
              <a:avLst/>
            </a:prstGeom>
            <a:solidFill>
              <a:srgbClr val="FF0000"/>
            </a:solidFill>
            <a:ln>
              <a:noFill/>
            </a:ln>
            <a:effectLst>
              <a:outerShdw blurRad="40000" rotWithShape="0" dir="5400000" dist="23040">
                <a:srgbClr val="000000">
                  <a:alpha val="34900"/>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16" name="Google Shape;16;p1"/>
          <p:cNvGrpSpPr/>
          <p:nvPr/>
        </p:nvGrpSpPr>
        <p:grpSpPr>
          <a:xfrm>
            <a:off x="0" y="971460"/>
            <a:ext cx="7009425" cy="33525"/>
            <a:chOff x="0" y="1295280"/>
            <a:chExt cx="9345900" cy="44700"/>
          </a:xfrm>
        </p:grpSpPr>
        <p:sp>
          <p:nvSpPr>
            <p:cNvPr id="17" name="Google Shape;17;p1"/>
            <p:cNvSpPr/>
            <p:nvPr/>
          </p:nvSpPr>
          <p:spPr>
            <a:xfrm>
              <a:off x="3149640" y="1295280"/>
              <a:ext cx="3103500" cy="44700"/>
            </a:xfrm>
            <a:prstGeom prst="rect">
              <a:avLst/>
            </a:prstGeom>
            <a:solidFill>
              <a:srgbClr val="76C2E5"/>
            </a:solidFill>
            <a:ln>
              <a:noFill/>
            </a:ln>
            <a:effectLst>
              <a:outerShdw blurRad="40000" rotWithShape="0" dir="5400000" dist="23040">
                <a:srgbClr val="000000">
                  <a:alpha val="34900"/>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 name="Google Shape;18;p1"/>
            <p:cNvSpPr/>
            <p:nvPr/>
          </p:nvSpPr>
          <p:spPr>
            <a:xfrm>
              <a:off x="0" y="1295280"/>
              <a:ext cx="3148500" cy="44700"/>
            </a:xfrm>
            <a:prstGeom prst="rect">
              <a:avLst/>
            </a:prstGeom>
            <a:solidFill>
              <a:srgbClr val="FCB017"/>
            </a:solidFill>
            <a:ln>
              <a:noFill/>
            </a:ln>
            <a:effectLst>
              <a:outerShdw blurRad="40000" rotWithShape="0" dir="5400000" dist="23040">
                <a:srgbClr val="000000">
                  <a:alpha val="34900"/>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 name="Google Shape;19;p1"/>
            <p:cNvSpPr/>
            <p:nvPr/>
          </p:nvSpPr>
          <p:spPr>
            <a:xfrm>
              <a:off x="6242400" y="1295280"/>
              <a:ext cx="3103500" cy="44700"/>
            </a:xfrm>
            <a:prstGeom prst="rect">
              <a:avLst/>
            </a:prstGeom>
            <a:solidFill>
              <a:srgbClr val="FF0000"/>
            </a:solidFill>
            <a:ln>
              <a:noFill/>
            </a:ln>
            <a:effectLst>
              <a:outerShdw blurRad="40000" rotWithShape="0" dir="5400000" dist="23040">
                <a:srgbClr val="000000">
                  <a:alpha val="34900"/>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20" name="Google Shape;20;p1"/>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21" name="Google Shape;21;p1"/>
          <p:cNvSpPr txBox="1"/>
          <p:nvPr>
            <p:ph idx="1" type="body"/>
          </p:nvPr>
        </p:nvSpPr>
        <p:spPr>
          <a:xfrm>
            <a:off x="457110" y="1203390"/>
            <a:ext cx="8229300" cy="2982900"/>
          </a:xfrm>
          <a:prstGeom prst="rect">
            <a:avLst/>
          </a:prstGeom>
          <a:noFill/>
          <a:ln>
            <a:noFill/>
          </a:ln>
        </p:spPr>
        <p:txBody>
          <a:bodyPr anchorCtr="0" anchor="t" bIns="0" lIns="0" spcFirstLastPara="1" rIns="0" wrap="square" tIns="0">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7" name="Shape 97"/>
        <p:cNvGrpSpPr/>
        <p:nvPr/>
      </p:nvGrpSpPr>
      <p:grpSpPr>
        <a:xfrm>
          <a:off x="0" y="0"/>
          <a:ext cx="0" cy="0"/>
          <a:chOff x="0" y="0"/>
          <a:chExt cx="0" cy="0"/>
        </a:xfrm>
      </p:grpSpPr>
      <p:sp>
        <p:nvSpPr>
          <p:cNvPr id="98" name="Google Shape;98;p18"/>
          <p:cNvSpPr/>
          <p:nvPr/>
        </p:nvSpPr>
        <p:spPr>
          <a:xfrm>
            <a:off x="0" y="2514510"/>
            <a:ext cx="8685900" cy="2056500"/>
          </a:xfrm>
          <a:prstGeom prst="rect">
            <a:avLst/>
          </a:prstGeom>
          <a:solidFill>
            <a:srgbClr val="101141"/>
          </a:solidFill>
          <a:ln>
            <a:noFill/>
          </a:ln>
          <a:effectLst>
            <a:outerShdw blurRad="40000" rotWithShape="0" dir="5400000" dist="23040">
              <a:srgbClr val="000000">
                <a:alpha val="34900"/>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9" name="Google Shape;99;p18"/>
          <p:cNvSpPr/>
          <p:nvPr/>
        </p:nvSpPr>
        <p:spPr>
          <a:xfrm>
            <a:off x="2895480" y="4571910"/>
            <a:ext cx="2894700" cy="56400"/>
          </a:xfrm>
          <a:prstGeom prst="rect">
            <a:avLst/>
          </a:prstGeom>
          <a:solidFill>
            <a:srgbClr val="76C2E5"/>
          </a:solidFill>
          <a:ln>
            <a:noFill/>
          </a:ln>
          <a:effectLst>
            <a:outerShdw blurRad="40000" rotWithShape="0" dir="5400000" dist="23040">
              <a:srgbClr val="000000">
                <a:alpha val="34900"/>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0" name="Google Shape;100;p18"/>
          <p:cNvSpPr/>
          <p:nvPr/>
        </p:nvSpPr>
        <p:spPr>
          <a:xfrm>
            <a:off x="0" y="4571910"/>
            <a:ext cx="2894700" cy="56400"/>
          </a:xfrm>
          <a:prstGeom prst="rect">
            <a:avLst/>
          </a:prstGeom>
          <a:solidFill>
            <a:srgbClr val="FCB017"/>
          </a:solidFill>
          <a:ln>
            <a:noFill/>
          </a:ln>
          <a:effectLst>
            <a:outerShdw blurRad="40000" rotWithShape="0" dir="5400000" dist="23040">
              <a:srgbClr val="000000">
                <a:alpha val="34900"/>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1" name="Google Shape;101;p18"/>
          <p:cNvSpPr/>
          <p:nvPr/>
        </p:nvSpPr>
        <p:spPr>
          <a:xfrm>
            <a:off x="5791230" y="4571910"/>
            <a:ext cx="2894700" cy="56400"/>
          </a:xfrm>
          <a:prstGeom prst="rect">
            <a:avLst/>
          </a:prstGeom>
          <a:solidFill>
            <a:srgbClr val="FF0000"/>
          </a:solidFill>
          <a:ln>
            <a:noFill/>
          </a:ln>
          <a:effectLst>
            <a:outerShdw blurRad="40000" rotWithShape="0" dir="5400000" dist="23040">
              <a:srgbClr val="000000">
                <a:alpha val="34900"/>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102" name="Google Shape;102;p18"/>
          <p:cNvPicPr preferRelativeResize="0"/>
          <p:nvPr/>
        </p:nvPicPr>
        <p:blipFill rotWithShape="1">
          <a:blip r:embed="rId2">
            <a:alphaModFix/>
          </a:blip>
          <a:srcRect b="28586" l="0" r="0" t="0"/>
          <a:stretch/>
        </p:blipFill>
        <p:spPr>
          <a:xfrm>
            <a:off x="76140" y="2514510"/>
            <a:ext cx="2056590" cy="1484190"/>
          </a:xfrm>
          <a:prstGeom prst="rect">
            <a:avLst/>
          </a:prstGeom>
          <a:noFill/>
          <a:ln>
            <a:noFill/>
          </a:ln>
        </p:spPr>
      </p:pic>
      <p:sp>
        <p:nvSpPr>
          <p:cNvPr id="103" name="Google Shape;103;p18"/>
          <p:cNvSpPr/>
          <p:nvPr/>
        </p:nvSpPr>
        <p:spPr>
          <a:xfrm>
            <a:off x="-76140" y="3943350"/>
            <a:ext cx="2208900" cy="398400"/>
          </a:xfrm>
          <a:prstGeom prst="rect">
            <a:avLst/>
          </a:prstGeom>
          <a:noFill/>
          <a:ln>
            <a:noFill/>
          </a:ln>
        </p:spPr>
        <p:txBody>
          <a:bodyPr anchorCtr="0" anchor="t" bIns="33750" lIns="67500" spcFirstLastPara="1" rIns="67500" wrap="square" tIns="33750">
            <a:noAutofit/>
          </a:bodyPr>
          <a:lstStyle/>
          <a:p>
            <a:pPr indent="0" lvl="0" marL="0" marR="0" rtl="0" algn="ctr">
              <a:lnSpc>
                <a:spcPct val="100000"/>
              </a:lnSpc>
              <a:spcBef>
                <a:spcPts val="0"/>
              </a:spcBef>
              <a:spcAft>
                <a:spcPts val="0"/>
              </a:spcAft>
              <a:buNone/>
            </a:pPr>
            <a:r>
              <a:rPr b="1" i="0" lang="en" sz="2200" u="none" cap="none" strike="noStrike">
                <a:solidFill>
                  <a:srgbClr val="FFFFFF"/>
                </a:solidFill>
                <a:latin typeface="Arial"/>
                <a:ea typeface="Arial"/>
                <a:cs typeface="Arial"/>
                <a:sym typeface="Arial"/>
              </a:rPr>
              <a:t>BITS</a:t>
            </a:r>
            <a:r>
              <a:rPr b="0" i="0" lang="en" sz="2200" u="none" cap="none" strike="noStrike">
                <a:solidFill>
                  <a:srgbClr val="FFFFFF"/>
                </a:solidFill>
                <a:latin typeface="Arial"/>
                <a:ea typeface="Arial"/>
                <a:cs typeface="Arial"/>
                <a:sym typeface="Arial"/>
              </a:rPr>
              <a:t> Pilani</a:t>
            </a:r>
            <a:endParaRPr b="0" i="0" sz="2200" u="none" cap="none" strike="noStrike">
              <a:solidFill>
                <a:schemeClr val="dk1"/>
              </a:solidFill>
              <a:latin typeface="Arial"/>
              <a:ea typeface="Arial"/>
              <a:cs typeface="Arial"/>
              <a:sym typeface="Arial"/>
            </a:endParaRPr>
          </a:p>
        </p:txBody>
      </p:sp>
      <p:sp>
        <p:nvSpPr>
          <p:cNvPr id="104" name="Google Shape;104;p18"/>
          <p:cNvSpPr/>
          <p:nvPr/>
        </p:nvSpPr>
        <p:spPr>
          <a:xfrm>
            <a:off x="152280" y="4250070"/>
            <a:ext cx="1904400" cy="204000"/>
          </a:xfrm>
          <a:prstGeom prst="rect">
            <a:avLst/>
          </a:prstGeom>
          <a:noFill/>
          <a:ln>
            <a:noFill/>
          </a:ln>
        </p:spPr>
        <p:txBody>
          <a:bodyPr anchorCtr="0" anchor="t" bIns="33750" lIns="67500" spcFirstLastPara="1" rIns="67500" wrap="square" tIns="33750">
            <a:noAutofit/>
          </a:bodyPr>
          <a:lstStyle/>
          <a:p>
            <a:pPr indent="0" lvl="0" marL="0" marR="0" rtl="0" algn="l">
              <a:lnSpc>
                <a:spcPct val="100000"/>
              </a:lnSpc>
              <a:spcBef>
                <a:spcPts val="0"/>
              </a:spcBef>
              <a:spcAft>
                <a:spcPts val="0"/>
              </a:spcAft>
              <a:buNone/>
            </a:pPr>
            <a:r>
              <a:rPr b="0" i="0" lang="en" sz="900" u="none" cap="none" strike="noStrike">
                <a:solidFill>
                  <a:srgbClr val="FFFFFF"/>
                </a:solidFill>
                <a:latin typeface="Arial"/>
                <a:ea typeface="Arial"/>
                <a:cs typeface="Arial"/>
                <a:sym typeface="Arial"/>
              </a:rPr>
              <a:t>Pilani Campus</a:t>
            </a:r>
            <a:endParaRPr b="0" i="0" sz="900" u="none" cap="none" strike="noStrike">
              <a:solidFill>
                <a:schemeClr val="dk1"/>
              </a:solidFill>
              <a:latin typeface="Arial"/>
              <a:ea typeface="Arial"/>
              <a:cs typeface="Arial"/>
              <a:sym typeface="Arial"/>
            </a:endParaRPr>
          </a:p>
        </p:txBody>
      </p:sp>
      <p:sp>
        <p:nvSpPr>
          <p:cNvPr id="105" name="Google Shape;105;p18"/>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6" name="Google Shape;106;p18"/>
          <p:cNvSpPr txBox="1"/>
          <p:nvPr>
            <p:ph idx="1" type="body"/>
          </p:nvPr>
        </p:nvSpPr>
        <p:spPr>
          <a:xfrm>
            <a:off x="457110" y="1203390"/>
            <a:ext cx="8229300" cy="2982900"/>
          </a:xfrm>
          <a:prstGeom prst="rect">
            <a:avLst/>
          </a:prstGeom>
          <a:noFill/>
          <a:ln>
            <a:noFill/>
          </a:ln>
        </p:spPr>
        <p:txBody>
          <a:bodyPr anchorCtr="0" anchor="t" bIns="0" lIns="0" spcFirstLastPara="1" rIns="0" wrap="square" tIns="0">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1.jp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ctrTitle"/>
          </p:nvPr>
        </p:nvSpPr>
        <p:spPr>
          <a:xfrm>
            <a:off x="2059832" y="1985151"/>
            <a:ext cx="6772500" cy="1384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4500">
                <a:solidFill>
                  <a:schemeClr val="lt1"/>
                </a:solidFill>
              </a:rPr>
              <a:t>Edited Image Detection</a:t>
            </a:r>
            <a:endParaRPr sz="4500">
              <a:solidFill>
                <a:schemeClr val="lt1"/>
              </a:solidFill>
            </a:endParaRPr>
          </a:p>
        </p:txBody>
      </p:sp>
      <p:sp>
        <p:nvSpPr>
          <p:cNvPr id="177" name="Google Shape;177;p33"/>
          <p:cNvSpPr txBox="1"/>
          <p:nvPr>
            <p:ph idx="1" type="subTitle"/>
          </p:nvPr>
        </p:nvSpPr>
        <p:spPr>
          <a:xfrm>
            <a:off x="2059826" y="3394993"/>
            <a:ext cx="6772500" cy="534600"/>
          </a:xfrm>
          <a:prstGeom prst="rect">
            <a:avLst/>
          </a:prstGeom>
        </p:spPr>
        <p:txBody>
          <a:bodyPr anchorCtr="0" anchor="t" bIns="0" lIns="0" spcFirstLastPara="1" rIns="0" wrap="square" tIns="0">
            <a:noAutofit/>
          </a:bodyPr>
          <a:lstStyle/>
          <a:p>
            <a:pPr indent="0" lvl="0" marL="0" rtl="0" algn="ctr">
              <a:spcBef>
                <a:spcPts val="800"/>
              </a:spcBef>
              <a:spcAft>
                <a:spcPts val="0"/>
              </a:spcAft>
              <a:buNone/>
            </a:pPr>
            <a:r>
              <a:rPr lang="en" sz="2600">
                <a:solidFill>
                  <a:schemeClr val="lt1"/>
                </a:solidFill>
              </a:rPr>
              <a:t>Sanshrav Arora</a:t>
            </a:r>
            <a:endParaRPr sz="2600">
              <a:solidFill>
                <a:schemeClr val="lt1"/>
              </a:solidFill>
            </a:endParaRPr>
          </a:p>
          <a:p>
            <a:pPr indent="0" lvl="0" marL="0" rtl="0" algn="ctr">
              <a:spcBef>
                <a:spcPts val="800"/>
              </a:spcBef>
              <a:spcAft>
                <a:spcPts val="0"/>
              </a:spcAft>
              <a:buNone/>
            </a:pPr>
            <a:r>
              <a:rPr lang="en" sz="2600">
                <a:solidFill>
                  <a:schemeClr val="lt1"/>
                </a:solidFill>
              </a:rPr>
              <a:t>2021A7PS2690P</a:t>
            </a:r>
            <a:endParaRPr sz="26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Results for the ELA-CNN attempt</a:t>
            </a:r>
            <a:endParaRPr/>
          </a:p>
        </p:txBody>
      </p:sp>
      <p:sp>
        <p:nvSpPr>
          <p:cNvPr id="236" name="Google Shape;236;p42"/>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rPr lang="en"/>
              <a:t>After training the Model we were able to achieve an accuracy of 92.11% which can be seen in the Accuracy graph while training the model and the confusion matrix calculated by running the best model for the test data which is 20% of the data.</a:t>
            </a:r>
            <a:endParaRPr/>
          </a:p>
        </p:txBody>
      </p:sp>
      <p:pic>
        <p:nvPicPr>
          <p:cNvPr id="237" name="Google Shape;237;p42"/>
          <p:cNvPicPr preferRelativeResize="0"/>
          <p:nvPr/>
        </p:nvPicPr>
        <p:blipFill>
          <a:blip r:embed="rId3">
            <a:alphaModFix/>
          </a:blip>
          <a:stretch>
            <a:fillRect/>
          </a:stretch>
        </p:blipFill>
        <p:spPr>
          <a:xfrm>
            <a:off x="311700" y="2398775"/>
            <a:ext cx="4434035" cy="2777025"/>
          </a:xfrm>
          <a:prstGeom prst="rect">
            <a:avLst/>
          </a:prstGeom>
          <a:noFill/>
          <a:ln>
            <a:noFill/>
          </a:ln>
        </p:spPr>
      </p:pic>
      <p:pic>
        <p:nvPicPr>
          <p:cNvPr id="238" name="Google Shape;238;p42"/>
          <p:cNvPicPr preferRelativeResize="0"/>
          <p:nvPr/>
        </p:nvPicPr>
        <p:blipFill>
          <a:blip r:embed="rId4">
            <a:alphaModFix/>
          </a:blip>
          <a:stretch>
            <a:fillRect/>
          </a:stretch>
        </p:blipFill>
        <p:spPr>
          <a:xfrm>
            <a:off x="4639575" y="2398775"/>
            <a:ext cx="4596425" cy="2877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3"/>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Problems Identified</a:t>
            </a:r>
            <a:endParaRPr/>
          </a:p>
        </p:txBody>
      </p:sp>
      <p:sp>
        <p:nvSpPr>
          <p:cNvPr id="244" name="Google Shape;244;p43"/>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rPr lang="en"/>
              <a:t>The images classified in the ELA-CNN Model are limited to the dataset which contains only very bright and clean images. In real life photos can vary with lighting, can be noisy or blurry and the model sometimes fail to identify them or identifies them with low probability.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4"/>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Image Reconstruction from Projections</a:t>
            </a:r>
            <a:endParaRPr/>
          </a:p>
        </p:txBody>
      </p:sp>
      <p:sp>
        <p:nvSpPr>
          <p:cNvPr id="250" name="Google Shape;250;p44"/>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rPr lang="en"/>
              <a:t>In search of a solution I read about Image reconstruction from projections.</a:t>
            </a:r>
            <a:endParaRPr/>
          </a:p>
        </p:txBody>
      </p:sp>
      <p:pic>
        <p:nvPicPr>
          <p:cNvPr id="251" name="Google Shape;251;p44"/>
          <p:cNvPicPr preferRelativeResize="0"/>
          <p:nvPr/>
        </p:nvPicPr>
        <p:blipFill>
          <a:blip r:embed="rId3">
            <a:alphaModFix/>
          </a:blip>
          <a:stretch>
            <a:fillRect/>
          </a:stretch>
        </p:blipFill>
        <p:spPr>
          <a:xfrm>
            <a:off x="1766525" y="1569675"/>
            <a:ext cx="5097925" cy="3573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5"/>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Image Reconstruction from Projections</a:t>
            </a:r>
            <a:endParaRPr/>
          </a:p>
        </p:txBody>
      </p:sp>
      <p:sp>
        <p:nvSpPr>
          <p:cNvPr id="257" name="Google Shape;257;p45"/>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t/>
            </a:r>
            <a:endParaRPr/>
          </a:p>
        </p:txBody>
      </p:sp>
      <p:pic>
        <p:nvPicPr>
          <p:cNvPr id="258" name="Google Shape;258;p45"/>
          <p:cNvPicPr preferRelativeResize="0"/>
          <p:nvPr/>
        </p:nvPicPr>
        <p:blipFill>
          <a:blip r:embed="rId3">
            <a:alphaModFix/>
          </a:blip>
          <a:stretch>
            <a:fillRect/>
          </a:stretch>
        </p:blipFill>
        <p:spPr>
          <a:xfrm>
            <a:off x="1452550" y="1079075"/>
            <a:ext cx="5968200" cy="40644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6"/>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Frequency Analysis</a:t>
            </a:r>
            <a:endParaRPr/>
          </a:p>
        </p:txBody>
      </p:sp>
      <p:sp>
        <p:nvSpPr>
          <p:cNvPr id="264" name="Google Shape;264;p46"/>
          <p:cNvSpPr txBox="1"/>
          <p:nvPr>
            <p:ph idx="1" type="body"/>
          </p:nvPr>
        </p:nvSpPr>
        <p:spPr>
          <a:xfrm>
            <a:off x="311700" y="1152475"/>
            <a:ext cx="8106600" cy="34164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rPr lang="en"/>
              <a:t>Editing Images </a:t>
            </a:r>
            <a:r>
              <a:rPr lang="en"/>
              <a:t>can create inconsistencies in the frequency domain, noticeable as irregular patterns when compared to natural images.</a:t>
            </a:r>
            <a:endParaRPr/>
          </a:p>
          <a:p>
            <a:pPr indent="0" lvl="0" marL="0" rtl="0" algn="l">
              <a:spcBef>
                <a:spcPts val="800"/>
              </a:spcBef>
              <a:spcAft>
                <a:spcPts val="0"/>
              </a:spcAft>
              <a:buNone/>
            </a:pPr>
            <a:r>
              <a:rPr lang="en"/>
              <a:t>Performing</a:t>
            </a:r>
            <a:r>
              <a:rPr lang="en"/>
              <a:t> Fast Fourier Transform on the Image.</a:t>
            </a:r>
            <a:endParaRPr/>
          </a:p>
          <a:p>
            <a:pPr indent="0" lvl="0" marL="0" rtl="0" algn="l">
              <a:spcBef>
                <a:spcPts val="800"/>
              </a:spcBef>
              <a:spcAft>
                <a:spcPts val="0"/>
              </a:spcAft>
              <a:buNone/>
            </a:pPr>
            <a:r>
              <a:t/>
            </a:r>
            <a:endParaRPr/>
          </a:p>
        </p:txBody>
      </p:sp>
      <p:pic>
        <p:nvPicPr>
          <p:cNvPr id="265" name="Google Shape;265;p46"/>
          <p:cNvPicPr preferRelativeResize="0"/>
          <p:nvPr/>
        </p:nvPicPr>
        <p:blipFill>
          <a:blip r:embed="rId3">
            <a:alphaModFix/>
          </a:blip>
          <a:stretch>
            <a:fillRect/>
          </a:stretch>
        </p:blipFill>
        <p:spPr>
          <a:xfrm>
            <a:off x="0" y="2934382"/>
            <a:ext cx="9144000" cy="155328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7"/>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Fast Fourier Transform Example</a:t>
            </a:r>
            <a:endParaRPr/>
          </a:p>
        </p:txBody>
      </p:sp>
      <p:sp>
        <p:nvSpPr>
          <p:cNvPr id="271" name="Google Shape;271;p47"/>
          <p:cNvSpPr txBox="1"/>
          <p:nvPr>
            <p:ph idx="1" type="body"/>
          </p:nvPr>
        </p:nvSpPr>
        <p:spPr>
          <a:xfrm>
            <a:off x="311700" y="1152475"/>
            <a:ext cx="8106600" cy="34164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t/>
            </a:r>
            <a:endParaRPr/>
          </a:p>
        </p:txBody>
      </p:sp>
      <p:pic>
        <p:nvPicPr>
          <p:cNvPr id="272" name="Google Shape;272;p47"/>
          <p:cNvPicPr preferRelativeResize="0"/>
          <p:nvPr/>
        </p:nvPicPr>
        <p:blipFill>
          <a:blip r:embed="rId3">
            <a:alphaModFix/>
          </a:blip>
          <a:stretch>
            <a:fillRect/>
          </a:stretch>
        </p:blipFill>
        <p:spPr>
          <a:xfrm>
            <a:off x="753825" y="1152475"/>
            <a:ext cx="2736674" cy="3648874"/>
          </a:xfrm>
          <a:prstGeom prst="rect">
            <a:avLst/>
          </a:prstGeom>
          <a:noFill/>
          <a:ln>
            <a:noFill/>
          </a:ln>
        </p:spPr>
      </p:pic>
      <p:pic>
        <p:nvPicPr>
          <p:cNvPr id="273" name="Google Shape;273;p47"/>
          <p:cNvPicPr preferRelativeResize="0"/>
          <p:nvPr/>
        </p:nvPicPr>
        <p:blipFill>
          <a:blip r:embed="rId4">
            <a:alphaModFix/>
          </a:blip>
          <a:stretch>
            <a:fillRect/>
          </a:stretch>
        </p:blipFill>
        <p:spPr>
          <a:xfrm>
            <a:off x="4781025" y="1107150"/>
            <a:ext cx="2736675" cy="366413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ELA with FFT</a:t>
            </a:r>
            <a:endParaRPr/>
          </a:p>
        </p:txBody>
      </p:sp>
      <p:sp>
        <p:nvSpPr>
          <p:cNvPr id="279" name="Google Shape;279;p48"/>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rPr lang="en"/>
              <a:t>Tried to make a dual input CNN model, with both ELA and FFT of the image as input and prediction of image being real or fake as the output.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9"/>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Image Gradient - Magnitude and Direction</a:t>
            </a:r>
            <a:endParaRPr/>
          </a:p>
        </p:txBody>
      </p:sp>
      <p:sp>
        <p:nvSpPr>
          <p:cNvPr id="285" name="Google Shape;285;p49"/>
          <p:cNvSpPr txBox="1"/>
          <p:nvPr>
            <p:ph idx="1" type="body"/>
          </p:nvPr>
        </p:nvSpPr>
        <p:spPr>
          <a:xfrm>
            <a:off x="311700" y="1152475"/>
            <a:ext cx="4396200" cy="34164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rPr lang="en"/>
              <a:t>Calculated the Image’s first derivative across the x direction and y direction.</a:t>
            </a:r>
            <a:endParaRPr/>
          </a:p>
          <a:p>
            <a:pPr indent="0" lvl="0" marL="0" rtl="0" algn="l">
              <a:spcBef>
                <a:spcPts val="800"/>
              </a:spcBef>
              <a:spcAft>
                <a:spcPts val="0"/>
              </a:spcAft>
              <a:buNone/>
            </a:pPr>
            <a:r>
              <a:rPr lang="en"/>
              <a:t>And used the </a:t>
            </a:r>
            <a:r>
              <a:rPr lang="en"/>
              <a:t>derivatives to calculate the magnitude and direction.</a:t>
            </a:r>
            <a:endParaRPr/>
          </a:p>
        </p:txBody>
      </p:sp>
      <p:pic>
        <p:nvPicPr>
          <p:cNvPr id="286" name="Google Shape;286;p49"/>
          <p:cNvPicPr preferRelativeResize="0"/>
          <p:nvPr/>
        </p:nvPicPr>
        <p:blipFill>
          <a:blip r:embed="rId3">
            <a:alphaModFix/>
          </a:blip>
          <a:stretch>
            <a:fillRect/>
          </a:stretch>
        </p:blipFill>
        <p:spPr>
          <a:xfrm>
            <a:off x="4707897" y="1152472"/>
            <a:ext cx="4326201" cy="3569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0"/>
          <p:cNvSpPr txBox="1"/>
          <p:nvPr>
            <p:ph type="title"/>
          </p:nvPr>
        </p:nvSpPr>
        <p:spPr>
          <a:xfrm>
            <a:off x="311700" y="264550"/>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Image Gradient - Histogram of Real Image</a:t>
            </a:r>
            <a:endParaRPr/>
          </a:p>
        </p:txBody>
      </p:sp>
      <p:sp>
        <p:nvSpPr>
          <p:cNvPr id="292" name="Google Shape;292;p50"/>
          <p:cNvSpPr txBox="1"/>
          <p:nvPr>
            <p:ph idx="1" type="body"/>
          </p:nvPr>
        </p:nvSpPr>
        <p:spPr>
          <a:xfrm>
            <a:off x="311700" y="1152475"/>
            <a:ext cx="4396200" cy="34164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t/>
            </a:r>
            <a:endParaRPr/>
          </a:p>
        </p:txBody>
      </p:sp>
      <p:pic>
        <p:nvPicPr>
          <p:cNvPr id="293" name="Google Shape;293;p50"/>
          <p:cNvPicPr preferRelativeResize="0"/>
          <p:nvPr/>
        </p:nvPicPr>
        <p:blipFill>
          <a:blip r:embed="rId3">
            <a:alphaModFix/>
          </a:blip>
          <a:stretch>
            <a:fillRect/>
          </a:stretch>
        </p:blipFill>
        <p:spPr>
          <a:xfrm>
            <a:off x="67675" y="769564"/>
            <a:ext cx="9144002" cy="1756672"/>
          </a:xfrm>
          <a:prstGeom prst="rect">
            <a:avLst/>
          </a:prstGeom>
          <a:noFill/>
          <a:ln>
            <a:noFill/>
          </a:ln>
        </p:spPr>
      </p:pic>
      <p:pic>
        <p:nvPicPr>
          <p:cNvPr id="294" name="Google Shape;294;p50"/>
          <p:cNvPicPr preferRelativeResize="0"/>
          <p:nvPr/>
        </p:nvPicPr>
        <p:blipFill>
          <a:blip r:embed="rId4">
            <a:alphaModFix/>
          </a:blip>
          <a:stretch>
            <a:fillRect/>
          </a:stretch>
        </p:blipFill>
        <p:spPr>
          <a:xfrm>
            <a:off x="1922287" y="2451875"/>
            <a:ext cx="5434776" cy="26916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1"/>
          <p:cNvSpPr txBox="1"/>
          <p:nvPr>
            <p:ph type="title"/>
          </p:nvPr>
        </p:nvSpPr>
        <p:spPr>
          <a:xfrm>
            <a:off x="181150" y="1743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Image Gradient - Histogram of Fake Image</a:t>
            </a:r>
            <a:endParaRPr/>
          </a:p>
        </p:txBody>
      </p:sp>
      <p:sp>
        <p:nvSpPr>
          <p:cNvPr id="300" name="Google Shape;300;p51"/>
          <p:cNvSpPr txBox="1"/>
          <p:nvPr>
            <p:ph idx="1" type="body"/>
          </p:nvPr>
        </p:nvSpPr>
        <p:spPr>
          <a:xfrm>
            <a:off x="311700" y="1152475"/>
            <a:ext cx="4396200" cy="34164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t/>
            </a:r>
            <a:endParaRPr/>
          </a:p>
        </p:txBody>
      </p:sp>
      <p:pic>
        <p:nvPicPr>
          <p:cNvPr id="301" name="Google Shape;301;p51"/>
          <p:cNvPicPr preferRelativeResize="0"/>
          <p:nvPr/>
        </p:nvPicPr>
        <p:blipFill>
          <a:blip r:embed="rId3">
            <a:alphaModFix/>
          </a:blip>
          <a:stretch>
            <a:fillRect/>
          </a:stretch>
        </p:blipFill>
        <p:spPr>
          <a:xfrm>
            <a:off x="83100" y="747025"/>
            <a:ext cx="9060901" cy="1525063"/>
          </a:xfrm>
          <a:prstGeom prst="rect">
            <a:avLst/>
          </a:prstGeom>
          <a:noFill/>
          <a:ln>
            <a:noFill/>
          </a:ln>
        </p:spPr>
      </p:pic>
      <p:pic>
        <p:nvPicPr>
          <p:cNvPr id="302" name="Google Shape;302;p51"/>
          <p:cNvPicPr preferRelativeResize="0"/>
          <p:nvPr/>
        </p:nvPicPr>
        <p:blipFill>
          <a:blip r:embed="rId4">
            <a:alphaModFix/>
          </a:blip>
          <a:stretch>
            <a:fillRect/>
          </a:stretch>
        </p:blipFill>
        <p:spPr>
          <a:xfrm>
            <a:off x="2017825" y="2286075"/>
            <a:ext cx="5457325" cy="27408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Introduction</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rPr lang="en"/>
              <a:t>Our project</a:t>
            </a:r>
            <a:r>
              <a:rPr lang="en"/>
              <a:t> on advanced techniques for detecting edited images, with digital manipulation on the rise, accurately identifying altered images is crucial. Our approach uses Error Level Analysis (ELA), Convolutional Neural Networks (CNNs), Frequency Analysis and Gradient histograms to improve detection capabilities using the CASIA 2.0 dataset.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2"/>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Segmentation of Images</a:t>
            </a:r>
            <a:endParaRPr/>
          </a:p>
        </p:txBody>
      </p:sp>
      <p:sp>
        <p:nvSpPr>
          <p:cNvPr id="308" name="Google Shape;308;p52"/>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rPr lang="en"/>
              <a:t>Segmented the image of size N*M into C squared images of size (N/c)*(M/c), and plotted the same gradient histograms.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3"/>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t>Segmentation of Images - Real image - Magnitude</a:t>
            </a:r>
            <a:endParaRPr sz="3000"/>
          </a:p>
        </p:txBody>
      </p:sp>
      <p:sp>
        <p:nvSpPr>
          <p:cNvPr id="314" name="Google Shape;314;p53"/>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t/>
            </a:r>
            <a:endParaRPr/>
          </a:p>
        </p:txBody>
      </p:sp>
      <p:pic>
        <p:nvPicPr>
          <p:cNvPr id="315" name="Google Shape;315;p53"/>
          <p:cNvPicPr preferRelativeResize="0"/>
          <p:nvPr/>
        </p:nvPicPr>
        <p:blipFill>
          <a:blip r:embed="rId3">
            <a:alphaModFix/>
          </a:blip>
          <a:stretch>
            <a:fillRect/>
          </a:stretch>
        </p:blipFill>
        <p:spPr>
          <a:xfrm>
            <a:off x="1366300" y="1152475"/>
            <a:ext cx="6411398" cy="3715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4"/>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100"/>
              <a:t>Segmentation of Images - Real image - Direction</a:t>
            </a:r>
            <a:endParaRPr sz="3100"/>
          </a:p>
        </p:txBody>
      </p:sp>
      <p:sp>
        <p:nvSpPr>
          <p:cNvPr id="321" name="Google Shape;321;p54"/>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t/>
            </a:r>
            <a:endParaRPr/>
          </a:p>
        </p:txBody>
      </p:sp>
      <p:pic>
        <p:nvPicPr>
          <p:cNvPr id="322" name="Google Shape;322;p54"/>
          <p:cNvPicPr preferRelativeResize="0"/>
          <p:nvPr/>
        </p:nvPicPr>
        <p:blipFill>
          <a:blip r:embed="rId3">
            <a:alphaModFix/>
          </a:blip>
          <a:stretch>
            <a:fillRect/>
          </a:stretch>
        </p:blipFill>
        <p:spPr>
          <a:xfrm>
            <a:off x="1374650" y="1073650"/>
            <a:ext cx="6530223" cy="3784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5"/>
          <p:cNvSpPr txBox="1"/>
          <p:nvPr>
            <p:ph type="title"/>
          </p:nvPr>
        </p:nvSpPr>
        <p:spPr>
          <a:xfrm>
            <a:off x="96625" y="445025"/>
            <a:ext cx="90474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100"/>
              <a:t>Segmentation of Images - Fake image - Magnitude</a:t>
            </a:r>
            <a:endParaRPr sz="3100"/>
          </a:p>
        </p:txBody>
      </p:sp>
      <p:sp>
        <p:nvSpPr>
          <p:cNvPr id="328" name="Google Shape;328;p55"/>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t/>
            </a:r>
            <a:endParaRPr/>
          </a:p>
        </p:txBody>
      </p:sp>
      <p:pic>
        <p:nvPicPr>
          <p:cNvPr id="329" name="Google Shape;329;p55"/>
          <p:cNvPicPr preferRelativeResize="0"/>
          <p:nvPr/>
        </p:nvPicPr>
        <p:blipFill>
          <a:blip r:embed="rId3">
            <a:alphaModFix/>
          </a:blip>
          <a:stretch>
            <a:fillRect/>
          </a:stretch>
        </p:blipFill>
        <p:spPr>
          <a:xfrm>
            <a:off x="1395553" y="1152475"/>
            <a:ext cx="6333223" cy="36831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6"/>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t>Segmentation of Images - Fake image - Direction</a:t>
            </a:r>
            <a:endParaRPr sz="3000"/>
          </a:p>
        </p:txBody>
      </p:sp>
      <p:sp>
        <p:nvSpPr>
          <p:cNvPr id="335" name="Google Shape;335;p56"/>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t/>
            </a:r>
            <a:endParaRPr/>
          </a:p>
        </p:txBody>
      </p:sp>
      <p:pic>
        <p:nvPicPr>
          <p:cNvPr id="336" name="Google Shape;336;p56"/>
          <p:cNvPicPr preferRelativeResize="0"/>
          <p:nvPr/>
        </p:nvPicPr>
        <p:blipFill>
          <a:blip r:embed="rId3">
            <a:alphaModFix/>
          </a:blip>
          <a:stretch>
            <a:fillRect/>
          </a:stretch>
        </p:blipFill>
        <p:spPr>
          <a:xfrm>
            <a:off x="1216575" y="1152475"/>
            <a:ext cx="6313898" cy="36657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7"/>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Conclusion</a:t>
            </a:r>
            <a:endParaRPr/>
          </a:p>
        </p:txBody>
      </p:sp>
      <p:sp>
        <p:nvSpPr>
          <p:cNvPr id="342" name="Google Shape;342;p57"/>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rPr lang="en"/>
              <a:t>In summary, our research on detecting edited images has been quite successful, achieving an impressive accuracy of 92.11%. Our integration of ELA, CNNs, enhances the reliability of digital media verification. And by adding </a:t>
            </a:r>
            <a:r>
              <a:rPr lang="en"/>
              <a:t>image gradient analysis, frequency analysis or image reconstruction can be increased further in the future to classify all kinds of Images correctly.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8"/>
          <p:cNvSpPr txBox="1"/>
          <p:nvPr>
            <p:ph type="title"/>
          </p:nvPr>
        </p:nvSpPr>
        <p:spPr>
          <a:xfrm>
            <a:off x="3154150" y="23851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THANK YOU!</a:t>
            </a:r>
            <a:endParaRPr/>
          </a:p>
        </p:txBody>
      </p:sp>
      <p:sp>
        <p:nvSpPr>
          <p:cNvPr id="348" name="Google Shape;348;p58"/>
          <p:cNvSpPr txBox="1"/>
          <p:nvPr>
            <p:ph idx="1" type="body"/>
          </p:nvPr>
        </p:nvSpPr>
        <p:spPr>
          <a:xfrm>
            <a:off x="52250" y="1084800"/>
            <a:ext cx="8520600" cy="34164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Initial Attempt</a:t>
            </a:r>
            <a:endParaRPr/>
          </a:p>
        </p:txBody>
      </p:sp>
      <p:sp>
        <p:nvSpPr>
          <p:cNvPr id="189" name="Google Shape;189;p35"/>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rPr lang="en"/>
              <a:t>Detection of sudden changes in the light vector. Sudden changes in light direction vector may indicate that the image has been edited.</a:t>
            </a:r>
            <a:endParaRPr/>
          </a:p>
          <a:p>
            <a:pPr indent="0" lvl="0" marL="0" rtl="0" algn="l">
              <a:spcBef>
                <a:spcPts val="800"/>
              </a:spcBef>
              <a:spcAft>
                <a:spcPts val="0"/>
              </a:spcAft>
              <a:buNone/>
            </a:pPr>
            <a:r>
              <a:rPr lang="en"/>
              <a:t>Problems:</a:t>
            </a:r>
            <a:endParaRPr/>
          </a:p>
          <a:p>
            <a:pPr indent="0" lvl="0" marL="0" rtl="0" algn="l">
              <a:spcBef>
                <a:spcPts val="800"/>
              </a:spcBef>
              <a:spcAft>
                <a:spcPts val="0"/>
              </a:spcAft>
              <a:buNone/>
            </a:pPr>
            <a:r>
              <a:rPr lang="en"/>
              <a:t>Multiple light sources: may induce sudden changes in light direction vector and majority of images contain multiple light sources.</a:t>
            </a:r>
            <a:endParaRPr/>
          </a:p>
          <a:p>
            <a:pPr indent="0" lvl="0" marL="0" rtl="0" algn="l">
              <a:spcBef>
                <a:spcPts val="8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Solution found - using ELA</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rPr lang="en"/>
              <a:t>Error Level Analysis(or ELA) is a powerful method of checking if an image has been altered.</a:t>
            </a:r>
            <a:endParaRPr/>
          </a:p>
          <a:p>
            <a:pPr indent="0" lvl="0" marL="0" rtl="0" algn="l">
              <a:spcBef>
                <a:spcPts val="800"/>
              </a:spcBef>
              <a:spcAft>
                <a:spcPts val="0"/>
              </a:spcAft>
              <a:buNone/>
            </a:pPr>
            <a:r>
              <a:rPr lang="en"/>
              <a:t>It uses the compression levels of an image to determine if an image has been edited or not.</a:t>
            </a:r>
            <a:endParaRPr/>
          </a:p>
        </p:txBody>
      </p:sp>
      <p:pic>
        <p:nvPicPr>
          <p:cNvPr id="196" name="Google Shape;196;p36"/>
          <p:cNvPicPr preferRelativeResize="0"/>
          <p:nvPr/>
        </p:nvPicPr>
        <p:blipFill>
          <a:blip r:embed="rId3">
            <a:alphaModFix/>
          </a:blip>
          <a:stretch>
            <a:fillRect/>
          </a:stretch>
        </p:blipFill>
        <p:spPr>
          <a:xfrm>
            <a:off x="934521" y="2810421"/>
            <a:ext cx="2647725" cy="1996750"/>
          </a:xfrm>
          <a:prstGeom prst="rect">
            <a:avLst/>
          </a:prstGeom>
          <a:noFill/>
          <a:ln>
            <a:noFill/>
          </a:ln>
        </p:spPr>
      </p:pic>
      <p:pic>
        <p:nvPicPr>
          <p:cNvPr id="197" name="Google Shape;197;p36"/>
          <p:cNvPicPr preferRelativeResize="0"/>
          <p:nvPr/>
        </p:nvPicPr>
        <p:blipFill>
          <a:blip r:embed="rId4">
            <a:alphaModFix/>
          </a:blip>
          <a:stretch>
            <a:fillRect/>
          </a:stretch>
        </p:blipFill>
        <p:spPr>
          <a:xfrm>
            <a:off x="5090877" y="2771027"/>
            <a:ext cx="2752225" cy="207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Edited image ELA</a:t>
            </a:r>
            <a:endParaRPr/>
          </a:p>
        </p:txBody>
      </p:sp>
      <p:sp>
        <p:nvSpPr>
          <p:cNvPr id="203" name="Google Shape;203;p37"/>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t/>
            </a:r>
            <a:endParaRPr/>
          </a:p>
        </p:txBody>
      </p:sp>
      <p:pic>
        <p:nvPicPr>
          <p:cNvPr id="204" name="Google Shape;204;p37"/>
          <p:cNvPicPr preferRelativeResize="0"/>
          <p:nvPr/>
        </p:nvPicPr>
        <p:blipFill>
          <a:blip r:embed="rId3">
            <a:alphaModFix/>
          </a:blip>
          <a:stretch>
            <a:fillRect/>
          </a:stretch>
        </p:blipFill>
        <p:spPr>
          <a:xfrm>
            <a:off x="1057301" y="1447250"/>
            <a:ext cx="2826650" cy="2258675"/>
          </a:xfrm>
          <a:prstGeom prst="rect">
            <a:avLst/>
          </a:prstGeom>
          <a:noFill/>
          <a:ln>
            <a:noFill/>
          </a:ln>
        </p:spPr>
      </p:pic>
      <p:pic>
        <p:nvPicPr>
          <p:cNvPr id="205" name="Google Shape;205;p37"/>
          <p:cNvPicPr preferRelativeResize="0"/>
          <p:nvPr/>
        </p:nvPicPr>
        <p:blipFill rotWithShape="1">
          <a:blip r:embed="rId4">
            <a:alphaModFix/>
          </a:blip>
          <a:srcRect b="0" l="0" r="0" t="0"/>
          <a:stretch/>
        </p:blipFill>
        <p:spPr>
          <a:xfrm>
            <a:off x="5199453" y="1447250"/>
            <a:ext cx="2835072" cy="2258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Approach of the Solution</a:t>
            </a:r>
            <a:endParaRPr/>
          </a:p>
        </p:txBody>
      </p:sp>
      <p:sp>
        <p:nvSpPr>
          <p:cNvPr id="211" name="Google Shape;211;p38"/>
          <p:cNvSpPr txBox="1"/>
          <p:nvPr>
            <p:ph idx="1" type="body"/>
          </p:nvPr>
        </p:nvSpPr>
        <p:spPr>
          <a:xfrm>
            <a:off x="311700" y="1152475"/>
            <a:ext cx="3933300" cy="34164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rPr lang="en"/>
              <a:t>Calculation of ELA of an Image:</a:t>
            </a:r>
            <a:endParaRPr/>
          </a:p>
          <a:p>
            <a:pPr indent="-361950" lvl="0" marL="457200" rtl="0" algn="l">
              <a:spcBef>
                <a:spcPts val="800"/>
              </a:spcBef>
              <a:spcAft>
                <a:spcPts val="0"/>
              </a:spcAft>
              <a:buSzPts val="2100"/>
              <a:buChar char="•"/>
            </a:pPr>
            <a:r>
              <a:rPr lang="en"/>
              <a:t>Saving the image at 90% the </a:t>
            </a:r>
            <a:r>
              <a:rPr lang="en"/>
              <a:t>original</a:t>
            </a:r>
            <a:r>
              <a:rPr lang="en"/>
              <a:t> quality and taking the difference</a:t>
            </a:r>
            <a:endParaRPr/>
          </a:p>
          <a:p>
            <a:pPr indent="-361950" lvl="0" marL="457200" rtl="0" algn="l">
              <a:spcBef>
                <a:spcPts val="800"/>
              </a:spcBef>
              <a:spcAft>
                <a:spcPts val="0"/>
              </a:spcAft>
              <a:buSzPts val="2100"/>
              <a:buChar char="•"/>
            </a:pPr>
            <a:r>
              <a:rPr lang="en"/>
              <a:t>Scaling of the image brightness as differences are really small</a:t>
            </a:r>
            <a:endParaRPr/>
          </a:p>
        </p:txBody>
      </p:sp>
      <p:pic>
        <p:nvPicPr>
          <p:cNvPr id="212" name="Google Shape;212;p38"/>
          <p:cNvPicPr preferRelativeResize="0"/>
          <p:nvPr/>
        </p:nvPicPr>
        <p:blipFill>
          <a:blip r:embed="rId3">
            <a:alphaModFix/>
          </a:blip>
          <a:stretch>
            <a:fillRect/>
          </a:stretch>
        </p:blipFill>
        <p:spPr>
          <a:xfrm>
            <a:off x="4346422" y="1152475"/>
            <a:ext cx="4588774" cy="3660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Dataset </a:t>
            </a:r>
            <a:endParaRPr/>
          </a:p>
        </p:txBody>
      </p:sp>
      <p:sp>
        <p:nvSpPr>
          <p:cNvPr id="218" name="Google Shape;218;p39"/>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rPr lang="en"/>
              <a:t>Casia 2.0 Dataset has been used which contains:</a:t>
            </a:r>
            <a:endParaRPr/>
          </a:p>
          <a:p>
            <a:pPr indent="-361950" lvl="0" marL="457200" rtl="0" algn="l">
              <a:spcBef>
                <a:spcPts val="800"/>
              </a:spcBef>
              <a:spcAft>
                <a:spcPts val="0"/>
              </a:spcAft>
              <a:buSzPts val="2100"/>
              <a:buChar char="•"/>
            </a:pPr>
            <a:r>
              <a:rPr lang="en"/>
              <a:t>7491 Real Images</a:t>
            </a:r>
            <a:endParaRPr/>
          </a:p>
          <a:p>
            <a:pPr indent="-361950" lvl="0" marL="457200" rtl="0" algn="l">
              <a:spcBef>
                <a:spcPts val="800"/>
              </a:spcBef>
              <a:spcAft>
                <a:spcPts val="0"/>
              </a:spcAft>
              <a:buSzPts val="2100"/>
              <a:buChar char="•"/>
            </a:pPr>
            <a:r>
              <a:rPr lang="en"/>
              <a:t>5123 Edited images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Convolutional Neural Network Model</a:t>
            </a:r>
            <a:endParaRPr/>
          </a:p>
        </p:txBody>
      </p:sp>
      <p:sp>
        <p:nvSpPr>
          <p:cNvPr id="224" name="Google Shape;224;p40"/>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0" lvl="0" marL="0" rtl="0" algn="l">
              <a:lnSpc>
                <a:spcPct val="95000"/>
              </a:lnSpc>
              <a:spcBef>
                <a:spcPts val="800"/>
              </a:spcBef>
              <a:spcAft>
                <a:spcPts val="0"/>
              </a:spcAft>
              <a:buSzPts val="605"/>
              <a:buNone/>
            </a:pPr>
            <a:r>
              <a:rPr lang="en" sz="1700"/>
              <a:t>A CNN Model has been used which takes an input of an image and predicts if the image is Real or Fake.</a:t>
            </a:r>
            <a:endParaRPr sz="1700"/>
          </a:p>
          <a:p>
            <a:pPr indent="0" lvl="0" marL="0" rtl="0" algn="l">
              <a:lnSpc>
                <a:spcPct val="95000"/>
              </a:lnSpc>
              <a:spcBef>
                <a:spcPts val="800"/>
              </a:spcBef>
              <a:spcAft>
                <a:spcPts val="0"/>
              </a:spcAft>
              <a:buSzPts val="605"/>
              <a:buNone/>
            </a:pPr>
            <a:r>
              <a:rPr lang="en" sz="1700"/>
              <a:t>Model description:</a:t>
            </a:r>
            <a:endParaRPr sz="1700"/>
          </a:p>
          <a:p>
            <a:pPr indent="-336550" lvl="0" marL="457200" rtl="0" algn="l">
              <a:lnSpc>
                <a:spcPct val="95000"/>
              </a:lnSpc>
              <a:spcBef>
                <a:spcPts val="800"/>
              </a:spcBef>
              <a:spcAft>
                <a:spcPts val="0"/>
              </a:spcAft>
              <a:buClr>
                <a:srgbClr val="0D0D0D"/>
              </a:buClr>
              <a:buSzPts val="1700"/>
              <a:buFont typeface="Roboto"/>
              <a:buAutoNum type="arabicPeriod"/>
            </a:pPr>
            <a:r>
              <a:rPr b="1" lang="en" sz="1700">
                <a:solidFill>
                  <a:srgbClr val="0D0D0D"/>
                </a:solidFill>
                <a:highlight>
                  <a:srgbClr val="FFFFFF"/>
                </a:highlight>
                <a:latin typeface="Roboto"/>
                <a:ea typeface="Roboto"/>
                <a:cs typeface="Roboto"/>
                <a:sym typeface="Roboto"/>
              </a:rPr>
              <a:t>Convolutional Layers (2 layers)</a:t>
            </a:r>
            <a:endParaRPr b="1" sz="1700">
              <a:solidFill>
                <a:srgbClr val="0D0D0D"/>
              </a:solidFill>
              <a:highlight>
                <a:srgbClr val="FFFFFF"/>
              </a:highlight>
              <a:latin typeface="Roboto"/>
              <a:ea typeface="Roboto"/>
              <a:cs typeface="Roboto"/>
              <a:sym typeface="Roboto"/>
            </a:endParaRPr>
          </a:p>
          <a:p>
            <a:pPr indent="-336550" lvl="0" marL="457200" rtl="0" algn="l">
              <a:lnSpc>
                <a:spcPct val="95000"/>
              </a:lnSpc>
              <a:spcBef>
                <a:spcPts val="800"/>
              </a:spcBef>
              <a:spcAft>
                <a:spcPts val="0"/>
              </a:spcAft>
              <a:buClr>
                <a:srgbClr val="0D0D0D"/>
              </a:buClr>
              <a:buSzPts val="1700"/>
              <a:buFont typeface="Roboto"/>
              <a:buAutoNum type="arabicPeriod"/>
            </a:pPr>
            <a:r>
              <a:rPr b="1" lang="en" sz="1700">
                <a:solidFill>
                  <a:srgbClr val="0D0D0D"/>
                </a:solidFill>
                <a:highlight>
                  <a:srgbClr val="FFFFFF"/>
                </a:highlight>
                <a:latin typeface="Roboto"/>
                <a:ea typeface="Roboto"/>
                <a:cs typeface="Roboto"/>
                <a:sym typeface="Roboto"/>
              </a:rPr>
              <a:t>Pooling Layer (1 layer)</a:t>
            </a:r>
            <a:endParaRPr b="1" sz="1700">
              <a:solidFill>
                <a:srgbClr val="0D0D0D"/>
              </a:solidFill>
              <a:highlight>
                <a:srgbClr val="FFFFFF"/>
              </a:highlight>
              <a:latin typeface="Roboto"/>
              <a:ea typeface="Roboto"/>
              <a:cs typeface="Roboto"/>
              <a:sym typeface="Roboto"/>
            </a:endParaRPr>
          </a:p>
          <a:p>
            <a:pPr indent="-336550" lvl="0" marL="457200" rtl="0" algn="l">
              <a:lnSpc>
                <a:spcPct val="95000"/>
              </a:lnSpc>
              <a:spcBef>
                <a:spcPts val="800"/>
              </a:spcBef>
              <a:spcAft>
                <a:spcPts val="0"/>
              </a:spcAft>
              <a:buClr>
                <a:srgbClr val="0D0D0D"/>
              </a:buClr>
              <a:buSzPts val="1700"/>
              <a:buFont typeface="Roboto"/>
              <a:buAutoNum type="arabicPeriod"/>
            </a:pPr>
            <a:r>
              <a:rPr b="1" lang="en" sz="1700">
                <a:solidFill>
                  <a:srgbClr val="0D0D0D"/>
                </a:solidFill>
                <a:highlight>
                  <a:srgbClr val="FFFFFF"/>
                </a:highlight>
                <a:latin typeface="Roboto"/>
                <a:ea typeface="Roboto"/>
                <a:cs typeface="Roboto"/>
                <a:sym typeface="Roboto"/>
              </a:rPr>
              <a:t>Dropout Layer (2 layers)</a:t>
            </a:r>
            <a:endParaRPr b="1" sz="1700">
              <a:solidFill>
                <a:srgbClr val="0D0D0D"/>
              </a:solidFill>
              <a:highlight>
                <a:srgbClr val="FFFFFF"/>
              </a:highlight>
              <a:latin typeface="Roboto"/>
              <a:ea typeface="Roboto"/>
              <a:cs typeface="Roboto"/>
              <a:sym typeface="Roboto"/>
            </a:endParaRPr>
          </a:p>
          <a:p>
            <a:pPr indent="-336550" lvl="0" marL="457200" rtl="0" algn="l">
              <a:lnSpc>
                <a:spcPct val="95000"/>
              </a:lnSpc>
              <a:spcBef>
                <a:spcPts val="800"/>
              </a:spcBef>
              <a:spcAft>
                <a:spcPts val="0"/>
              </a:spcAft>
              <a:buClr>
                <a:srgbClr val="0D0D0D"/>
              </a:buClr>
              <a:buSzPts val="1700"/>
              <a:buFont typeface="Roboto"/>
              <a:buAutoNum type="arabicPeriod"/>
            </a:pPr>
            <a:r>
              <a:rPr b="1" lang="en" sz="1700">
                <a:solidFill>
                  <a:srgbClr val="0D0D0D"/>
                </a:solidFill>
                <a:highlight>
                  <a:srgbClr val="FFFFFF"/>
                </a:highlight>
                <a:latin typeface="Roboto"/>
                <a:ea typeface="Roboto"/>
                <a:cs typeface="Roboto"/>
                <a:sym typeface="Roboto"/>
              </a:rPr>
              <a:t>Flatten Layer (1 layer)</a:t>
            </a:r>
            <a:endParaRPr b="1" sz="1700">
              <a:solidFill>
                <a:srgbClr val="0D0D0D"/>
              </a:solidFill>
              <a:highlight>
                <a:srgbClr val="FFFFFF"/>
              </a:highlight>
              <a:latin typeface="Roboto"/>
              <a:ea typeface="Roboto"/>
              <a:cs typeface="Roboto"/>
              <a:sym typeface="Roboto"/>
            </a:endParaRPr>
          </a:p>
          <a:p>
            <a:pPr indent="-336550" lvl="0" marL="457200" rtl="0" algn="l">
              <a:lnSpc>
                <a:spcPct val="95000"/>
              </a:lnSpc>
              <a:spcBef>
                <a:spcPts val="800"/>
              </a:spcBef>
              <a:spcAft>
                <a:spcPts val="0"/>
              </a:spcAft>
              <a:buClr>
                <a:srgbClr val="0D0D0D"/>
              </a:buClr>
              <a:buSzPts val="1700"/>
              <a:buFont typeface="Roboto"/>
              <a:buAutoNum type="arabicPeriod"/>
            </a:pPr>
            <a:r>
              <a:rPr b="1" lang="en" sz="1700">
                <a:solidFill>
                  <a:srgbClr val="0D0D0D"/>
                </a:solidFill>
                <a:highlight>
                  <a:srgbClr val="FFFFFF"/>
                </a:highlight>
                <a:latin typeface="Roboto"/>
                <a:ea typeface="Roboto"/>
                <a:cs typeface="Roboto"/>
                <a:sym typeface="Roboto"/>
              </a:rPr>
              <a:t>Fully Connected Layers (2 layers)</a:t>
            </a:r>
            <a:endParaRPr sz="1700">
              <a:solidFill>
                <a:srgbClr val="0D0D0D"/>
              </a:solidFill>
              <a:highlight>
                <a:srgbClr val="FFFFFF"/>
              </a:highlight>
              <a:latin typeface="Roboto"/>
              <a:ea typeface="Roboto"/>
              <a:cs typeface="Roboto"/>
              <a:sym typeface="Roboto"/>
            </a:endParaRPr>
          </a:p>
          <a:p>
            <a:pPr indent="-336550" lvl="0" marL="457200" rtl="0" algn="l">
              <a:lnSpc>
                <a:spcPct val="95000"/>
              </a:lnSpc>
              <a:spcBef>
                <a:spcPts val="800"/>
              </a:spcBef>
              <a:spcAft>
                <a:spcPts val="0"/>
              </a:spcAft>
              <a:buClr>
                <a:srgbClr val="0D0D0D"/>
              </a:buClr>
              <a:buSzPts val="1700"/>
              <a:buFont typeface="Roboto"/>
              <a:buAutoNum type="arabicPeriod"/>
            </a:pPr>
            <a:r>
              <a:rPr b="1" lang="en" sz="1700">
                <a:solidFill>
                  <a:srgbClr val="0D0D0D"/>
                </a:solidFill>
                <a:highlight>
                  <a:srgbClr val="FFFFFF"/>
                </a:highlight>
                <a:latin typeface="Roboto"/>
                <a:ea typeface="Roboto"/>
                <a:cs typeface="Roboto"/>
                <a:sym typeface="Roboto"/>
              </a:rPr>
              <a:t>Output Layer (1 layer)</a:t>
            </a:r>
            <a:endParaRPr sz="1700"/>
          </a:p>
          <a:p>
            <a:pPr indent="0" lvl="0" marL="0" rtl="0" algn="l">
              <a:lnSpc>
                <a:spcPct val="95000"/>
              </a:lnSpc>
              <a:spcBef>
                <a:spcPts val="800"/>
              </a:spcBef>
              <a:spcAft>
                <a:spcPts val="0"/>
              </a:spcAft>
              <a:buSzPts val="605"/>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311700" y="445050"/>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Convolutional Neural Network Model</a:t>
            </a:r>
            <a:endParaRPr/>
          </a:p>
        </p:txBody>
      </p:sp>
      <p:sp>
        <p:nvSpPr>
          <p:cNvPr id="230" name="Google Shape;230;p41"/>
          <p:cNvSpPr txBox="1"/>
          <p:nvPr>
            <p:ph idx="1" type="body"/>
          </p:nvPr>
        </p:nvSpPr>
        <p:spPr>
          <a:xfrm>
            <a:off x="187625" y="1017750"/>
            <a:ext cx="8520600" cy="3416400"/>
          </a:xfrm>
          <a:prstGeom prst="rect">
            <a:avLst/>
          </a:prstGeom>
        </p:spPr>
        <p:txBody>
          <a:bodyPr anchorCtr="0" anchor="t" bIns="0" lIns="0" spcFirstLastPara="1" rIns="0" wrap="square" tIns="0">
            <a:noAutofit/>
          </a:bodyPr>
          <a:lstStyle/>
          <a:p>
            <a:pPr indent="-317500" lvl="0" marL="457200" rtl="0" algn="l">
              <a:lnSpc>
                <a:spcPct val="95000"/>
              </a:lnSpc>
              <a:spcBef>
                <a:spcPts val="800"/>
              </a:spcBef>
              <a:spcAft>
                <a:spcPts val="0"/>
              </a:spcAft>
              <a:buClr>
                <a:srgbClr val="0D0D0D"/>
              </a:buClr>
              <a:buSzPts val="1400"/>
              <a:buFont typeface="Roboto"/>
              <a:buChar char="•"/>
            </a:pPr>
            <a:r>
              <a:rPr b="1" lang="en" sz="1400">
                <a:solidFill>
                  <a:srgbClr val="0D0D0D"/>
                </a:solidFill>
                <a:highlight>
                  <a:srgbClr val="FFFFFF"/>
                </a:highlight>
                <a:latin typeface="Roboto"/>
                <a:ea typeface="Roboto"/>
                <a:cs typeface="Roboto"/>
                <a:sym typeface="Roboto"/>
              </a:rPr>
              <a:t>Convolutional Layers (2 layers):</a:t>
            </a:r>
            <a:r>
              <a:rPr lang="en" sz="1400">
                <a:solidFill>
                  <a:srgbClr val="0D0D0D"/>
                </a:solidFill>
                <a:highlight>
                  <a:srgbClr val="FFFFFF"/>
                </a:highlight>
                <a:latin typeface="Roboto"/>
                <a:ea typeface="Roboto"/>
                <a:cs typeface="Roboto"/>
                <a:sym typeface="Roboto"/>
              </a:rPr>
              <a:t> Extract intricate patterns, such as edges and textures, from input images. Hierarchical feature extraction enhances the model's ability to discern between authentic and manipulated regions.</a:t>
            </a:r>
            <a:endParaRPr sz="1400">
              <a:solidFill>
                <a:srgbClr val="0D0D0D"/>
              </a:solidFill>
              <a:highlight>
                <a:srgbClr val="FFFFFF"/>
              </a:highlight>
              <a:latin typeface="Roboto"/>
              <a:ea typeface="Roboto"/>
              <a:cs typeface="Roboto"/>
              <a:sym typeface="Roboto"/>
            </a:endParaRPr>
          </a:p>
          <a:p>
            <a:pPr indent="-317500" lvl="0" marL="457200" rtl="0" algn="l">
              <a:lnSpc>
                <a:spcPct val="95000"/>
              </a:lnSpc>
              <a:spcBef>
                <a:spcPts val="0"/>
              </a:spcBef>
              <a:spcAft>
                <a:spcPts val="0"/>
              </a:spcAft>
              <a:buClr>
                <a:srgbClr val="0D0D0D"/>
              </a:buClr>
              <a:buSzPts val="1400"/>
              <a:buFont typeface="Roboto"/>
              <a:buChar char="•"/>
            </a:pPr>
            <a:r>
              <a:rPr b="1" lang="en" sz="1400">
                <a:solidFill>
                  <a:srgbClr val="0D0D0D"/>
                </a:solidFill>
                <a:highlight>
                  <a:srgbClr val="FFFFFF"/>
                </a:highlight>
                <a:latin typeface="Roboto"/>
                <a:ea typeface="Roboto"/>
                <a:cs typeface="Roboto"/>
                <a:sym typeface="Roboto"/>
              </a:rPr>
              <a:t>Pooling Layer (1 layer):</a:t>
            </a:r>
            <a:r>
              <a:rPr lang="en" sz="1400">
                <a:solidFill>
                  <a:srgbClr val="0D0D0D"/>
                </a:solidFill>
                <a:highlight>
                  <a:srgbClr val="FFFFFF"/>
                </a:highlight>
                <a:latin typeface="Roboto"/>
                <a:ea typeface="Roboto"/>
                <a:cs typeface="Roboto"/>
                <a:sym typeface="Roboto"/>
              </a:rPr>
              <a:t> Down-sample feature maps, preserving essential information while reducing computational complexity. This operation enhances the model's efficiency and translational invariance.</a:t>
            </a:r>
            <a:endParaRPr sz="1400">
              <a:solidFill>
                <a:srgbClr val="0D0D0D"/>
              </a:solidFill>
              <a:highlight>
                <a:srgbClr val="FFFFFF"/>
              </a:highlight>
              <a:latin typeface="Roboto"/>
              <a:ea typeface="Roboto"/>
              <a:cs typeface="Roboto"/>
              <a:sym typeface="Roboto"/>
            </a:endParaRPr>
          </a:p>
          <a:p>
            <a:pPr indent="-317500" lvl="0" marL="457200" rtl="0" algn="l">
              <a:lnSpc>
                <a:spcPct val="95000"/>
              </a:lnSpc>
              <a:spcBef>
                <a:spcPts val="0"/>
              </a:spcBef>
              <a:spcAft>
                <a:spcPts val="0"/>
              </a:spcAft>
              <a:buClr>
                <a:srgbClr val="0D0D0D"/>
              </a:buClr>
              <a:buSzPts val="1400"/>
              <a:buFont typeface="Roboto"/>
              <a:buChar char="•"/>
            </a:pPr>
            <a:r>
              <a:rPr b="1" lang="en" sz="1400">
                <a:solidFill>
                  <a:srgbClr val="0D0D0D"/>
                </a:solidFill>
                <a:highlight>
                  <a:srgbClr val="FFFFFF"/>
                </a:highlight>
                <a:latin typeface="Roboto"/>
                <a:ea typeface="Roboto"/>
                <a:cs typeface="Roboto"/>
                <a:sym typeface="Roboto"/>
              </a:rPr>
              <a:t>Dropout Layer (2 layers):</a:t>
            </a:r>
            <a:r>
              <a:rPr lang="en" sz="1400">
                <a:solidFill>
                  <a:srgbClr val="0D0D0D"/>
                </a:solidFill>
                <a:highlight>
                  <a:srgbClr val="FFFFFF"/>
                </a:highlight>
                <a:latin typeface="Roboto"/>
                <a:ea typeface="Roboto"/>
                <a:cs typeface="Roboto"/>
                <a:sym typeface="Roboto"/>
              </a:rPr>
              <a:t> Mitigate overfitting by randomly deactivating neurons during training. This regularization technique fosters model robustness and generalization across diverse datasets.</a:t>
            </a:r>
            <a:endParaRPr sz="1400">
              <a:solidFill>
                <a:srgbClr val="0D0D0D"/>
              </a:solidFill>
              <a:highlight>
                <a:srgbClr val="FFFFFF"/>
              </a:highlight>
              <a:latin typeface="Roboto"/>
              <a:ea typeface="Roboto"/>
              <a:cs typeface="Roboto"/>
              <a:sym typeface="Roboto"/>
            </a:endParaRPr>
          </a:p>
          <a:p>
            <a:pPr indent="-317500" lvl="0" marL="457200" rtl="0" algn="l">
              <a:lnSpc>
                <a:spcPct val="95000"/>
              </a:lnSpc>
              <a:spcBef>
                <a:spcPts val="0"/>
              </a:spcBef>
              <a:spcAft>
                <a:spcPts val="0"/>
              </a:spcAft>
              <a:buClr>
                <a:srgbClr val="0D0D0D"/>
              </a:buClr>
              <a:buSzPts val="1400"/>
              <a:buFont typeface="Roboto"/>
              <a:buChar char="•"/>
            </a:pPr>
            <a:r>
              <a:rPr b="1" lang="en" sz="1400">
                <a:solidFill>
                  <a:srgbClr val="0D0D0D"/>
                </a:solidFill>
                <a:highlight>
                  <a:srgbClr val="FFFFFF"/>
                </a:highlight>
                <a:latin typeface="Roboto"/>
                <a:ea typeface="Roboto"/>
                <a:cs typeface="Roboto"/>
                <a:sym typeface="Roboto"/>
              </a:rPr>
              <a:t>Flatten Layer (1 layer):</a:t>
            </a:r>
            <a:r>
              <a:rPr lang="en" sz="1400">
                <a:solidFill>
                  <a:srgbClr val="0D0D0D"/>
                </a:solidFill>
                <a:highlight>
                  <a:srgbClr val="FFFFFF"/>
                </a:highlight>
                <a:latin typeface="Roboto"/>
                <a:ea typeface="Roboto"/>
                <a:cs typeface="Roboto"/>
                <a:sym typeface="Roboto"/>
              </a:rPr>
              <a:t> This layer transforms multidimensional feature maps into a one-dimensional array, facilitating seamless integration with densely connected layers. It prepares the extracted features for classification by reshaping them into a suitable format.</a:t>
            </a:r>
            <a:endParaRPr sz="1400">
              <a:solidFill>
                <a:srgbClr val="0D0D0D"/>
              </a:solidFill>
              <a:highlight>
                <a:srgbClr val="FFFFFF"/>
              </a:highlight>
              <a:latin typeface="Roboto"/>
              <a:ea typeface="Roboto"/>
              <a:cs typeface="Roboto"/>
              <a:sym typeface="Roboto"/>
            </a:endParaRPr>
          </a:p>
          <a:p>
            <a:pPr indent="-317500" lvl="0" marL="457200" rtl="0" algn="l">
              <a:lnSpc>
                <a:spcPct val="95000"/>
              </a:lnSpc>
              <a:spcBef>
                <a:spcPts val="0"/>
              </a:spcBef>
              <a:spcAft>
                <a:spcPts val="0"/>
              </a:spcAft>
              <a:buClr>
                <a:srgbClr val="0D0D0D"/>
              </a:buClr>
              <a:buSzPts val="1400"/>
              <a:buFont typeface="Roboto"/>
              <a:buChar char="•"/>
            </a:pPr>
            <a:r>
              <a:rPr b="1" lang="en" sz="1400">
                <a:solidFill>
                  <a:srgbClr val="0D0D0D"/>
                </a:solidFill>
                <a:highlight>
                  <a:srgbClr val="FFFFFF"/>
                </a:highlight>
                <a:latin typeface="Roboto"/>
                <a:ea typeface="Roboto"/>
                <a:cs typeface="Roboto"/>
                <a:sym typeface="Roboto"/>
              </a:rPr>
              <a:t>Fully Connected Layers (2 layers):</a:t>
            </a:r>
            <a:r>
              <a:rPr lang="en" sz="1400">
                <a:solidFill>
                  <a:srgbClr val="0D0D0D"/>
                </a:solidFill>
                <a:highlight>
                  <a:srgbClr val="FFFFFF"/>
                </a:highlight>
                <a:latin typeface="Roboto"/>
                <a:ea typeface="Roboto"/>
                <a:cs typeface="Roboto"/>
                <a:sym typeface="Roboto"/>
              </a:rPr>
              <a:t> These layers integrate the extracted features from convolutional layers and make informed classification decisions. By capturing complex relationships between features, they enable the model to learn intricate decision boundaries and classify images accurately.</a:t>
            </a:r>
            <a:endParaRPr sz="1400">
              <a:solidFill>
                <a:srgbClr val="0D0D0D"/>
              </a:solidFill>
              <a:highlight>
                <a:srgbClr val="FFFFFF"/>
              </a:highlight>
              <a:latin typeface="Roboto"/>
              <a:ea typeface="Roboto"/>
              <a:cs typeface="Roboto"/>
              <a:sym typeface="Roboto"/>
            </a:endParaRPr>
          </a:p>
          <a:p>
            <a:pPr indent="-317500" lvl="0" marL="457200" rtl="0" algn="l">
              <a:lnSpc>
                <a:spcPct val="95000"/>
              </a:lnSpc>
              <a:spcBef>
                <a:spcPts val="0"/>
              </a:spcBef>
              <a:spcAft>
                <a:spcPts val="0"/>
              </a:spcAft>
              <a:buClr>
                <a:srgbClr val="0D0D0D"/>
              </a:buClr>
              <a:buSzPts val="1400"/>
              <a:buFont typeface="Roboto"/>
              <a:buChar char="•"/>
            </a:pPr>
            <a:r>
              <a:rPr b="1" lang="en" sz="1400">
                <a:solidFill>
                  <a:srgbClr val="0D0D0D"/>
                </a:solidFill>
                <a:highlight>
                  <a:srgbClr val="FFFFFF"/>
                </a:highlight>
                <a:latin typeface="Roboto"/>
                <a:ea typeface="Roboto"/>
                <a:cs typeface="Roboto"/>
                <a:sym typeface="Roboto"/>
              </a:rPr>
              <a:t>Output Layer (1 layer):</a:t>
            </a:r>
            <a:r>
              <a:rPr lang="en" sz="1400">
                <a:solidFill>
                  <a:srgbClr val="0D0D0D"/>
                </a:solidFill>
                <a:highlight>
                  <a:srgbClr val="FFFFFF"/>
                </a:highlight>
                <a:latin typeface="Roboto"/>
                <a:ea typeface="Roboto"/>
                <a:cs typeface="Roboto"/>
                <a:sym typeface="Roboto"/>
              </a:rPr>
              <a:t> At the final stage, the output layer generates predictions based on learned features. It typically comprises neurons corresponding to the number of classes in the classification task and applies an appropriate activation function to produce probability distributions over the possible classes. This facilitates inference and decision-making, determining the authenticity of input images.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