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175E-86AE-7A96-7F9D-18DEE1E17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EF094-D3C7-AECB-3B00-4D2EF082F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5C0A-DA16-F0E4-79A1-79ED61C3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490-FDDE-4C98-A47E-BDDFD53DA81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23411-D07B-E773-BEAC-9D6066C8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C40B-D5D2-CA33-5031-BEBEE15C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35BE-2A99-409E-8D67-C4D54139B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1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1EA2-57E1-A0FC-273B-D55206E5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591AC-8110-7B0C-01F8-54A02A4C9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1B74-FCA9-CD6C-B7C5-C2AB43B6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490-FDDE-4C98-A47E-BDDFD53DA81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AC601-9409-DAE8-7647-C62771AC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8771C-F27A-44A8-994D-DE0B86A0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35BE-2A99-409E-8D67-C4D54139B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5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3551F-C17B-B31C-2B4F-F1E6ED5BC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D9526-E72C-6E2C-7E84-51F136F8D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CD76E-DE5C-7C2C-3D83-07441816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490-FDDE-4C98-A47E-BDDFD53DA81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AD3F-AF59-93A6-742E-AC440262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BBC0-35F0-2379-C01E-ED7A53FA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35BE-2A99-409E-8D67-C4D54139B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6098-5975-34C6-8A74-667CBB55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900D-49AD-6161-96BD-89FF8FB9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A6033-4BEB-C337-7B84-80B0F40C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490-FDDE-4C98-A47E-BDDFD53DA81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8229-73C8-049E-E256-A4839884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BBEEA-5E4C-5ED4-A1B5-758C8046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35BE-2A99-409E-8D67-C4D54139B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73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5501-F437-1D39-9044-9522E4A5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4F82F-07E4-4921-90DD-60E370187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45C71-47EB-2FE8-452B-CF97BC17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490-FDDE-4C98-A47E-BDDFD53DA81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190F-E9D5-E824-AC6D-97784564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7C21-88F8-E022-B69F-F58DAE14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35BE-2A99-409E-8D67-C4D54139B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46B1-A45C-5688-62E9-B4C78F1A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D7DE-1291-6BFC-69EF-ACD1749F3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CF87F-315B-10C8-29C0-C81E4CBC1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C26DC-02F9-7FF4-3C78-4EF5FFAB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490-FDDE-4C98-A47E-BDDFD53DA81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DCDB0-B1A8-C07B-6607-A424D51A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C63AE-D0DC-E76F-3478-B5D54ED5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35BE-2A99-409E-8D67-C4D54139B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61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0988-FBDA-FBF7-3E62-6F8B02A4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970B0-ACF8-9060-B5D9-BBB96E2C4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E1589-A4A7-4674-6DCD-D876CEDE5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F7381-5D27-0038-84E1-E26284195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BF8B7-7695-AB5B-97D4-1E9D0832E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23206-A420-65DF-189D-BC51CE24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490-FDDE-4C98-A47E-BDDFD53DA81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5D149-9B11-A340-A85D-04EDA700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F6C91-F03C-CE8E-1DC9-10FDE8A7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35BE-2A99-409E-8D67-C4D54139B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4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4A42-F141-84C0-9F4C-CE990597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7AFDD-A325-2720-E017-7CBD7199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490-FDDE-4C98-A47E-BDDFD53DA81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61E4B-C143-AB3B-111C-850D2E25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9B6EF-DDE1-2361-A186-8566B094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35BE-2A99-409E-8D67-C4D54139B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4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568B8-B61A-75E6-BD61-E927EDF4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490-FDDE-4C98-A47E-BDDFD53DA81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05E65-E02A-E30D-E1C4-60AB50B9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71312-402F-3326-ED36-BE7A40D0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35BE-2A99-409E-8D67-C4D54139B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6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20D4-9B97-60F3-1E18-0EEE142B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A588-8A91-BE28-23A0-3F8C15CAC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47CFC-6EF8-C229-22E5-FCC6232A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82447-7CA7-8CF3-0EC6-710255D3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490-FDDE-4C98-A47E-BDDFD53DA81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1077C-899B-49B2-2966-0BE9302D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68530-9C43-5A6F-4CE6-5602E883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35BE-2A99-409E-8D67-C4D54139B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1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E71C-B58B-628E-6ED7-B461A04B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83A9C-E384-C68C-E98F-49C7FCE20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50B30-27D8-2DF1-B538-5EF8DCDAE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8033-3501-1080-806B-E2F3549F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8490-FDDE-4C98-A47E-BDDFD53DA81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EDB63-0F34-05A1-575A-F357A9C5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8699D-7F2C-FE62-D961-934D4CFC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35BE-2A99-409E-8D67-C4D54139B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03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EB9D8-A429-1A09-22CE-6DF5FD43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D52ED-5964-4841-C079-8BDD1AAE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6DB5A-1811-7E8F-4638-1D3D7D390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8490-FDDE-4C98-A47E-BDDFD53DA81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244A6-A7A2-3814-B0FB-D25B2AFC0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6252-5D39-5946-CA6C-51EC0BE25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535BE-2A99-409E-8D67-C4D54139B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0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23474-EE81-1A83-9F5A-3D886D9C89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r="178"/>
          <a:stretch/>
        </p:blipFill>
        <p:spPr>
          <a:xfrm>
            <a:off x="21680" y="12195"/>
            <a:ext cx="12148640" cy="68336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A57E58-D4FE-7F49-226F-983B91C9A6AA}"/>
              </a:ext>
            </a:extLst>
          </p:cNvPr>
          <p:cNvSpPr/>
          <p:nvPr/>
        </p:nvSpPr>
        <p:spPr>
          <a:xfrm>
            <a:off x="1652326" y="1"/>
            <a:ext cx="9667946" cy="6845804"/>
          </a:xfrm>
          <a:custGeom>
            <a:avLst/>
            <a:gdLst/>
            <a:ahLst/>
            <a:cxnLst/>
            <a:rect l="l" t="t" r="r" b="b"/>
            <a:pathLst>
              <a:path w="9667946" h="7232904">
                <a:moveTo>
                  <a:pt x="6271319" y="2852290"/>
                </a:moveTo>
                <a:lnTo>
                  <a:pt x="6367648" y="3166019"/>
                </a:lnTo>
                <a:lnTo>
                  <a:pt x="6175995" y="3166019"/>
                </a:lnTo>
                <a:close/>
                <a:moveTo>
                  <a:pt x="7715250" y="2626071"/>
                </a:moveTo>
                <a:lnTo>
                  <a:pt x="7715250" y="3498799"/>
                </a:lnTo>
                <a:lnTo>
                  <a:pt x="8451056" y="3498799"/>
                </a:lnTo>
                <a:lnTo>
                  <a:pt x="8451056" y="3301156"/>
                </a:lnTo>
                <a:lnTo>
                  <a:pt x="7985521" y="3301156"/>
                </a:lnTo>
                <a:lnTo>
                  <a:pt x="7985521" y="3129110"/>
                </a:lnTo>
                <a:lnTo>
                  <a:pt x="8405217" y="3129110"/>
                </a:lnTo>
                <a:lnTo>
                  <a:pt x="8405217" y="2951112"/>
                </a:lnTo>
                <a:lnTo>
                  <a:pt x="7985521" y="2951112"/>
                </a:lnTo>
                <a:lnTo>
                  <a:pt x="7985521" y="2812404"/>
                </a:lnTo>
                <a:lnTo>
                  <a:pt x="8437959" y="2812404"/>
                </a:lnTo>
                <a:lnTo>
                  <a:pt x="8437959" y="2626071"/>
                </a:lnTo>
                <a:close/>
                <a:moveTo>
                  <a:pt x="6127551" y="2626071"/>
                </a:moveTo>
                <a:lnTo>
                  <a:pt x="5799534" y="3498799"/>
                </a:lnTo>
                <a:lnTo>
                  <a:pt x="6074885" y="3498799"/>
                </a:lnTo>
                <a:lnTo>
                  <a:pt x="6117422" y="3354734"/>
                </a:lnTo>
                <a:lnTo>
                  <a:pt x="6423589" y="3354734"/>
                </a:lnTo>
                <a:lnTo>
                  <a:pt x="6467251" y="3498799"/>
                </a:lnTo>
                <a:lnTo>
                  <a:pt x="6749652" y="3498799"/>
                </a:lnTo>
                <a:lnTo>
                  <a:pt x="6421710" y="2626071"/>
                </a:lnTo>
                <a:close/>
                <a:moveTo>
                  <a:pt x="5010150" y="2626071"/>
                </a:moveTo>
                <a:lnTo>
                  <a:pt x="5010150" y="3498799"/>
                </a:lnTo>
                <a:lnTo>
                  <a:pt x="5745956" y="3498799"/>
                </a:lnTo>
                <a:lnTo>
                  <a:pt x="5745956" y="3301156"/>
                </a:lnTo>
                <a:lnTo>
                  <a:pt x="5280421" y="3301156"/>
                </a:lnTo>
                <a:lnTo>
                  <a:pt x="5280421" y="3129110"/>
                </a:lnTo>
                <a:lnTo>
                  <a:pt x="5700117" y="3129110"/>
                </a:lnTo>
                <a:lnTo>
                  <a:pt x="5700117" y="2951112"/>
                </a:lnTo>
                <a:lnTo>
                  <a:pt x="5280421" y="2951112"/>
                </a:lnTo>
                <a:lnTo>
                  <a:pt x="5280421" y="2812404"/>
                </a:lnTo>
                <a:lnTo>
                  <a:pt x="5732859" y="2812404"/>
                </a:lnTo>
                <a:lnTo>
                  <a:pt x="5732859" y="2626071"/>
                </a:lnTo>
                <a:close/>
                <a:moveTo>
                  <a:pt x="3663553" y="2626071"/>
                </a:moveTo>
                <a:lnTo>
                  <a:pt x="4483298" y="2626071"/>
                </a:lnTo>
                <a:lnTo>
                  <a:pt x="4483298" y="2841574"/>
                </a:lnTo>
                <a:lnTo>
                  <a:pt x="4208264" y="2841574"/>
                </a:lnTo>
                <a:lnTo>
                  <a:pt x="4208264" y="3498799"/>
                </a:lnTo>
                <a:lnTo>
                  <a:pt x="3938587" y="3498799"/>
                </a:lnTo>
                <a:lnTo>
                  <a:pt x="3938587" y="2841574"/>
                </a:lnTo>
                <a:lnTo>
                  <a:pt x="3663553" y="2841574"/>
                </a:lnTo>
                <a:close/>
                <a:moveTo>
                  <a:pt x="2707481" y="2626071"/>
                </a:moveTo>
                <a:lnTo>
                  <a:pt x="2959298" y="2626071"/>
                </a:lnTo>
                <a:lnTo>
                  <a:pt x="3287911" y="3108907"/>
                </a:lnTo>
                <a:lnTo>
                  <a:pt x="3287911" y="2626071"/>
                </a:lnTo>
                <a:lnTo>
                  <a:pt x="3542109" y="2626071"/>
                </a:lnTo>
                <a:lnTo>
                  <a:pt x="3542109" y="3498799"/>
                </a:lnTo>
                <a:lnTo>
                  <a:pt x="3287911" y="3498799"/>
                </a:lnTo>
                <a:lnTo>
                  <a:pt x="2961084" y="3019610"/>
                </a:lnTo>
                <a:lnTo>
                  <a:pt x="2961084" y="3498799"/>
                </a:lnTo>
                <a:lnTo>
                  <a:pt x="2707481" y="3498799"/>
                </a:lnTo>
                <a:close/>
                <a:moveTo>
                  <a:pt x="1828800" y="2626071"/>
                </a:moveTo>
                <a:lnTo>
                  <a:pt x="2551509" y="2626071"/>
                </a:lnTo>
                <a:lnTo>
                  <a:pt x="2551509" y="2812404"/>
                </a:lnTo>
                <a:lnTo>
                  <a:pt x="2099072" y="2812404"/>
                </a:lnTo>
                <a:lnTo>
                  <a:pt x="2099072" y="2951112"/>
                </a:lnTo>
                <a:lnTo>
                  <a:pt x="2518767" y="2951112"/>
                </a:lnTo>
                <a:lnTo>
                  <a:pt x="2518767" y="3129110"/>
                </a:lnTo>
                <a:lnTo>
                  <a:pt x="2099072" y="3129110"/>
                </a:lnTo>
                <a:lnTo>
                  <a:pt x="2099072" y="3301156"/>
                </a:lnTo>
                <a:lnTo>
                  <a:pt x="2564606" y="3301156"/>
                </a:lnTo>
                <a:lnTo>
                  <a:pt x="2564606" y="3498799"/>
                </a:lnTo>
                <a:lnTo>
                  <a:pt x="1828800" y="3498799"/>
                </a:lnTo>
                <a:close/>
                <a:moveTo>
                  <a:pt x="791170" y="2626071"/>
                </a:moveTo>
                <a:lnTo>
                  <a:pt x="1073078" y="2626071"/>
                </a:lnTo>
                <a:lnTo>
                  <a:pt x="1269503" y="3254126"/>
                </a:lnTo>
                <a:lnTo>
                  <a:pt x="1463418" y="2626071"/>
                </a:lnTo>
                <a:lnTo>
                  <a:pt x="1737121" y="2626071"/>
                </a:lnTo>
                <a:lnTo>
                  <a:pt x="1413067" y="3498799"/>
                </a:lnTo>
                <a:lnTo>
                  <a:pt x="1120769" y="3498799"/>
                </a:lnTo>
                <a:close/>
                <a:moveTo>
                  <a:pt x="0" y="2626071"/>
                </a:moveTo>
                <a:lnTo>
                  <a:pt x="722709" y="2626071"/>
                </a:lnTo>
                <a:lnTo>
                  <a:pt x="722709" y="2812404"/>
                </a:lnTo>
                <a:lnTo>
                  <a:pt x="270272" y="2812404"/>
                </a:lnTo>
                <a:lnTo>
                  <a:pt x="270272" y="2951112"/>
                </a:lnTo>
                <a:lnTo>
                  <a:pt x="689967" y="2951112"/>
                </a:lnTo>
                <a:lnTo>
                  <a:pt x="689967" y="3129110"/>
                </a:lnTo>
                <a:lnTo>
                  <a:pt x="270272" y="3129110"/>
                </a:lnTo>
                <a:lnTo>
                  <a:pt x="270272" y="3301156"/>
                </a:lnTo>
                <a:lnTo>
                  <a:pt x="735806" y="3301156"/>
                </a:lnTo>
                <a:lnTo>
                  <a:pt x="735806" y="3498799"/>
                </a:lnTo>
                <a:lnTo>
                  <a:pt x="0" y="3498799"/>
                </a:lnTo>
                <a:close/>
                <a:moveTo>
                  <a:pt x="7196137" y="2611188"/>
                </a:moveTo>
                <a:cubicBezTo>
                  <a:pt x="7105252" y="2611188"/>
                  <a:pt x="7033716" y="2622598"/>
                  <a:pt x="6981526" y="2645419"/>
                </a:cubicBezTo>
                <a:cubicBezTo>
                  <a:pt x="6929338" y="2668239"/>
                  <a:pt x="6890246" y="2699592"/>
                  <a:pt x="6864250" y="2739478"/>
                </a:cubicBezTo>
                <a:cubicBezTo>
                  <a:pt x="6838254" y="2779364"/>
                  <a:pt x="6825257" y="2821730"/>
                  <a:pt x="6825257" y="2866577"/>
                </a:cubicBezTo>
                <a:cubicBezTo>
                  <a:pt x="6825257" y="2934840"/>
                  <a:pt x="6850658" y="2990998"/>
                  <a:pt x="6901457" y="3035051"/>
                </a:cubicBezTo>
                <a:cubicBezTo>
                  <a:pt x="6951860" y="3079104"/>
                  <a:pt x="7036196" y="3114426"/>
                  <a:pt x="7154465" y="3141016"/>
                </a:cubicBezTo>
                <a:cubicBezTo>
                  <a:pt x="7226696" y="3156892"/>
                  <a:pt x="7272734" y="3173759"/>
                  <a:pt x="7292578" y="3191618"/>
                </a:cubicBezTo>
                <a:cubicBezTo>
                  <a:pt x="7312421" y="3209477"/>
                  <a:pt x="7322343" y="3229718"/>
                  <a:pt x="7322343" y="3252340"/>
                </a:cubicBezTo>
                <a:cubicBezTo>
                  <a:pt x="7322343" y="3276152"/>
                  <a:pt x="7311925" y="3297088"/>
                  <a:pt x="7291089" y="3315145"/>
                </a:cubicBezTo>
                <a:cubicBezTo>
                  <a:pt x="7270253" y="3333203"/>
                  <a:pt x="7240587" y="3342232"/>
                  <a:pt x="7202090" y="3342232"/>
                </a:cubicBezTo>
                <a:cubicBezTo>
                  <a:pt x="7150496" y="3342232"/>
                  <a:pt x="7110809" y="3324571"/>
                  <a:pt x="7083028" y="3289249"/>
                </a:cubicBezTo>
                <a:cubicBezTo>
                  <a:pt x="7065962" y="3267421"/>
                  <a:pt x="7054650" y="3235671"/>
                  <a:pt x="7049094" y="3193999"/>
                </a:cubicBezTo>
                <a:lnTo>
                  <a:pt x="6792515" y="3210073"/>
                </a:lnTo>
                <a:cubicBezTo>
                  <a:pt x="6800056" y="3298179"/>
                  <a:pt x="6832401" y="3370807"/>
                  <a:pt x="6889551" y="3427957"/>
                </a:cubicBezTo>
                <a:cubicBezTo>
                  <a:pt x="6946701" y="3485107"/>
                  <a:pt x="7049492" y="3513682"/>
                  <a:pt x="7197923" y="3513682"/>
                </a:cubicBezTo>
                <a:cubicBezTo>
                  <a:pt x="7282457" y="3513682"/>
                  <a:pt x="7352506" y="3501478"/>
                  <a:pt x="7408068" y="3477070"/>
                </a:cubicBezTo>
                <a:cubicBezTo>
                  <a:pt x="7463630" y="3452662"/>
                  <a:pt x="7506890" y="3416844"/>
                  <a:pt x="7537846" y="3369617"/>
                </a:cubicBezTo>
                <a:cubicBezTo>
                  <a:pt x="7568802" y="3322388"/>
                  <a:pt x="7584280" y="3270794"/>
                  <a:pt x="7584280" y="3214835"/>
                </a:cubicBezTo>
                <a:cubicBezTo>
                  <a:pt x="7584280" y="3167210"/>
                  <a:pt x="7572672" y="3124149"/>
                  <a:pt x="7549455" y="3085652"/>
                </a:cubicBezTo>
                <a:cubicBezTo>
                  <a:pt x="7526238" y="3047155"/>
                  <a:pt x="7489130" y="3014909"/>
                  <a:pt x="7438132" y="2988914"/>
                </a:cubicBezTo>
                <a:cubicBezTo>
                  <a:pt x="7387132" y="2962919"/>
                  <a:pt x="7302698" y="2937221"/>
                  <a:pt x="7184826" y="2911821"/>
                </a:cubicBezTo>
                <a:cubicBezTo>
                  <a:pt x="7137201" y="2901899"/>
                  <a:pt x="7107038" y="2891184"/>
                  <a:pt x="7094338" y="2879674"/>
                </a:cubicBezTo>
                <a:cubicBezTo>
                  <a:pt x="7081242" y="2868562"/>
                  <a:pt x="7074693" y="2856060"/>
                  <a:pt x="7074693" y="2842169"/>
                </a:cubicBezTo>
                <a:cubicBezTo>
                  <a:pt x="7074693" y="2823120"/>
                  <a:pt x="7082630" y="2806947"/>
                  <a:pt x="7098506" y="2793652"/>
                </a:cubicBezTo>
                <a:cubicBezTo>
                  <a:pt x="7114381" y="2780356"/>
                  <a:pt x="7137994" y="2773709"/>
                  <a:pt x="7169348" y="2773709"/>
                </a:cubicBezTo>
                <a:cubicBezTo>
                  <a:pt x="7207448" y="2773709"/>
                  <a:pt x="7237313" y="2782638"/>
                  <a:pt x="7258942" y="2800498"/>
                </a:cubicBezTo>
                <a:cubicBezTo>
                  <a:pt x="7280572" y="2818357"/>
                  <a:pt x="7294760" y="2846932"/>
                  <a:pt x="7301507" y="2886223"/>
                </a:cubicBezTo>
                <a:lnTo>
                  <a:pt x="7555706" y="2871340"/>
                </a:lnTo>
                <a:cubicBezTo>
                  <a:pt x="7544593" y="2780852"/>
                  <a:pt x="7509767" y="2714872"/>
                  <a:pt x="7451228" y="2673398"/>
                </a:cubicBezTo>
                <a:cubicBezTo>
                  <a:pt x="7392690" y="2631925"/>
                  <a:pt x="7307658" y="2611188"/>
                  <a:pt x="7196137" y="2611188"/>
                </a:cubicBezTo>
                <a:close/>
                <a:moveTo>
                  <a:pt x="5107376" y="0"/>
                </a:moveTo>
                <a:lnTo>
                  <a:pt x="9667946" y="0"/>
                </a:lnTo>
                <a:lnTo>
                  <a:pt x="8147756" y="7232904"/>
                </a:lnTo>
                <a:lnTo>
                  <a:pt x="3587186" y="7232904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4F19B-A6DF-1116-9936-BC616E3726D2}"/>
              </a:ext>
            </a:extLst>
          </p:cNvPr>
          <p:cNvSpPr txBox="1"/>
          <p:nvPr/>
        </p:nvSpPr>
        <p:spPr>
          <a:xfrm>
            <a:off x="4048958" y="6006111"/>
            <a:ext cx="6490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PAN</a:t>
            </a:r>
            <a:r>
              <a:rPr lang="en-IN" sz="5400" b="1" dirty="0"/>
              <a:t>DAS</a:t>
            </a:r>
            <a:r>
              <a:rPr lang="en-IN" sz="44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E2411-CE5A-289A-D244-D6595FF42870}"/>
              </a:ext>
            </a:extLst>
          </p:cNvPr>
          <p:cNvSpPr txBox="1"/>
          <p:nvPr/>
        </p:nvSpPr>
        <p:spPr>
          <a:xfrm>
            <a:off x="5981218" y="6322585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algn="ctr">
              <a:spcBef>
                <a:spcPts val="1800"/>
              </a:spcBef>
            </a:pPr>
            <a:r>
              <a:rPr lang="en-IN" sz="2800" dirty="0">
                <a:latin typeface="Arial Black" panose="020B0A04020102020204" pitchFamily="34" charset="0"/>
              </a:rPr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301467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7C2FD4B-50A2-2A06-4EF7-8EEEA8C7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024771" cy="53213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FC3E3C1-F827-4D33-AF81-E645CD75D2C9}"/>
              </a:ext>
            </a:extLst>
          </p:cNvPr>
          <p:cNvSpPr/>
          <p:nvPr/>
        </p:nvSpPr>
        <p:spPr>
          <a:xfrm>
            <a:off x="2" y="1"/>
            <a:ext cx="12191998" cy="6857999"/>
          </a:xfrm>
          <a:custGeom>
            <a:avLst/>
            <a:gdLst>
              <a:gd name="connsiteX0" fmla="*/ 527048 w 12191998"/>
              <a:gd name="connsiteY0" fmla="*/ 0 h 6857999"/>
              <a:gd name="connsiteX1" fmla="*/ 584198 w 12191998"/>
              <a:gd name="connsiteY1" fmla="*/ 0 h 6857999"/>
              <a:gd name="connsiteX2" fmla="*/ 584198 w 12191998"/>
              <a:gd name="connsiteY2" fmla="*/ 3454399 h 6857999"/>
              <a:gd name="connsiteX3" fmla="*/ 863598 w 12191998"/>
              <a:gd name="connsiteY3" fmla="*/ 3733799 h 6857999"/>
              <a:gd name="connsiteX4" fmla="*/ 1142999 w 12191998"/>
              <a:gd name="connsiteY4" fmla="*/ 3454399 h 6857999"/>
              <a:gd name="connsiteX5" fmla="*/ 1142999 w 12191998"/>
              <a:gd name="connsiteY5" fmla="*/ 0 h 6857999"/>
              <a:gd name="connsiteX6" fmla="*/ 1206498 w 12191998"/>
              <a:gd name="connsiteY6" fmla="*/ 0 h 6857999"/>
              <a:gd name="connsiteX7" fmla="*/ 1206498 w 12191998"/>
              <a:gd name="connsiteY7" fmla="*/ 3657599 h 6857999"/>
              <a:gd name="connsiteX8" fmla="*/ 1485899 w 12191998"/>
              <a:gd name="connsiteY8" fmla="*/ 3936999 h 6857999"/>
              <a:gd name="connsiteX9" fmla="*/ 1765299 w 12191998"/>
              <a:gd name="connsiteY9" fmla="*/ 3657599 h 6857999"/>
              <a:gd name="connsiteX10" fmla="*/ 1765299 w 12191998"/>
              <a:gd name="connsiteY10" fmla="*/ 0 h 6857999"/>
              <a:gd name="connsiteX11" fmla="*/ 1824036 w 12191998"/>
              <a:gd name="connsiteY11" fmla="*/ 0 h 6857999"/>
              <a:gd name="connsiteX12" fmla="*/ 1824036 w 12191998"/>
              <a:gd name="connsiteY12" fmla="*/ 4698999 h 6857999"/>
              <a:gd name="connsiteX13" fmla="*/ 2103436 w 12191998"/>
              <a:gd name="connsiteY13" fmla="*/ 4978399 h 6857999"/>
              <a:gd name="connsiteX14" fmla="*/ 2382836 w 12191998"/>
              <a:gd name="connsiteY14" fmla="*/ 4698999 h 6857999"/>
              <a:gd name="connsiteX15" fmla="*/ 2382836 w 12191998"/>
              <a:gd name="connsiteY15" fmla="*/ 0 h 6857999"/>
              <a:gd name="connsiteX16" fmla="*/ 2452686 w 12191998"/>
              <a:gd name="connsiteY16" fmla="*/ 0 h 6857999"/>
              <a:gd name="connsiteX17" fmla="*/ 2452686 w 12191998"/>
              <a:gd name="connsiteY17" fmla="*/ 4190999 h 6857999"/>
              <a:gd name="connsiteX18" fmla="*/ 2732086 w 12191998"/>
              <a:gd name="connsiteY18" fmla="*/ 4470399 h 6857999"/>
              <a:gd name="connsiteX19" fmla="*/ 3011486 w 12191998"/>
              <a:gd name="connsiteY19" fmla="*/ 4190999 h 6857999"/>
              <a:gd name="connsiteX20" fmla="*/ 3011486 w 12191998"/>
              <a:gd name="connsiteY20" fmla="*/ 0 h 6857999"/>
              <a:gd name="connsiteX21" fmla="*/ 3081336 w 12191998"/>
              <a:gd name="connsiteY21" fmla="*/ 0 h 6857999"/>
              <a:gd name="connsiteX22" fmla="*/ 3081336 w 12191998"/>
              <a:gd name="connsiteY22" fmla="*/ 3657599 h 6857999"/>
              <a:gd name="connsiteX23" fmla="*/ 3360736 w 12191998"/>
              <a:gd name="connsiteY23" fmla="*/ 3936999 h 6857999"/>
              <a:gd name="connsiteX24" fmla="*/ 3640136 w 12191998"/>
              <a:gd name="connsiteY24" fmla="*/ 3657599 h 6857999"/>
              <a:gd name="connsiteX25" fmla="*/ 3640136 w 12191998"/>
              <a:gd name="connsiteY25" fmla="*/ 0 h 6857999"/>
              <a:gd name="connsiteX26" fmla="*/ 3721099 w 12191998"/>
              <a:gd name="connsiteY26" fmla="*/ 0 h 6857999"/>
              <a:gd name="connsiteX27" fmla="*/ 3721099 w 12191998"/>
              <a:gd name="connsiteY27" fmla="*/ 4508499 h 6857999"/>
              <a:gd name="connsiteX28" fmla="*/ 4000499 w 12191998"/>
              <a:gd name="connsiteY28" fmla="*/ 4787899 h 6857999"/>
              <a:gd name="connsiteX29" fmla="*/ 4279899 w 12191998"/>
              <a:gd name="connsiteY29" fmla="*/ 4508499 h 6857999"/>
              <a:gd name="connsiteX30" fmla="*/ 4279899 w 12191998"/>
              <a:gd name="connsiteY30" fmla="*/ 0 h 6857999"/>
              <a:gd name="connsiteX31" fmla="*/ 4337049 w 12191998"/>
              <a:gd name="connsiteY31" fmla="*/ 0 h 6857999"/>
              <a:gd name="connsiteX32" fmla="*/ 4337049 w 12191998"/>
              <a:gd name="connsiteY32" fmla="*/ 3149599 h 6857999"/>
              <a:gd name="connsiteX33" fmla="*/ 4616449 w 12191998"/>
              <a:gd name="connsiteY33" fmla="*/ 3428999 h 6857999"/>
              <a:gd name="connsiteX34" fmla="*/ 4895849 w 12191998"/>
              <a:gd name="connsiteY34" fmla="*/ 3149599 h 6857999"/>
              <a:gd name="connsiteX35" fmla="*/ 4895849 w 12191998"/>
              <a:gd name="connsiteY35" fmla="*/ 0 h 6857999"/>
              <a:gd name="connsiteX36" fmla="*/ 4952998 w 12191998"/>
              <a:gd name="connsiteY36" fmla="*/ 0 h 6857999"/>
              <a:gd name="connsiteX37" fmla="*/ 4952998 w 12191998"/>
              <a:gd name="connsiteY37" fmla="*/ 4190999 h 6857999"/>
              <a:gd name="connsiteX38" fmla="*/ 5232399 w 12191998"/>
              <a:gd name="connsiteY38" fmla="*/ 4470399 h 6857999"/>
              <a:gd name="connsiteX39" fmla="*/ 5511799 w 12191998"/>
              <a:gd name="connsiteY39" fmla="*/ 4190999 h 6857999"/>
              <a:gd name="connsiteX40" fmla="*/ 5511799 w 12191998"/>
              <a:gd name="connsiteY40" fmla="*/ 0 h 6857999"/>
              <a:gd name="connsiteX41" fmla="*/ 5592762 w 12191998"/>
              <a:gd name="connsiteY41" fmla="*/ 0 h 6857999"/>
              <a:gd name="connsiteX42" fmla="*/ 5592762 w 12191998"/>
              <a:gd name="connsiteY42" fmla="*/ 3657599 h 6857999"/>
              <a:gd name="connsiteX43" fmla="*/ 5872161 w 12191998"/>
              <a:gd name="connsiteY43" fmla="*/ 3936999 h 6857999"/>
              <a:gd name="connsiteX44" fmla="*/ 6151561 w 12191998"/>
              <a:gd name="connsiteY44" fmla="*/ 3657599 h 6857999"/>
              <a:gd name="connsiteX45" fmla="*/ 6151561 w 12191998"/>
              <a:gd name="connsiteY45" fmla="*/ 0 h 6857999"/>
              <a:gd name="connsiteX46" fmla="*/ 6232524 w 12191998"/>
              <a:gd name="connsiteY46" fmla="*/ 0 h 6857999"/>
              <a:gd name="connsiteX47" fmla="*/ 6232524 w 12191998"/>
              <a:gd name="connsiteY47" fmla="*/ 2679700 h 6857999"/>
              <a:gd name="connsiteX48" fmla="*/ 6511924 w 12191998"/>
              <a:gd name="connsiteY48" fmla="*/ 2959101 h 6857999"/>
              <a:gd name="connsiteX49" fmla="*/ 6791324 w 12191998"/>
              <a:gd name="connsiteY49" fmla="*/ 2679700 h 6857999"/>
              <a:gd name="connsiteX50" fmla="*/ 6791324 w 12191998"/>
              <a:gd name="connsiteY50" fmla="*/ 0 h 6857999"/>
              <a:gd name="connsiteX51" fmla="*/ 6858000 w 12191998"/>
              <a:gd name="connsiteY51" fmla="*/ 0 h 6857999"/>
              <a:gd name="connsiteX52" fmla="*/ 6858000 w 12191998"/>
              <a:gd name="connsiteY52" fmla="*/ 1600200 h 6857999"/>
              <a:gd name="connsiteX53" fmla="*/ 7137400 w 12191998"/>
              <a:gd name="connsiteY53" fmla="*/ 1879601 h 6857999"/>
              <a:gd name="connsiteX54" fmla="*/ 7416800 w 12191998"/>
              <a:gd name="connsiteY54" fmla="*/ 1600200 h 6857999"/>
              <a:gd name="connsiteX55" fmla="*/ 7416800 w 12191998"/>
              <a:gd name="connsiteY55" fmla="*/ 0 h 6857999"/>
              <a:gd name="connsiteX56" fmla="*/ 12191998 w 12191998"/>
              <a:gd name="connsiteY56" fmla="*/ 0 h 6857999"/>
              <a:gd name="connsiteX57" fmla="*/ 12191998 w 12191998"/>
              <a:gd name="connsiteY57" fmla="*/ 6857999 h 6857999"/>
              <a:gd name="connsiteX58" fmla="*/ 0 w 12191998"/>
              <a:gd name="connsiteY58" fmla="*/ 6857999 h 6857999"/>
              <a:gd name="connsiteX59" fmla="*/ 0 w 12191998"/>
              <a:gd name="connsiteY59" fmla="*/ 3272882 h 6857999"/>
              <a:gd name="connsiteX60" fmla="*/ 50083 w 12191998"/>
              <a:gd name="connsiteY60" fmla="*/ 3347165 h 6857999"/>
              <a:gd name="connsiteX61" fmla="*/ 247648 w 12191998"/>
              <a:gd name="connsiteY61" fmla="*/ 3428999 h 6857999"/>
              <a:gd name="connsiteX62" fmla="*/ 527048 w 12191998"/>
              <a:gd name="connsiteY62" fmla="*/ 31495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191998" h="6857999">
                <a:moveTo>
                  <a:pt x="527048" y="0"/>
                </a:moveTo>
                <a:lnTo>
                  <a:pt x="584198" y="0"/>
                </a:lnTo>
                <a:lnTo>
                  <a:pt x="584198" y="3454399"/>
                </a:lnTo>
                <a:cubicBezTo>
                  <a:pt x="584198" y="3608707"/>
                  <a:pt x="709290" y="3733799"/>
                  <a:pt x="863598" y="3733799"/>
                </a:cubicBezTo>
                <a:cubicBezTo>
                  <a:pt x="1017906" y="3733799"/>
                  <a:pt x="1142999" y="3608707"/>
                  <a:pt x="1142999" y="3454399"/>
                </a:cubicBezTo>
                <a:lnTo>
                  <a:pt x="1142999" y="0"/>
                </a:lnTo>
                <a:lnTo>
                  <a:pt x="1206498" y="0"/>
                </a:lnTo>
                <a:lnTo>
                  <a:pt x="1206498" y="3657599"/>
                </a:lnTo>
                <a:cubicBezTo>
                  <a:pt x="1206498" y="3811907"/>
                  <a:pt x="1331591" y="3936999"/>
                  <a:pt x="1485899" y="3936999"/>
                </a:cubicBezTo>
                <a:cubicBezTo>
                  <a:pt x="1640207" y="3936999"/>
                  <a:pt x="1765299" y="3811907"/>
                  <a:pt x="1765299" y="3657599"/>
                </a:cubicBezTo>
                <a:lnTo>
                  <a:pt x="1765299" y="0"/>
                </a:lnTo>
                <a:lnTo>
                  <a:pt x="1824036" y="0"/>
                </a:lnTo>
                <a:lnTo>
                  <a:pt x="1824036" y="4698999"/>
                </a:lnTo>
                <a:cubicBezTo>
                  <a:pt x="1824036" y="4853307"/>
                  <a:pt x="1949128" y="4978399"/>
                  <a:pt x="2103436" y="4978399"/>
                </a:cubicBezTo>
                <a:cubicBezTo>
                  <a:pt x="2257744" y="4978399"/>
                  <a:pt x="2382836" y="4853307"/>
                  <a:pt x="2382836" y="4698999"/>
                </a:cubicBezTo>
                <a:lnTo>
                  <a:pt x="2382836" y="0"/>
                </a:lnTo>
                <a:lnTo>
                  <a:pt x="2452686" y="0"/>
                </a:lnTo>
                <a:lnTo>
                  <a:pt x="2452686" y="4190999"/>
                </a:lnTo>
                <a:cubicBezTo>
                  <a:pt x="2452686" y="4345307"/>
                  <a:pt x="2577778" y="4470399"/>
                  <a:pt x="2732086" y="4470399"/>
                </a:cubicBezTo>
                <a:cubicBezTo>
                  <a:pt x="2886394" y="4470399"/>
                  <a:pt x="3011486" y="4345307"/>
                  <a:pt x="3011486" y="4190999"/>
                </a:cubicBezTo>
                <a:lnTo>
                  <a:pt x="3011486" y="0"/>
                </a:lnTo>
                <a:lnTo>
                  <a:pt x="3081336" y="0"/>
                </a:lnTo>
                <a:lnTo>
                  <a:pt x="3081336" y="3657599"/>
                </a:lnTo>
                <a:cubicBezTo>
                  <a:pt x="3081336" y="3811907"/>
                  <a:pt x="3206429" y="3936999"/>
                  <a:pt x="3360736" y="3936999"/>
                </a:cubicBezTo>
                <a:cubicBezTo>
                  <a:pt x="3515044" y="3936999"/>
                  <a:pt x="3640136" y="3811907"/>
                  <a:pt x="3640136" y="3657599"/>
                </a:cubicBezTo>
                <a:lnTo>
                  <a:pt x="3640136" y="0"/>
                </a:lnTo>
                <a:lnTo>
                  <a:pt x="3721099" y="0"/>
                </a:lnTo>
                <a:lnTo>
                  <a:pt x="3721099" y="4508499"/>
                </a:lnTo>
                <a:cubicBezTo>
                  <a:pt x="3721099" y="4662807"/>
                  <a:pt x="3846192" y="4787899"/>
                  <a:pt x="4000499" y="4787899"/>
                </a:cubicBezTo>
                <a:cubicBezTo>
                  <a:pt x="4154808" y="4787899"/>
                  <a:pt x="4279899" y="4662807"/>
                  <a:pt x="4279899" y="4508499"/>
                </a:cubicBezTo>
                <a:lnTo>
                  <a:pt x="4279899" y="0"/>
                </a:lnTo>
                <a:lnTo>
                  <a:pt x="4337049" y="0"/>
                </a:lnTo>
                <a:lnTo>
                  <a:pt x="4337049" y="3149599"/>
                </a:lnTo>
                <a:cubicBezTo>
                  <a:pt x="4337049" y="3303907"/>
                  <a:pt x="4462141" y="3428999"/>
                  <a:pt x="4616449" y="3428999"/>
                </a:cubicBezTo>
                <a:cubicBezTo>
                  <a:pt x="4770757" y="3428999"/>
                  <a:pt x="4895849" y="3303907"/>
                  <a:pt x="4895849" y="3149599"/>
                </a:cubicBezTo>
                <a:lnTo>
                  <a:pt x="4895849" y="0"/>
                </a:lnTo>
                <a:lnTo>
                  <a:pt x="4952998" y="0"/>
                </a:lnTo>
                <a:lnTo>
                  <a:pt x="4952998" y="4190999"/>
                </a:lnTo>
                <a:cubicBezTo>
                  <a:pt x="4952998" y="4345307"/>
                  <a:pt x="5078091" y="4470399"/>
                  <a:pt x="5232399" y="4470399"/>
                </a:cubicBezTo>
                <a:cubicBezTo>
                  <a:pt x="5386707" y="4470399"/>
                  <a:pt x="5511799" y="4345307"/>
                  <a:pt x="5511799" y="4190999"/>
                </a:cubicBezTo>
                <a:lnTo>
                  <a:pt x="5511799" y="0"/>
                </a:lnTo>
                <a:lnTo>
                  <a:pt x="5592762" y="0"/>
                </a:lnTo>
                <a:lnTo>
                  <a:pt x="5592762" y="3657599"/>
                </a:lnTo>
                <a:cubicBezTo>
                  <a:pt x="5592762" y="3811907"/>
                  <a:pt x="5717854" y="3936999"/>
                  <a:pt x="5872161" y="3936999"/>
                </a:cubicBezTo>
                <a:cubicBezTo>
                  <a:pt x="6026470" y="3936999"/>
                  <a:pt x="6151561" y="3811907"/>
                  <a:pt x="6151561" y="3657599"/>
                </a:cubicBezTo>
                <a:lnTo>
                  <a:pt x="6151561" y="0"/>
                </a:lnTo>
                <a:lnTo>
                  <a:pt x="6232524" y="0"/>
                </a:lnTo>
                <a:lnTo>
                  <a:pt x="6232524" y="2679700"/>
                </a:lnTo>
                <a:cubicBezTo>
                  <a:pt x="6232524" y="2834007"/>
                  <a:pt x="6357616" y="2959101"/>
                  <a:pt x="6511924" y="2959101"/>
                </a:cubicBezTo>
                <a:cubicBezTo>
                  <a:pt x="6666232" y="2959101"/>
                  <a:pt x="6791324" y="2834007"/>
                  <a:pt x="6791324" y="2679700"/>
                </a:cubicBezTo>
                <a:lnTo>
                  <a:pt x="6791324" y="0"/>
                </a:lnTo>
                <a:lnTo>
                  <a:pt x="6858000" y="0"/>
                </a:lnTo>
                <a:lnTo>
                  <a:pt x="6858000" y="1600200"/>
                </a:lnTo>
                <a:cubicBezTo>
                  <a:pt x="6858000" y="1754508"/>
                  <a:pt x="6983092" y="1879601"/>
                  <a:pt x="7137400" y="1879601"/>
                </a:cubicBezTo>
                <a:cubicBezTo>
                  <a:pt x="7291708" y="1879601"/>
                  <a:pt x="7416800" y="1754508"/>
                  <a:pt x="7416800" y="1600200"/>
                </a:cubicBezTo>
                <a:lnTo>
                  <a:pt x="7416800" y="0"/>
                </a:ln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  <a:lnTo>
                  <a:pt x="0" y="3272882"/>
                </a:lnTo>
                <a:lnTo>
                  <a:pt x="50083" y="3347165"/>
                </a:lnTo>
                <a:cubicBezTo>
                  <a:pt x="100644" y="3397726"/>
                  <a:pt x="170494" y="3428999"/>
                  <a:pt x="247648" y="3428999"/>
                </a:cubicBezTo>
                <a:cubicBezTo>
                  <a:pt x="401956" y="3428999"/>
                  <a:pt x="527048" y="3303907"/>
                  <a:pt x="527048" y="31495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4ABF9F-37DB-0D01-6DAA-ADF9059CCDE9}"/>
              </a:ext>
            </a:extLst>
          </p:cNvPr>
          <p:cNvSpPr txBox="1"/>
          <p:nvPr/>
        </p:nvSpPr>
        <p:spPr>
          <a:xfrm>
            <a:off x="7213600" y="1193800"/>
            <a:ext cx="48133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The Hall Booking System offers a user-friendly platform for booking halls for events, streamlining the process, managing availability, and facilitating payments. Key features include browsing halls, real-time availability, booking management, and secure payment </a:t>
            </a:r>
            <a:endParaRPr lang="en-IN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8A8B2B-98B3-FCB8-9B3E-0E23482B161A}"/>
              </a:ext>
            </a:extLst>
          </p:cNvPr>
          <p:cNvSpPr txBox="1"/>
          <p:nvPr/>
        </p:nvSpPr>
        <p:spPr>
          <a:xfrm>
            <a:off x="114300" y="5735707"/>
            <a:ext cx="647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EVENT EASE</a:t>
            </a:r>
          </a:p>
        </p:txBody>
      </p:sp>
    </p:spTree>
    <p:extLst>
      <p:ext uri="{BB962C8B-B14F-4D97-AF65-F5344CB8AC3E}">
        <p14:creationId xmlns:p14="http://schemas.microsoft.com/office/powerpoint/2010/main" val="279545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81A4-ECFA-A167-3777-E323E870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06" y="199469"/>
            <a:ext cx="5426076" cy="1325563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TECH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F3A3F-30E7-EBA0-EEED-5BB246E44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641475"/>
            <a:ext cx="1454150" cy="1454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62047D-7A9B-2002-219D-13279C2FD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26" y="1641475"/>
            <a:ext cx="1454150" cy="1454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890A6-40C9-222E-970E-036F1E7C7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3" y="1641475"/>
            <a:ext cx="1454150" cy="1454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CE769D-2DEA-79C0-D99D-D7FC999F0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075" y="1758950"/>
            <a:ext cx="1454150" cy="1454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5FEF1F-7E0A-24E7-868D-5C28D5725EB0}"/>
              </a:ext>
            </a:extLst>
          </p:cNvPr>
          <p:cNvSpPr txBox="1"/>
          <p:nvPr/>
        </p:nvSpPr>
        <p:spPr>
          <a:xfrm>
            <a:off x="12700" y="3213100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       REACT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10FA2-AF1B-8B50-E5F1-20C253DDDB4B}"/>
              </a:ext>
            </a:extLst>
          </p:cNvPr>
          <p:cNvSpPr txBox="1"/>
          <p:nvPr/>
        </p:nvSpPr>
        <p:spPr>
          <a:xfrm>
            <a:off x="3749676" y="3244334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SPRINBOOT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084315-0B2D-7E65-DC93-09E6D00F2FB2}"/>
              </a:ext>
            </a:extLst>
          </p:cNvPr>
          <p:cNvSpPr txBox="1"/>
          <p:nvPr/>
        </p:nvSpPr>
        <p:spPr>
          <a:xfrm>
            <a:off x="6996113" y="3213100"/>
            <a:ext cx="14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       SASS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DEAA0-1926-C499-4FF5-DC9D30476091}"/>
              </a:ext>
            </a:extLst>
          </p:cNvPr>
          <p:cNvSpPr txBox="1"/>
          <p:nvPr/>
        </p:nvSpPr>
        <p:spPr>
          <a:xfrm>
            <a:off x="10185400" y="324433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        CSS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ECBCCC1-E208-30D1-DA4A-8B5413254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4320380"/>
            <a:ext cx="1325563" cy="13255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2ED7A1-D059-4E19-46F4-640D0EC5F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263" y="4286245"/>
            <a:ext cx="1325563" cy="13255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B5FC8F-4498-0A32-0015-8340D8287EC7}"/>
              </a:ext>
            </a:extLst>
          </p:cNvPr>
          <p:cNvSpPr txBox="1"/>
          <p:nvPr/>
        </p:nvSpPr>
        <p:spPr>
          <a:xfrm>
            <a:off x="2752726" y="5835134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72865-6B21-57BB-B483-E3B40BA91CDD}"/>
              </a:ext>
            </a:extLst>
          </p:cNvPr>
          <p:cNvSpPr txBox="1"/>
          <p:nvPr/>
        </p:nvSpPr>
        <p:spPr>
          <a:xfrm>
            <a:off x="8564563" y="5830609"/>
            <a:ext cx="16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MY SQL</a:t>
            </a:r>
          </a:p>
        </p:txBody>
      </p:sp>
    </p:spTree>
    <p:extLst>
      <p:ext uri="{BB962C8B-B14F-4D97-AF65-F5344CB8AC3E}">
        <p14:creationId xmlns:p14="http://schemas.microsoft.com/office/powerpoint/2010/main" val="415543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25 L -2.08333E-6 1.4814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25 L -4.58333E-6 -3.7037E-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25 L 5E-6 2.59259E-6 " pathEditMode="relative" rAng="0" ptsTypes="AA">
                                      <p:cBhvr>
                                        <p:cTn id="10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5 L 3.33333E-6 2.96296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25 L -3.54167E-6 1.48148E-6 " pathEditMode="relative" rAng="0" ptsTypes="AA">
                                      <p:cBhvr>
                                        <p:cTn id="14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25 L 4.79167E-6 -2.96296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5 L -4.16667E-6 0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25 L 3.75E-6 2.22222E-6 " pathEditMode="relative" rAng="0" ptsTypes="AA">
                                      <p:cBhvr>
                                        <p:cTn id="20" dur="1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3" grpId="0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4A1FA7-1DEA-BA69-A8BD-A06AACF29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312"/>
            <a:ext cx="12065000" cy="3000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22606E-132B-6450-5836-9F695371D37D}"/>
              </a:ext>
            </a:extLst>
          </p:cNvPr>
          <p:cNvSpPr txBox="1"/>
          <p:nvPr/>
        </p:nvSpPr>
        <p:spPr>
          <a:xfrm>
            <a:off x="457200" y="18363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Arial Black" panose="020B0A04020102020204" pitchFamily="34" charset="0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411835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E15DDD-9A6D-1D7F-74AE-10B62AA51BA1}"/>
              </a:ext>
            </a:extLst>
          </p:cNvPr>
          <p:cNvSpPr txBox="1"/>
          <p:nvPr/>
        </p:nvSpPr>
        <p:spPr>
          <a:xfrm>
            <a:off x="2859087" y="2828835"/>
            <a:ext cx="6473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86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TECH STACK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TBI Laptop3</dc:creator>
  <cp:lastModifiedBy>TBI Laptop3</cp:lastModifiedBy>
  <cp:revision>1</cp:revision>
  <dcterms:created xsi:type="dcterms:W3CDTF">2024-07-29T02:01:10Z</dcterms:created>
  <dcterms:modified xsi:type="dcterms:W3CDTF">2024-07-29T02:01:10Z</dcterms:modified>
</cp:coreProperties>
</file>