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32"/>
  </p:notesMasterIdLst>
  <p:sldIdLst>
    <p:sldId id="300" r:id="rId2"/>
    <p:sldId id="269" r:id="rId3"/>
    <p:sldId id="271" r:id="rId4"/>
    <p:sldId id="273" r:id="rId5"/>
    <p:sldId id="282" r:id="rId6"/>
    <p:sldId id="275" r:id="rId7"/>
    <p:sldId id="276" r:id="rId8"/>
    <p:sldId id="277" r:id="rId9"/>
    <p:sldId id="278" r:id="rId10"/>
    <p:sldId id="283" r:id="rId11"/>
    <p:sldId id="304"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302" r:id="rId25"/>
    <p:sldId id="301" r:id="rId26"/>
    <p:sldId id="303" r:id="rId27"/>
    <p:sldId id="298" r:id="rId28"/>
    <p:sldId id="285" r:id="rId29"/>
    <p:sldId id="305" r:id="rId30"/>
    <p:sldId id="306"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1C588F-78BA-4287-90BF-2B699E383823}" v="39" dt="2024-12-10T20:18:07.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9" d="100"/>
          <a:sy n="69" d="100"/>
        </p:scale>
        <p:origin x="1200"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esh penala" userId="eccb51aa1e8375f2" providerId="LiveId" clId="{681C588F-78BA-4287-90BF-2B699E383823}"/>
    <pc:docChg chg="undo custSel addSld delSld modSld sldOrd modMainMaster">
      <pc:chgData name="nikesh penala" userId="eccb51aa1e8375f2" providerId="LiveId" clId="{681C588F-78BA-4287-90BF-2B699E383823}" dt="2024-12-10T20:18:35.812" v="1243" actId="732"/>
      <pc:docMkLst>
        <pc:docMk/>
      </pc:docMkLst>
      <pc:sldChg chg="modSp mod">
        <pc:chgData name="nikesh penala" userId="eccb51aa1e8375f2" providerId="LiveId" clId="{681C588F-78BA-4287-90BF-2B699E383823}" dt="2024-12-10T20:00:53.458" v="1051" actId="20577"/>
        <pc:sldMkLst>
          <pc:docMk/>
          <pc:sldMk cId="0" sldId="271"/>
        </pc:sldMkLst>
        <pc:spChg chg="mod">
          <ac:chgData name="nikesh penala" userId="eccb51aa1e8375f2" providerId="LiveId" clId="{681C588F-78BA-4287-90BF-2B699E383823}" dt="2024-12-10T20:00:53.458" v="1051" actId="20577"/>
          <ac:spMkLst>
            <pc:docMk/>
            <pc:sldMk cId="0" sldId="271"/>
            <ac:spMk id="1048602" creationId="{00000000-0000-0000-0000-000000000000}"/>
          </ac:spMkLst>
        </pc:spChg>
        <pc:spChg chg="mod">
          <ac:chgData name="nikesh penala" userId="eccb51aa1e8375f2" providerId="LiveId" clId="{681C588F-78BA-4287-90BF-2B699E383823}" dt="2024-12-10T19:05:13.661" v="63" actId="113"/>
          <ac:spMkLst>
            <pc:docMk/>
            <pc:sldMk cId="0" sldId="271"/>
            <ac:spMk id="1048603" creationId="{00000000-0000-0000-0000-000000000000}"/>
          </ac:spMkLst>
        </pc:spChg>
      </pc:sldChg>
      <pc:sldChg chg="del">
        <pc:chgData name="nikesh penala" userId="eccb51aa1e8375f2" providerId="LiveId" clId="{681C588F-78BA-4287-90BF-2B699E383823}" dt="2024-12-10T19:06:09.086" v="118" actId="2696"/>
        <pc:sldMkLst>
          <pc:docMk/>
          <pc:sldMk cId="0" sldId="272"/>
        </pc:sldMkLst>
      </pc:sldChg>
      <pc:sldChg chg="addSp delSp modSp mod">
        <pc:chgData name="nikesh penala" userId="eccb51aa1e8375f2" providerId="LiveId" clId="{681C588F-78BA-4287-90BF-2B699E383823}" dt="2024-12-10T20:13:29.913" v="1211" actId="1076"/>
        <pc:sldMkLst>
          <pc:docMk/>
          <pc:sldMk cId="0" sldId="273"/>
        </pc:sldMkLst>
        <pc:spChg chg="add del">
          <ac:chgData name="nikesh penala" userId="eccb51aa1e8375f2" providerId="LiveId" clId="{681C588F-78BA-4287-90BF-2B699E383823}" dt="2024-12-10T19:09:34.391" v="146" actId="22"/>
          <ac:spMkLst>
            <pc:docMk/>
            <pc:sldMk cId="0" sldId="273"/>
            <ac:spMk id="3" creationId="{C7D8FBC2-217E-723D-F912-C6EE3AB60726}"/>
          </ac:spMkLst>
        </pc:spChg>
        <pc:spChg chg="mod">
          <ac:chgData name="nikesh penala" userId="eccb51aa1e8375f2" providerId="LiveId" clId="{681C588F-78BA-4287-90BF-2B699E383823}" dt="2024-12-10T20:13:29.913" v="1211" actId="1076"/>
          <ac:spMkLst>
            <pc:docMk/>
            <pc:sldMk cId="0" sldId="273"/>
            <ac:spMk id="1048606" creationId="{00000000-0000-0000-0000-000000000000}"/>
          </ac:spMkLst>
        </pc:spChg>
        <pc:spChg chg="mod">
          <ac:chgData name="nikesh penala" userId="eccb51aa1e8375f2" providerId="LiveId" clId="{681C588F-78BA-4287-90BF-2B699E383823}" dt="2024-12-10T20:13:25.483" v="1210" actId="1076"/>
          <ac:spMkLst>
            <pc:docMk/>
            <pc:sldMk cId="0" sldId="273"/>
            <ac:spMk id="1048607" creationId="{00000000-0000-0000-0000-000000000000}"/>
          </ac:spMkLst>
        </pc:spChg>
      </pc:sldChg>
      <pc:sldChg chg="addSp delSp modSp mod">
        <pc:chgData name="nikesh penala" userId="eccb51aa1e8375f2" providerId="LiveId" clId="{681C588F-78BA-4287-90BF-2B699E383823}" dt="2024-12-10T20:13:51.061" v="1212" actId="123"/>
        <pc:sldMkLst>
          <pc:docMk/>
          <pc:sldMk cId="0" sldId="275"/>
        </pc:sldMkLst>
        <pc:spChg chg="add mod">
          <ac:chgData name="nikesh penala" userId="eccb51aa1e8375f2" providerId="LiveId" clId="{681C588F-78BA-4287-90BF-2B699E383823}" dt="2024-12-10T19:17:46.063" v="239"/>
          <ac:spMkLst>
            <pc:docMk/>
            <pc:sldMk cId="0" sldId="275"/>
            <ac:spMk id="2" creationId="{241560AF-FEED-0F6E-72AE-D8D2287FFC83}"/>
          </ac:spMkLst>
        </pc:spChg>
        <pc:spChg chg="add del mod">
          <ac:chgData name="nikesh penala" userId="eccb51aa1e8375f2" providerId="LiveId" clId="{681C588F-78BA-4287-90BF-2B699E383823}" dt="2024-12-10T20:13:51.061" v="1212" actId="123"/>
          <ac:spMkLst>
            <pc:docMk/>
            <pc:sldMk cId="0" sldId="275"/>
            <ac:spMk id="1048610" creationId="{00000000-0000-0000-0000-000000000000}"/>
          </ac:spMkLst>
        </pc:spChg>
        <pc:spChg chg="mod">
          <ac:chgData name="nikesh penala" userId="eccb51aa1e8375f2" providerId="LiveId" clId="{681C588F-78BA-4287-90BF-2B699E383823}" dt="2024-12-10T19:25:15.780" v="304" actId="1076"/>
          <ac:spMkLst>
            <pc:docMk/>
            <pc:sldMk cId="0" sldId="275"/>
            <ac:spMk id="1048611" creationId="{00000000-0000-0000-0000-000000000000}"/>
          </ac:spMkLst>
        </pc:spChg>
      </pc:sldChg>
      <pc:sldChg chg="modSp mod">
        <pc:chgData name="nikesh penala" userId="eccb51aa1e8375f2" providerId="LiveId" clId="{681C588F-78BA-4287-90BF-2B699E383823}" dt="2024-12-10T20:15:09.929" v="1215" actId="1076"/>
        <pc:sldMkLst>
          <pc:docMk/>
          <pc:sldMk cId="0" sldId="276"/>
        </pc:sldMkLst>
        <pc:spChg chg="mod">
          <ac:chgData name="nikesh penala" userId="eccb51aa1e8375f2" providerId="LiveId" clId="{681C588F-78BA-4287-90BF-2B699E383823}" dt="2024-12-10T20:15:09.929" v="1215" actId="1076"/>
          <ac:spMkLst>
            <pc:docMk/>
            <pc:sldMk cId="0" sldId="276"/>
            <ac:spMk id="1048612" creationId="{00000000-0000-0000-0000-000000000000}"/>
          </ac:spMkLst>
        </pc:spChg>
        <pc:spChg chg="mod">
          <ac:chgData name="nikesh penala" userId="eccb51aa1e8375f2" providerId="LiveId" clId="{681C588F-78BA-4287-90BF-2B699E383823}" dt="2024-12-10T20:15:04.969" v="1214" actId="1076"/>
          <ac:spMkLst>
            <pc:docMk/>
            <pc:sldMk cId="0" sldId="276"/>
            <ac:spMk id="1048613" creationId="{00000000-0000-0000-0000-000000000000}"/>
          </ac:spMkLst>
        </pc:spChg>
      </pc:sldChg>
      <pc:sldChg chg="modSp mod">
        <pc:chgData name="nikesh penala" userId="eccb51aa1e8375f2" providerId="LiveId" clId="{681C588F-78BA-4287-90BF-2B699E383823}" dt="2024-12-10T19:41:42.456" v="744" actId="1076"/>
        <pc:sldMkLst>
          <pc:docMk/>
          <pc:sldMk cId="0" sldId="277"/>
        </pc:sldMkLst>
        <pc:spChg chg="mod">
          <ac:chgData name="nikesh penala" userId="eccb51aa1e8375f2" providerId="LiveId" clId="{681C588F-78BA-4287-90BF-2B699E383823}" dt="2024-12-10T19:41:33.085" v="743" actId="1076"/>
          <ac:spMkLst>
            <pc:docMk/>
            <pc:sldMk cId="0" sldId="277"/>
            <ac:spMk id="1048614" creationId="{00000000-0000-0000-0000-000000000000}"/>
          </ac:spMkLst>
        </pc:spChg>
        <pc:spChg chg="mod">
          <ac:chgData name="nikesh penala" userId="eccb51aa1e8375f2" providerId="LiveId" clId="{681C588F-78BA-4287-90BF-2B699E383823}" dt="2024-12-10T19:41:42.456" v="744" actId="1076"/>
          <ac:spMkLst>
            <pc:docMk/>
            <pc:sldMk cId="0" sldId="277"/>
            <ac:spMk id="1048615" creationId="{00000000-0000-0000-0000-000000000000}"/>
          </ac:spMkLst>
        </pc:spChg>
      </pc:sldChg>
      <pc:sldChg chg="addSp delSp modSp mod ord">
        <pc:chgData name="nikesh penala" userId="eccb51aa1e8375f2" providerId="LiveId" clId="{681C588F-78BA-4287-90BF-2B699E383823}" dt="2024-12-10T19:37:21.896" v="688" actId="1076"/>
        <pc:sldMkLst>
          <pc:docMk/>
          <pc:sldMk cId="0" sldId="278"/>
        </pc:sldMkLst>
        <pc:spChg chg="add mod">
          <ac:chgData name="nikesh penala" userId="eccb51aa1e8375f2" providerId="LiveId" clId="{681C588F-78BA-4287-90BF-2B699E383823}" dt="2024-12-10T19:37:15.693" v="687" actId="1076"/>
          <ac:spMkLst>
            <pc:docMk/>
            <pc:sldMk cId="0" sldId="278"/>
            <ac:spMk id="2" creationId="{8181E469-393C-FC90-8D4E-7B5A4C8009E4}"/>
          </ac:spMkLst>
        </pc:spChg>
        <pc:spChg chg="del mod">
          <ac:chgData name="nikesh penala" userId="eccb51aa1e8375f2" providerId="LiveId" clId="{681C588F-78BA-4287-90BF-2B699E383823}" dt="2024-12-10T19:35:33.542" v="679"/>
          <ac:spMkLst>
            <pc:docMk/>
            <pc:sldMk cId="0" sldId="278"/>
            <ac:spMk id="1048616" creationId="{00000000-0000-0000-0000-000000000000}"/>
          </ac:spMkLst>
        </pc:spChg>
        <pc:spChg chg="mod">
          <ac:chgData name="nikesh penala" userId="eccb51aa1e8375f2" providerId="LiveId" clId="{681C588F-78BA-4287-90BF-2B699E383823}" dt="2024-12-10T19:37:21.896" v="688" actId="1076"/>
          <ac:spMkLst>
            <pc:docMk/>
            <pc:sldMk cId="0" sldId="278"/>
            <ac:spMk id="1048617" creationId="{00000000-0000-0000-0000-000000000000}"/>
          </ac:spMkLst>
        </pc:spChg>
      </pc:sldChg>
      <pc:sldChg chg="modSp del mod">
        <pc:chgData name="nikesh penala" userId="eccb51aa1e8375f2" providerId="LiveId" clId="{681C588F-78BA-4287-90BF-2B699E383823}" dt="2024-12-10T19:43:16.215" v="745" actId="2696"/>
        <pc:sldMkLst>
          <pc:docMk/>
          <pc:sldMk cId="0" sldId="280"/>
        </pc:sldMkLst>
        <pc:spChg chg="mod">
          <ac:chgData name="nikesh penala" userId="eccb51aa1e8375f2" providerId="LiveId" clId="{681C588F-78BA-4287-90BF-2B699E383823}" dt="2024-12-10T14:59:48.416" v="57" actId="27636"/>
          <ac:spMkLst>
            <pc:docMk/>
            <pc:sldMk cId="0" sldId="280"/>
            <ac:spMk id="1048620" creationId="{00000000-0000-0000-0000-000000000000}"/>
          </ac:spMkLst>
        </pc:spChg>
        <pc:spChg chg="mod">
          <ac:chgData name="nikesh penala" userId="eccb51aa1e8375f2" providerId="LiveId" clId="{681C588F-78BA-4287-90BF-2B699E383823}" dt="2024-12-10T14:58:16.730" v="53"/>
          <ac:spMkLst>
            <pc:docMk/>
            <pc:sldMk cId="0" sldId="280"/>
            <ac:spMk id="1048621" creationId="{00000000-0000-0000-0000-000000000000}"/>
          </ac:spMkLst>
        </pc:spChg>
      </pc:sldChg>
      <pc:sldChg chg="modSp del">
        <pc:chgData name="nikesh penala" userId="eccb51aa1e8375f2" providerId="LiveId" clId="{681C588F-78BA-4287-90BF-2B699E383823}" dt="2024-12-10T19:32:30.927" v="630" actId="2696"/>
        <pc:sldMkLst>
          <pc:docMk/>
          <pc:sldMk cId="0" sldId="281"/>
        </pc:sldMkLst>
        <pc:spChg chg="mod">
          <ac:chgData name="nikesh penala" userId="eccb51aa1e8375f2" providerId="LiveId" clId="{681C588F-78BA-4287-90BF-2B699E383823}" dt="2024-12-10T14:58:16.730" v="53"/>
          <ac:spMkLst>
            <pc:docMk/>
            <pc:sldMk cId="0" sldId="281"/>
            <ac:spMk id="2" creationId="{00000000-0000-0000-0000-000000000000}"/>
          </ac:spMkLst>
        </pc:spChg>
        <pc:spChg chg="mod">
          <ac:chgData name="nikesh penala" userId="eccb51aa1e8375f2" providerId="LiveId" clId="{681C588F-78BA-4287-90BF-2B699E383823}" dt="2024-12-10T14:58:16.730" v="53"/>
          <ac:spMkLst>
            <pc:docMk/>
            <pc:sldMk cId="0" sldId="281"/>
            <ac:spMk id="3" creationId="{00000000-0000-0000-0000-000000000000}"/>
          </ac:spMkLst>
        </pc:spChg>
      </pc:sldChg>
      <pc:sldChg chg="modSp mod">
        <pc:chgData name="nikesh penala" userId="eccb51aa1e8375f2" providerId="LiveId" clId="{681C588F-78BA-4287-90BF-2B699E383823}" dt="2024-12-10T19:15:35.637" v="219" actId="207"/>
        <pc:sldMkLst>
          <pc:docMk/>
          <pc:sldMk cId="0" sldId="282"/>
        </pc:sldMkLst>
        <pc:spChg chg="mod">
          <ac:chgData name="nikesh penala" userId="eccb51aa1e8375f2" providerId="LiveId" clId="{681C588F-78BA-4287-90BF-2B699E383823}" dt="2024-12-10T19:15:24.685" v="217" actId="207"/>
          <ac:spMkLst>
            <pc:docMk/>
            <pc:sldMk cId="0" sldId="282"/>
            <ac:spMk id="2" creationId="{00000000-0000-0000-0000-000000000000}"/>
          </ac:spMkLst>
        </pc:spChg>
        <pc:spChg chg="mod">
          <ac:chgData name="nikesh penala" userId="eccb51aa1e8375f2" providerId="LiveId" clId="{681C588F-78BA-4287-90BF-2B699E383823}" dt="2024-12-10T19:15:35.637" v="219" actId="207"/>
          <ac:spMkLst>
            <pc:docMk/>
            <pc:sldMk cId="0" sldId="282"/>
            <ac:spMk id="3" creationId="{00000000-0000-0000-0000-000000000000}"/>
          </ac:spMkLst>
        </pc:spChg>
      </pc:sldChg>
      <pc:sldChg chg="addSp delSp modSp mod">
        <pc:chgData name="nikesh penala" userId="eccb51aa1e8375f2" providerId="LiveId" clId="{681C588F-78BA-4287-90BF-2B699E383823}" dt="2024-12-10T19:41:12.257" v="742" actId="1076"/>
        <pc:sldMkLst>
          <pc:docMk/>
          <pc:sldMk cId="0" sldId="283"/>
        </pc:sldMkLst>
        <pc:spChg chg="mod">
          <ac:chgData name="nikesh penala" userId="eccb51aa1e8375f2" providerId="LiveId" clId="{681C588F-78BA-4287-90BF-2B699E383823}" dt="2024-12-10T19:41:01.938" v="741" actId="113"/>
          <ac:spMkLst>
            <pc:docMk/>
            <pc:sldMk cId="0" sldId="283"/>
            <ac:spMk id="3" creationId="{00000000-0000-0000-0000-000000000000}"/>
          </ac:spMkLst>
        </pc:spChg>
        <pc:spChg chg="add del mod">
          <ac:chgData name="nikesh penala" userId="eccb51aa1e8375f2" providerId="LiveId" clId="{681C588F-78BA-4287-90BF-2B699E383823}" dt="2024-12-10T19:39:28.456" v="695"/>
          <ac:spMkLst>
            <pc:docMk/>
            <pc:sldMk cId="0" sldId="283"/>
            <ac:spMk id="5" creationId="{FB04AF71-0E0A-F4DF-279F-A27E14330C87}"/>
          </ac:spMkLst>
        </pc:spChg>
        <pc:spChg chg="add del mod">
          <ac:chgData name="nikesh penala" userId="eccb51aa1e8375f2" providerId="LiveId" clId="{681C588F-78BA-4287-90BF-2B699E383823}" dt="2024-12-10T19:39:44.894" v="699" actId="478"/>
          <ac:spMkLst>
            <pc:docMk/>
            <pc:sldMk cId="0" sldId="283"/>
            <ac:spMk id="8" creationId="{26097FBD-C21A-94D3-F6E0-9BEEAE6D68E6}"/>
          </ac:spMkLst>
        </pc:spChg>
        <pc:picChg chg="del">
          <ac:chgData name="nikesh penala" userId="eccb51aa1e8375f2" providerId="LiveId" clId="{681C588F-78BA-4287-90BF-2B699E383823}" dt="2024-12-10T19:38:39.504" v="691" actId="21"/>
          <ac:picMkLst>
            <pc:docMk/>
            <pc:sldMk cId="0" sldId="283"/>
            <ac:picMk id="4" creationId="{00000000-0000-0000-0000-000000000000}"/>
          </ac:picMkLst>
        </pc:picChg>
        <pc:picChg chg="add del mod">
          <ac:chgData name="nikesh penala" userId="eccb51aa1e8375f2" providerId="LiveId" clId="{681C588F-78BA-4287-90BF-2B699E383823}" dt="2024-12-10T19:41:12.257" v="742" actId="1076"/>
          <ac:picMkLst>
            <pc:docMk/>
            <pc:sldMk cId="0" sldId="283"/>
            <ac:picMk id="6" creationId="{4055F315-20B6-9E23-B0DB-D9B011BEBC09}"/>
          </ac:picMkLst>
        </pc:picChg>
      </pc:sldChg>
      <pc:sldChg chg="modSp mod">
        <pc:chgData name="nikesh penala" userId="eccb51aa1e8375f2" providerId="LiveId" clId="{681C588F-78BA-4287-90BF-2B699E383823}" dt="2024-12-10T20:16:39.792" v="1227" actId="1076"/>
        <pc:sldMkLst>
          <pc:docMk/>
          <pc:sldMk cId="0" sldId="285"/>
        </pc:sldMkLst>
        <pc:spChg chg="mod">
          <ac:chgData name="nikesh penala" userId="eccb51aa1e8375f2" providerId="LiveId" clId="{681C588F-78BA-4287-90BF-2B699E383823}" dt="2024-12-10T20:16:39.792" v="1227" actId="1076"/>
          <ac:spMkLst>
            <pc:docMk/>
            <pc:sldMk cId="0" sldId="285"/>
            <ac:spMk id="1048618" creationId="{00000000-0000-0000-0000-000000000000}"/>
          </ac:spMkLst>
        </pc:spChg>
        <pc:spChg chg="mod">
          <ac:chgData name="nikesh penala" userId="eccb51aa1e8375f2" providerId="LiveId" clId="{681C588F-78BA-4287-90BF-2B699E383823}" dt="2024-12-10T20:16:24.996" v="1224" actId="1076"/>
          <ac:spMkLst>
            <pc:docMk/>
            <pc:sldMk cId="0" sldId="285"/>
            <ac:spMk id="1048619" creationId="{00000000-0000-0000-0000-000000000000}"/>
          </ac:spMkLst>
        </pc:spChg>
      </pc:sldChg>
      <pc:sldChg chg="modSp mod">
        <pc:chgData name="nikesh penala" userId="eccb51aa1e8375f2" providerId="LiveId" clId="{681C588F-78BA-4287-90BF-2B699E383823}" dt="2024-12-10T19:59:02.823" v="995" actId="14100"/>
        <pc:sldMkLst>
          <pc:docMk/>
          <pc:sldMk cId="0" sldId="286"/>
        </pc:sldMkLst>
        <pc:spChg chg="mod">
          <ac:chgData name="nikesh penala" userId="eccb51aa1e8375f2" providerId="LiveId" clId="{681C588F-78BA-4287-90BF-2B699E383823}" dt="2024-12-10T19:59:02.823" v="995" actId="14100"/>
          <ac:spMkLst>
            <pc:docMk/>
            <pc:sldMk cId="0" sldId="286"/>
            <ac:spMk id="2" creationId="{00000000-0000-0000-0000-000000000000}"/>
          </ac:spMkLst>
        </pc:spChg>
        <pc:spChg chg="mod">
          <ac:chgData name="nikesh penala" userId="eccb51aa1e8375f2" providerId="LiveId" clId="{681C588F-78BA-4287-90BF-2B699E383823}" dt="2024-12-10T19:58:19.807" v="989" actId="20577"/>
          <ac:spMkLst>
            <pc:docMk/>
            <pc:sldMk cId="0" sldId="286"/>
            <ac:spMk id="3" creationId="{00000000-0000-0000-0000-000000000000}"/>
          </ac:spMkLst>
        </pc:spChg>
      </pc:sldChg>
      <pc:sldChg chg="modSp mod">
        <pc:chgData name="nikesh penala" userId="eccb51aa1e8375f2" providerId="LiveId" clId="{681C588F-78BA-4287-90BF-2B699E383823}" dt="2024-12-10T19:58:04.062" v="986" actId="14100"/>
        <pc:sldMkLst>
          <pc:docMk/>
          <pc:sldMk cId="0" sldId="287"/>
        </pc:sldMkLst>
        <pc:spChg chg="mod">
          <ac:chgData name="nikesh penala" userId="eccb51aa1e8375f2" providerId="LiveId" clId="{681C588F-78BA-4287-90BF-2B699E383823}" dt="2024-12-10T19:57:52.544" v="982" actId="20577"/>
          <ac:spMkLst>
            <pc:docMk/>
            <pc:sldMk cId="0" sldId="287"/>
            <ac:spMk id="3" creationId="{00000000-0000-0000-0000-000000000000}"/>
          </ac:spMkLst>
        </pc:spChg>
        <pc:picChg chg="mod">
          <ac:chgData name="nikesh penala" userId="eccb51aa1e8375f2" providerId="LiveId" clId="{681C588F-78BA-4287-90BF-2B699E383823}" dt="2024-12-10T19:58:04.062" v="986" actId="14100"/>
          <ac:picMkLst>
            <pc:docMk/>
            <pc:sldMk cId="0" sldId="287"/>
            <ac:picMk id="4" creationId="{00000000-0000-0000-0000-000000000000}"/>
          </ac:picMkLst>
        </pc:picChg>
      </pc:sldChg>
      <pc:sldChg chg="modSp mod">
        <pc:chgData name="nikesh penala" userId="eccb51aa1e8375f2" providerId="LiveId" clId="{681C588F-78BA-4287-90BF-2B699E383823}" dt="2024-12-10T19:57:36.062" v="978" actId="14100"/>
        <pc:sldMkLst>
          <pc:docMk/>
          <pc:sldMk cId="0" sldId="288"/>
        </pc:sldMkLst>
        <pc:spChg chg="mod">
          <ac:chgData name="nikesh penala" userId="eccb51aa1e8375f2" providerId="LiveId" clId="{681C588F-78BA-4287-90BF-2B699E383823}" dt="2024-12-10T19:57:27.379" v="976" actId="20577"/>
          <ac:spMkLst>
            <pc:docMk/>
            <pc:sldMk cId="0" sldId="288"/>
            <ac:spMk id="3" creationId="{00000000-0000-0000-0000-000000000000}"/>
          </ac:spMkLst>
        </pc:spChg>
        <pc:picChg chg="mod">
          <ac:chgData name="nikesh penala" userId="eccb51aa1e8375f2" providerId="LiveId" clId="{681C588F-78BA-4287-90BF-2B699E383823}" dt="2024-12-10T19:57:36.062" v="978" actId="14100"/>
          <ac:picMkLst>
            <pc:docMk/>
            <pc:sldMk cId="0" sldId="288"/>
            <ac:picMk id="2" creationId="{1202DB87-8C7F-D92C-7564-57A2F15F0EFF}"/>
          </ac:picMkLst>
        </pc:picChg>
      </pc:sldChg>
      <pc:sldChg chg="modSp add del mod">
        <pc:chgData name="nikesh penala" userId="eccb51aa1e8375f2" providerId="LiveId" clId="{681C588F-78BA-4287-90BF-2B699E383823}" dt="2024-12-10T20:01:17.500" v="1053" actId="2696"/>
        <pc:sldMkLst>
          <pc:docMk/>
          <pc:sldMk cId="0" sldId="289"/>
        </pc:sldMkLst>
        <pc:spChg chg="mod">
          <ac:chgData name="nikesh penala" userId="eccb51aa1e8375f2" providerId="LiveId" clId="{681C588F-78BA-4287-90BF-2B699E383823}" dt="2024-12-10T19:56:51" v="970" actId="20577"/>
          <ac:spMkLst>
            <pc:docMk/>
            <pc:sldMk cId="0" sldId="289"/>
            <ac:spMk id="3" creationId="{00000000-0000-0000-0000-000000000000}"/>
          </ac:spMkLst>
        </pc:spChg>
        <pc:picChg chg="mod">
          <ac:chgData name="nikesh penala" userId="eccb51aa1e8375f2" providerId="LiveId" clId="{681C588F-78BA-4287-90BF-2B699E383823}" dt="2024-12-10T19:57:14.109" v="973" actId="1076"/>
          <ac:picMkLst>
            <pc:docMk/>
            <pc:sldMk cId="0" sldId="289"/>
            <ac:picMk id="4" creationId="{00000000-0000-0000-0000-000000000000}"/>
          </ac:picMkLst>
        </pc:picChg>
      </pc:sldChg>
      <pc:sldChg chg="modSp mod">
        <pc:chgData name="nikesh penala" userId="eccb51aa1e8375f2" providerId="LiveId" clId="{681C588F-78BA-4287-90BF-2B699E383823}" dt="2024-12-10T20:15:49.994" v="1221" actId="1076"/>
        <pc:sldMkLst>
          <pc:docMk/>
          <pc:sldMk cId="0" sldId="290"/>
        </pc:sldMkLst>
        <pc:spChg chg="mod">
          <ac:chgData name="nikesh penala" userId="eccb51aa1e8375f2" providerId="LiveId" clId="{681C588F-78BA-4287-90BF-2B699E383823}" dt="2024-12-10T19:56:09.104" v="963" actId="20577"/>
          <ac:spMkLst>
            <pc:docMk/>
            <pc:sldMk cId="0" sldId="290"/>
            <ac:spMk id="3" creationId="{00000000-0000-0000-0000-000000000000}"/>
          </ac:spMkLst>
        </pc:spChg>
        <pc:picChg chg="mod">
          <ac:chgData name="nikesh penala" userId="eccb51aa1e8375f2" providerId="LiveId" clId="{681C588F-78BA-4287-90BF-2B699E383823}" dt="2024-12-10T20:15:49.994" v="1221" actId="1076"/>
          <ac:picMkLst>
            <pc:docMk/>
            <pc:sldMk cId="0" sldId="290"/>
            <ac:picMk id="4" creationId="{00000000-0000-0000-0000-000000000000}"/>
          </ac:picMkLst>
        </pc:picChg>
      </pc:sldChg>
      <pc:sldChg chg="modSp mod">
        <pc:chgData name="nikesh penala" userId="eccb51aa1e8375f2" providerId="LiveId" clId="{681C588F-78BA-4287-90BF-2B699E383823}" dt="2024-12-10T19:55:51.701" v="960" actId="14100"/>
        <pc:sldMkLst>
          <pc:docMk/>
          <pc:sldMk cId="0" sldId="291"/>
        </pc:sldMkLst>
        <pc:spChg chg="mod">
          <ac:chgData name="nikesh penala" userId="eccb51aa1e8375f2" providerId="LiveId" clId="{681C588F-78BA-4287-90BF-2B699E383823}" dt="2024-12-10T19:55:42.764" v="958" actId="20577"/>
          <ac:spMkLst>
            <pc:docMk/>
            <pc:sldMk cId="0" sldId="291"/>
            <ac:spMk id="3" creationId="{00000000-0000-0000-0000-000000000000}"/>
          </ac:spMkLst>
        </pc:spChg>
        <pc:picChg chg="mod">
          <ac:chgData name="nikesh penala" userId="eccb51aa1e8375f2" providerId="LiveId" clId="{681C588F-78BA-4287-90BF-2B699E383823}" dt="2024-12-10T19:55:51.701" v="960" actId="14100"/>
          <ac:picMkLst>
            <pc:docMk/>
            <pc:sldMk cId="0" sldId="291"/>
            <ac:picMk id="4" creationId="{00000000-0000-0000-0000-000000000000}"/>
          </ac:picMkLst>
        </pc:picChg>
      </pc:sldChg>
      <pc:sldChg chg="modSp mod">
        <pc:chgData name="nikesh penala" userId="eccb51aa1e8375f2" providerId="LiveId" clId="{681C588F-78BA-4287-90BF-2B699E383823}" dt="2024-12-10T19:55:18.541" v="954" actId="14100"/>
        <pc:sldMkLst>
          <pc:docMk/>
          <pc:sldMk cId="0" sldId="292"/>
        </pc:sldMkLst>
        <pc:spChg chg="mod">
          <ac:chgData name="nikesh penala" userId="eccb51aa1e8375f2" providerId="LiveId" clId="{681C588F-78BA-4287-90BF-2B699E383823}" dt="2024-12-10T19:55:08.557" v="952" actId="20577"/>
          <ac:spMkLst>
            <pc:docMk/>
            <pc:sldMk cId="0" sldId="292"/>
            <ac:spMk id="3" creationId="{00000000-0000-0000-0000-000000000000}"/>
          </ac:spMkLst>
        </pc:spChg>
        <pc:picChg chg="mod">
          <ac:chgData name="nikesh penala" userId="eccb51aa1e8375f2" providerId="LiveId" clId="{681C588F-78BA-4287-90BF-2B699E383823}" dt="2024-12-10T19:55:18.541" v="954" actId="14100"/>
          <ac:picMkLst>
            <pc:docMk/>
            <pc:sldMk cId="0" sldId="292"/>
            <ac:picMk id="4" creationId="{00000000-0000-0000-0000-000000000000}"/>
          </ac:picMkLst>
        </pc:picChg>
      </pc:sldChg>
      <pc:sldChg chg="modSp mod">
        <pc:chgData name="nikesh penala" userId="eccb51aa1e8375f2" providerId="LiveId" clId="{681C588F-78BA-4287-90BF-2B699E383823}" dt="2024-12-10T19:53:45.637" v="942" actId="14100"/>
        <pc:sldMkLst>
          <pc:docMk/>
          <pc:sldMk cId="0" sldId="293"/>
        </pc:sldMkLst>
        <pc:spChg chg="mod">
          <ac:chgData name="nikesh penala" userId="eccb51aa1e8375f2" providerId="LiveId" clId="{681C588F-78BA-4287-90BF-2B699E383823}" dt="2024-12-10T19:53:37.070" v="940" actId="20577"/>
          <ac:spMkLst>
            <pc:docMk/>
            <pc:sldMk cId="0" sldId="293"/>
            <ac:spMk id="3" creationId="{00000000-0000-0000-0000-000000000000}"/>
          </ac:spMkLst>
        </pc:spChg>
        <pc:picChg chg="mod">
          <ac:chgData name="nikesh penala" userId="eccb51aa1e8375f2" providerId="LiveId" clId="{681C588F-78BA-4287-90BF-2B699E383823}" dt="2024-12-10T19:53:45.637" v="942" actId="14100"/>
          <ac:picMkLst>
            <pc:docMk/>
            <pc:sldMk cId="0" sldId="293"/>
            <ac:picMk id="4" creationId="{00000000-0000-0000-0000-000000000000}"/>
          </ac:picMkLst>
        </pc:picChg>
      </pc:sldChg>
      <pc:sldChg chg="modSp mod">
        <pc:chgData name="nikesh penala" userId="eccb51aa1e8375f2" providerId="LiveId" clId="{681C588F-78BA-4287-90BF-2B699E383823}" dt="2024-12-10T19:54:23.389" v="949" actId="14100"/>
        <pc:sldMkLst>
          <pc:docMk/>
          <pc:sldMk cId="0" sldId="294"/>
        </pc:sldMkLst>
        <pc:spChg chg="mod">
          <ac:chgData name="nikesh penala" userId="eccb51aa1e8375f2" providerId="LiveId" clId="{681C588F-78BA-4287-90BF-2B699E383823}" dt="2024-12-10T19:53:59.537" v="945" actId="20577"/>
          <ac:spMkLst>
            <pc:docMk/>
            <pc:sldMk cId="0" sldId="294"/>
            <ac:spMk id="3" creationId="{00000000-0000-0000-0000-000000000000}"/>
          </ac:spMkLst>
        </pc:spChg>
        <pc:picChg chg="mod">
          <ac:chgData name="nikesh penala" userId="eccb51aa1e8375f2" providerId="LiveId" clId="{681C588F-78BA-4287-90BF-2B699E383823}" dt="2024-12-10T19:54:23.389" v="949" actId="14100"/>
          <ac:picMkLst>
            <pc:docMk/>
            <pc:sldMk cId="0" sldId="294"/>
            <ac:picMk id="4" creationId="{00000000-0000-0000-0000-000000000000}"/>
          </ac:picMkLst>
        </pc:picChg>
      </pc:sldChg>
      <pc:sldChg chg="modSp mod">
        <pc:chgData name="nikesh penala" userId="eccb51aa1e8375f2" providerId="LiveId" clId="{681C588F-78BA-4287-90BF-2B699E383823}" dt="2024-12-10T19:53:22.880" v="937" actId="14100"/>
        <pc:sldMkLst>
          <pc:docMk/>
          <pc:sldMk cId="0" sldId="295"/>
        </pc:sldMkLst>
        <pc:spChg chg="mod">
          <ac:chgData name="nikesh penala" userId="eccb51aa1e8375f2" providerId="LiveId" clId="{681C588F-78BA-4287-90BF-2B699E383823}" dt="2024-12-10T19:53:17.122" v="935" actId="20577"/>
          <ac:spMkLst>
            <pc:docMk/>
            <pc:sldMk cId="0" sldId="295"/>
            <ac:spMk id="3" creationId="{00000000-0000-0000-0000-000000000000}"/>
          </ac:spMkLst>
        </pc:spChg>
        <pc:picChg chg="mod">
          <ac:chgData name="nikesh penala" userId="eccb51aa1e8375f2" providerId="LiveId" clId="{681C588F-78BA-4287-90BF-2B699E383823}" dt="2024-12-10T19:53:22.880" v="937" actId="14100"/>
          <ac:picMkLst>
            <pc:docMk/>
            <pc:sldMk cId="0" sldId="295"/>
            <ac:picMk id="4" creationId="{00000000-0000-0000-0000-000000000000}"/>
          </ac:picMkLst>
        </pc:picChg>
      </pc:sldChg>
      <pc:sldChg chg="modSp mod">
        <pc:chgData name="nikesh penala" userId="eccb51aa1e8375f2" providerId="LiveId" clId="{681C588F-78BA-4287-90BF-2B699E383823}" dt="2024-12-10T19:53:03.768" v="932" actId="20577"/>
        <pc:sldMkLst>
          <pc:docMk/>
          <pc:sldMk cId="0" sldId="296"/>
        </pc:sldMkLst>
        <pc:spChg chg="mod">
          <ac:chgData name="nikesh penala" userId="eccb51aa1e8375f2" providerId="LiveId" clId="{681C588F-78BA-4287-90BF-2B699E383823}" dt="2024-12-10T19:53:03.768" v="932" actId="20577"/>
          <ac:spMkLst>
            <pc:docMk/>
            <pc:sldMk cId="0" sldId="296"/>
            <ac:spMk id="3" creationId="{00000000-0000-0000-0000-000000000000}"/>
          </ac:spMkLst>
        </pc:spChg>
        <pc:picChg chg="mod">
          <ac:chgData name="nikesh penala" userId="eccb51aa1e8375f2" providerId="LiveId" clId="{681C588F-78BA-4287-90BF-2B699E383823}" dt="2024-12-10T19:52:47.804" v="927" actId="14100"/>
          <ac:picMkLst>
            <pc:docMk/>
            <pc:sldMk cId="0" sldId="296"/>
            <ac:picMk id="4" creationId="{00000000-0000-0000-0000-000000000000}"/>
          </ac:picMkLst>
        </pc:picChg>
      </pc:sldChg>
      <pc:sldChg chg="modSp mod">
        <pc:chgData name="nikesh penala" userId="eccb51aa1e8375f2" providerId="LiveId" clId="{681C588F-78BA-4287-90BF-2B699E383823}" dt="2024-12-10T19:52:35.603" v="925" actId="1076"/>
        <pc:sldMkLst>
          <pc:docMk/>
          <pc:sldMk cId="0" sldId="297"/>
        </pc:sldMkLst>
        <pc:spChg chg="mod">
          <ac:chgData name="nikesh penala" userId="eccb51aa1e8375f2" providerId="LiveId" clId="{681C588F-78BA-4287-90BF-2B699E383823}" dt="2024-12-10T19:52:18.423" v="921" actId="20577"/>
          <ac:spMkLst>
            <pc:docMk/>
            <pc:sldMk cId="0" sldId="297"/>
            <ac:spMk id="3" creationId="{00000000-0000-0000-0000-000000000000}"/>
          </ac:spMkLst>
        </pc:spChg>
        <pc:picChg chg="mod">
          <ac:chgData name="nikesh penala" userId="eccb51aa1e8375f2" providerId="LiveId" clId="{681C588F-78BA-4287-90BF-2B699E383823}" dt="2024-12-10T19:52:35.603" v="925" actId="1076"/>
          <ac:picMkLst>
            <pc:docMk/>
            <pc:sldMk cId="0" sldId="297"/>
            <ac:picMk id="4" creationId="{00000000-0000-0000-0000-000000000000}"/>
          </ac:picMkLst>
        </pc:picChg>
      </pc:sldChg>
      <pc:sldChg chg="modSp mod">
        <pc:chgData name="nikesh penala" userId="eccb51aa1e8375f2" providerId="LiveId" clId="{681C588F-78BA-4287-90BF-2B699E383823}" dt="2024-12-10T19:50:49.132" v="901" actId="14100"/>
        <pc:sldMkLst>
          <pc:docMk/>
          <pc:sldMk cId="0" sldId="298"/>
        </pc:sldMkLst>
        <pc:spChg chg="mod">
          <ac:chgData name="nikesh penala" userId="eccb51aa1e8375f2" providerId="LiveId" clId="{681C588F-78BA-4287-90BF-2B699E383823}" dt="2024-12-10T19:49:09.629" v="887" actId="1076"/>
          <ac:spMkLst>
            <pc:docMk/>
            <pc:sldMk cId="0" sldId="298"/>
            <ac:spMk id="3" creationId="{00000000-0000-0000-0000-000000000000}"/>
          </ac:spMkLst>
        </pc:spChg>
        <pc:picChg chg="mod">
          <ac:chgData name="nikesh penala" userId="eccb51aa1e8375f2" providerId="LiveId" clId="{681C588F-78BA-4287-90BF-2B699E383823}" dt="2024-12-10T19:50:49.132" v="901" actId="14100"/>
          <ac:picMkLst>
            <pc:docMk/>
            <pc:sldMk cId="0" sldId="298"/>
            <ac:picMk id="4" creationId="{00000000-0000-0000-0000-000000000000}"/>
          </ac:picMkLst>
        </pc:picChg>
      </pc:sldChg>
      <pc:sldChg chg="modSp mod">
        <pc:chgData name="nikesh penala" userId="eccb51aa1e8375f2" providerId="LiveId" clId="{681C588F-78BA-4287-90BF-2B699E383823}" dt="2024-12-10T19:13:28.913" v="201" actId="2711"/>
        <pc:sldMkLst>
          <pc:docMk/>
          <pc:sldMk cId="0" sldId="300"/>
        </pc:sldMkLst>
        <pc:spChg chg="mod">
          <ac:chgData name="nikesh penala" userId="eccb51aa1e8375f2" providerId="LiveId" clId="{681C588F-78BA-4287-90BF-2B699E383823}" dt="2024-12-10T19:13:28.913" v="201" actId="2711"/>
          <ac:spMkLst>
            <pc:docMk/>
            <pc:sldMk cId="0" sldId="300"/>
            <ac:spMk id="5126" creationId="{66EC3F6A-5A66-00FB-9213-4B6F561E1E49}"/>
          </ac:spMkLst>
        </pc:spChg>
        <pc:spChg chg="mod">
          <ac:chgData name="nikesh penala" userId="eccb51aa1e8375f2" providerId="LiveId" clId="{681C588F-78BA-4287-90BF-2B699E383823}" dt="2024-12-10T19:12:56.561" v="196" actId="2711"/>
          <ac:spMkLst>
            <pc:docMk/>
            <pc:sldMk cId="0" sldId="300"/>
            <ac:spMk id="5127" creationId="{3B21A1C7-D78C-C2EF-9053-0F39FB9D790C}"/>
          </ac:spMkLst>
        </pc:spChg>
        <pc:spChg chg="mod">
          <ac:chgData name="nikesh penala" userId="eccb51aa1e8375f2" providerId="LiveId" clId="{681C588F-78BA-4287-90BF-2B699E383823}" dt="2024-12-10T19:12:42.279" v="195" actId="2711"/>
          <ac:spMkLst>
            <pc:docMk/>
            <pc:sldMk cId="0" sldId="300"/>
            <ac:spMk id="5128" creationId="{FEFBAACC-725F-BE7A-49CE-1D9E983A7A70}"/>
          </ac:spMkLst>
        </pc:spChg>
      </pc:sldChg>
      <pc:sldChg chg="modSp mod">
        <pc:chgData name="nikesh penala" userId="eccb51aa1e8375f2" providerId="LiveId" clId="{681C588F-78BA-4287-90BF-2B699E383823}" dt="2024-12-10T19:51:36.177" v="910" actId="14100"/>
        <pc:sldMkLst>
          <pc:docMk/>
          <pc:sldMk cId="2410043336" sldId="301"/>
        </pc:sldMkLst>
        <pc:spChg chg="mod">
          <ac:chgData name="nikesh penala" userId="eccb51aa1e8375f2" providerId="LiveId" clId="{681C588F-78BA-4287-90BF-2B699E383823}" dt="2024-12-10T19:51:36.177" v="910" actId="14100"/>
          <ac:spMkLst>
            <pc:docMk/>
            <pc:sldMk cId="2410043336" sldId="301"/>
            <ac:spMk id="3" creationId="{33628894-FF26-5AA4-1A85-2BA670984ACF}"/>
          </ac:spMkLst>
        </pc:spChg>
        <pc:picChg chg="mod">
          <ac:chgData name="nikesh penala" userId="eccb51aa1e8375f2" providerId="LiveId" clId="{681C588F-78BA-4287-90BF-2B699E383823}" dt="2024-12-10T19:51:17.096" v="908" actId="1076"/>
          <ac:picMkLst>
            <pc:docMk/>
            <pc:sldMk cId="2410043336" sldId="301"/>
            <ac:picMk id="4" creationId="{B6CF238E-1F31-CA55-25DD-C1E4FF908C65}"/>
          </ac:picMkLst>
        </pc:picChg>
      </pc:sldChg>
      <pc:sldChg chg="modSp mod">
        <pc:chgData name="nikesh penala" userId="eccb51aa1e8375f2" providerId="LiveId" clId="{681C588F-78BA-4287-90BF-2B699E383823}" dt="2024-12-10T19:51:59.202" v="918" actId="1076"/>
        <pc:sldMkLst>
          <pc:docMk/>
          <pc:sldMk cId="1262077187" sldId="302"/>
        </pc:sldMkLst>
        <pc:spChg chg="mod">
          <ac:chgData name="nikesh penala" userId="eccb51aa1e8375f2" providerId="LiveId" clId="{681C588F-78BA-4287-90BF-2B699E383823}" dt="2024-12-10T19:51:49.926" v="915" actId="20577"/>
          <ac:spMkLst>
            <pc:docMk/>
            <pc:sldMk cId="1262077187" sldId="302"/>
            <ac:spMk id="3" creationId="{98ABC620-0F5B-6780-066A-EE5456097F7C}"/>
          </ac:spMkLst>
        </pc:spChg>
        <pc:picChg chg="mod">
          <ac:chgData name="nikesh penala" userId="eccb51aa1e8375f2" providerId="LiveId" clId="{681C588F-78BA-4287-90BF-2B699E383823}" dt="2024-12-10T19:51:59.202" v="918" actId="1076"/>
          <ac:picMkLst>
            <pc:docMk/>
            <pc:sldMk cId="1262077187" sldId="302"/>
            <ac:picMk id="4" creationId="{5D9F22EC-8190-B153-6DAF-3F93C9750540}"/>
          </ac:picMkLst>
        </pc:picChg>
      </pc:sldChg>
      <pc:sldChg chg="modSp mod">
        <pc:chgData name="nikesh penala" userId="eccb51aa1e8375f2" providerId="LiveId" clId="{681C588F-78BA-4287-90BF-2B699E383823}" dt="2024-12-10T19:50:27.549" v="899" actId="1076"/>
        <pc:sldMkLst>
          <pc:docMk/>
          <pc:sldMk cId="3914459113" sldId="303"/>
        </pc:sldMkLst>
        <pc:spChg chg="mod">
          <ac:chgData name="nikesh penala" userId="eccb51aa1e8375f2" providerId="LiveId" clId="{681C588F-78BA-4287-90BF-2B699E383823}" dt="2024-12-10T19:49:56.489" v="895" actId="113"/>
          <ac:spMkLst>
            <pc:docMk/>
            <pc:sldMk cId="3914459113" sldId="303"/>
            <ac:spMk id="3" creationId="{1C0B915C-CBB9-45EC-E965-46CCF0DAE7D5}"/>
          </ac:spMkLst>
        </pc:spChg>
        <pc:picChg chg="mod">
          <ac:chgData name="nikesh penala" userId="eccb51aa1e8375f2" providerId="LiveId" clId="{681C588F-78BA-4287-90BF-2B699E383823}" dt="2024-12-10T19:50:27.549" v="899" actId="1076"/>
          <ac:picMkLst>
            <pc:docMk/>
            <pc:sldMk cId="3914459113" sldId="303"/>
            <ac:picMk id="4" creationId="{15B1CC0C-AFAC-6589-6805-960F0BB7B5E2}"/>
          </ac:picMkLst>
        </pc:picChg>
      </pc:sldChg>
      <pc:sldChg chg="modSp new mod">
        <pc:chgData name="nikesh penala" userId="eccb51aa1e8375f2" providerId="LiveId" clId="{681C588F-78BA-4287-90BF-2B699E383823}" dt="2024-12-10T20:07:23.714" v="1135" actId="20577"/>
        <pc:sldMkLst>
          <pc:docMk/>
          <pc:sldMk cId="4007152404" sldId="304"/>
        </pc:sldMkLst>
        <pc:spChg chg="mod">
          <ac:chgData name="nikesh penala" userId="eccb51aa1e8375f2" providerId="LiveId" clId="{681C588F-78BA-4287-90BF-2B699E383823}" dt="2024-12-10T20:02:50.898" v="1081" actId="255"/>
          <ac:spMkLst>
            <pc:docMk/>
            <pc:sldMk cId="4007152404" sldId="304"/>
            <ac:spMk id="2" creationId="{17D85DC9-E11C-9E98-5C5B-311A102EA7E8}"/>
          </ac:spMkLst>
        </pc:spChg>
        <pc:spChg chg="mod">
          <ac:chgData name="nikesh penala" userId="eccb51aa1e8375f2" providerId="LiveId" clId="{681C588F-78BA-4287-90BF-2B699E383823}" dt="2024-12-10T20:07:23.714" v="1135" actId="20577"/>
          <ac:spMkLst>
            <pc:docMk/>
            <pc:sldMk cId="4007152404" sldId="304"/>
            <ac:spMk id="3" creationId="{A5DA69B5-FF48-69D6-1392-2C7B72BCC0B2}"/>
          </ac:spMkLst>
        </pc:spChg>
      </pc:sldChg>
      <pc:sldChg chg="modSp new mod">
        <pc:chgData name="nikesh penala" userId="eccb51aa1e8375f2" providerId="LiveId" clId="{681C588F-78BA-4287-90BF-2B699E383823}" dt="2024-12-10T20:17:21.292" v="1234" actId="20577"/>
        <pc:sldMkLst>
          <pc:docMk/>
          <pc:sldMk cId="1713115741" sldId="305"/>
        </pc:sldMkLst>
        <pc:spChg chg="mod">
          <ac:chgData name="nikesh penala" userId="eccb51aa1e8375f2" providerId="LiveId" clId="{681C588F-78BA-4287-90BF-2B699E383823}" dt="2024-12-10T20:17:21.292" v="1234" actId="20577"/>
          <ac:spMkLst>
            <pc:docMk/>
            <pc:sldMk cId="1713115741" sldId="305"/>
            <ac:spMk id="2" creationId="{AB3BE7A5-BE89-38C9-AD1B-2F4C7BAB77F9}"/>
          </ac:spMkLst>
        </pc:spChg>
        <pc:spChg chg="mod">
          <ac:chgData name="nikesh penala" userId="eccb51aa1e8375f2" providerId="LiveId" clId="{681C588F-78BA-4287-90BF-2B699E383823}" dt="2024-12-10T20:16:49.779" v="1228" actId="1076"/>
          <ac:spMkLst>
            <pc:docMk/>
            <pc:sldMk cId="1713115741" sldId="305"/>
            <ac:spMk id="3" creationId="{435AB2A4-BE2D-A770-19D0-D675F4B5F7E4}"/>
          </ac:spMkLst>
        </pc:spChg>
      </pc:sldChg>
      <pc:sldChg chg="addSp delSp modSp new mod modClrScheme chgLayout">
        <pc:chgData name="nikesh penala" userId="eccb51aa1e8375f2" providerId="LiveId" clId="{681C588F-78BA-4287-90BF-2B699E383823}" dt="2024-12-10T20:18:35.812" v="1243" actId="732"/>
        <pc:sldMkLst>
          <pc:docMk/>
          <pc:sldMk cId="241364659" sldId="306"/>
        </pc:sldMkLst>
        <pc:spChg chg="del">
          <ac:chgData name="nikesh penala" userId="eccb51aa1e8375f2" providerId="LiveId" clId="{681C588F-78BA-4287-90BF-2B699E383823}" dt="2024-12-10T20:17:48.250" v="1236" actId="700"/>
          <ac:spMkLst>
            <pc:docMk/>
            <pc:sldMk cId="241364659" sldId="306"/>
            <ac:spMk id="2" creationId="{B97D7B3A-3370-8D0D-8114-F61E9CD752D6}"/>
          </ac:spMkLst>
        </pc:spChg>
        <pc:spChg chg="del">
          <ac:chgData name="nikesh penala" userId="eccb51aa1e8375f2" providerId="LiveId" clId="{681C588F-78BA-4287-90BF-2B699E383823}" dt="2024-12-10T20:17:48.250" v="1236" actId="700"/>
          <ac:spMkLst>
            <pc:docMk/>
            <pc:sldMk cId="241364659" sldId="306"/>
            <ac:spMk id="3" creationId="{4E0BAA2B-3B63-F96E-1CBC-6761202996D6}"/>
          </ac:spMkLst>
        </pc:spChg>
        <pc:picChg chg="add mod modCrop">
          <ac:chgData name="nikesh penala" userId="eccb51aa1e8375f2" providerId="LiveId" clId="{681C588F-78BA-4287-90BF-2B699E383823}" dt="2024-12-10T20:18:35.812" v="1243" actId="732"/>
          <ac:picMkLst>
            <pc:docMk/>
            <pc:sldMk cId="241364659" sldId="306"/>
            <ac:picMk id="4" creationId="{015B401F-CAB1-32F9-75E1-9C426794B226}"/>
          </ac:picMkLst>
        </pc:picChg>
        <pc:picChg chg="add del mod">
          <ac:chgData name="nikesh penala" userId="eccb51aa1e8375f2" providerId="LiveId" clId="{681C588F-78BA-4287-90BF-2B699E383823}" dt="2024-12-10T20:18:11.552" v="1240" actId="21"/>
          <ac:picMkLst>
            <pc:docMk/>
            <pc:sldMk cId="241364659" sldId="306"/>
            <ac:picMk id="5" creationId="{E4328D40-B43D-E6DA-1F4A-DE62F6FF365A}"/>
          </ac:picMkLst>
        </pc:picChg>
      </pc:sldChg>
      <pc:sldMasterChg chg="modTransition modSldLayout">
        <pc:chgData name="nikesh penala" userId="eccb51aa1e8375f2" providerId="LiveId" clId="{681C588F-78BA-4287-90BF-2B699E383823}" dt="2024-12-10T14:58:00.202" v="40"/>
        <pc:sldMasterMkLst>
          <pc:docMk/>
          <pc:sldMasterMk cId="601622905" sldId="2147483672"/>
        </pc:sldMasterMkLst>
        <pc:sldLayoutChg chg="modTransition">
          <pc:chgData name="nikesh penala" userId="eccb51aa1e8375f2" providerId="LiveId" clId="{681C588F-78BA-4287-90BF-2B699E383823}" dt="2024-12-10T14:58:00.202" v="40"/>
          <pc:sldLayoutMkLst>
            <pc:docMk/>
            <pc:sldMasterMk cId="601622905" sldId="2147483672"/>
            <pc:sldLayoutMk cId="547128994" sldId="2147483673"/>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1999378838" sldId="2147483674"/>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335579190" sldId="2147483675"/>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2961100143" sldId="2147483676"/>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1693358792" sldId="2147483677"/>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4212199190" sldId="2147483678"/>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926583576" sldId="2147483679"/>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1323061955" sldId="2147483680"/>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3772748993" sldId="2147483681"/>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3185716014" sldId="2147483682"/>
          </pc:sldLayoutMkLst>
        </pc:sldLayoutChg>
        <pc:sldLayoutChg chg="modTransition">
          <pc:chgData name="nikesh penala" userId="eccb51aa1e8375f2" providerId="LiveId" clId="{681C588F-78BA-4287-90BF-2B699E383823}" dt="2024-12-10T14:58:00.202" v="40"/>
          <pc:sldLayoutMkLst>
            <pc:docMk/>
            <pc:sldMasterMk cId="601622905" sldId="2147483672"/>
            <pc:sldLayoutMk cId="2280065400" sldId="2147483683"/>
          </pc:sldLayoutMkLst>
        </pc:sldLayoutChg>
      </pc:sldMasterChg>
      <pc:sldMasterChg chg="modTransition modSldLayout">
        <pc:chgData name="nikesh penala" userId="eccb51aa1e8375f2" providerId="LiveId" clId="{681C588F-78BA-4287-90BF-2B699E383823}" dt="2024-12-10T14:57:52.536" v="31"/>
        <pc:sldMasterMkLst>
          <pc:docMk/>
          <pc:sldMasterMk cId="3548136874" sldId="2147483672"/>
        </pc:sldMasterMkLst>
        <pc:sldLayoutChg chg="modTransition">
          <pc:chgData name="nikesh penala" userId="eccb51aa1e8375f2" providerId="LiveId" clId="{681C588F-78BA-4287-90BF-2B699E383823}" dt="2024-12-10T14:57:52.536" v="31"/>
          <pc:sldLayoutMkLst>
            <pc:docMk/>
            <pc:sldMasterMk cId="3548136874" sldId="2147483672"/>
            <pc:sldLayoutMk cId="1122422473" sldId="2147483673"/>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2572312114" sldId="2147483674"/>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4100254242" sldId="2147483675"/>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4222162066" sldId="2147483676"/>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4218103899" sldId="2147483677"/>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3904857948" sldId="2147483678"/>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3303690244" sldId="2147483679"/>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4146824094" sldId="2147483680"/>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3774041562" sldId="2147483681"/>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2845718368" sldId="2147483687"/>
          </pc:sldLayoutMkLst>
        </pc:sldLayoutChg>
        <pc:sldLayoutChg chg="modTransition">
          <pc:chgData name="nikesh penala" userId="eccb51aa1e8375f2" providerId="LiveId" clId="{681C588F-78BA-4287-90BF-2B699E383823}" dt="2024-12-10T14:57:52.536" v="31"/>
          <pc:sldLayoutMkLst>
            <pc:docMk/>
            <pc:sldMasterMk cId="3548136874" sldId="2147483672"/>
            <pc:sldLayoutMk cId="1169254498" sldId="2147483688"/>
          </pc:sldLayoutMkLst>
        </pc:sldLayoutChg>
      </pc:sldMasterChg>
      <pc:sldMasterChg chg="modTransition modSldLayout">
        <pc:chgData name="nikesh penala" userId="eccb51aa1e8375f2" providerId="LiveId" clId="{681C588F-78BA-4287-90BF-2B699E383823}" dt="2024-12-10T14:58:05.085" v="45"/>
        <pc:sldMasterMkLst>
          <pc:docMk/>
          <pc:sldMasterMk cId="1578449627" sldId="2147483684"/>
        </pc:sldMasterMkLst>
        <pc:sldLayoutChg chg="modTransition">
          <pc:chgData name="nikesh penala" userId="eccb51aa1e8375f2" providerId="LiveId" clId="{681C588F-78BA-4287-90BF-2B699E383823}" dt="2024-12-10T14:58:05.085" v="45"/>
          <pc:sldLayoutMkLst>
            <pc:docMk/>
            <pc:sldMasterMk cId="1578449627" sldId="2147483684"/>
            <pc:sldLayoutMk cId="3370836908" sldId="2147483685"/>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2003764642" sldId="2147483686"/>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2126303800" sldId="2147483687"/>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1100687670" sldId="2147483688"/>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2872641238" sldId="2147483689"/>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797962177" sldId="2147483690"/>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2341364589" sldId="2147483691"/>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3524065195" sldId="2147483692"/>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4002549092" sldId="2147483693"/>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3118930385" sldId="2147483700"/>
          </pc:sldLayoutMkLst>
        </pc:sldLayoutChg>
        <pc:sldLayoutChg chg="modTransition">
          <pc:chgData name="nikesh penala" userId="eccb51aa1e8375f2" providerId="LiveId" clId="{681C588F-78BA-4287-90BF-2B699E383823}" dt="2024-12-10T14:58:05.085" v="45"/>
          <pc:sldLayoutMkLst>
            <pc:docMk/>
            <pc:sldMasterMk cId="1578449627" sldId="2147483684"/>
            <pc:sldLayoutMk cId="3708778072" sldId="2147483701"/>
          </pc:sldLayoutMkLst>
        </pc:sldLayoutChg>
      </pc:sldMasterChg>
      <pc:sldMasterChg chg="modTransition modSldLayout">
        <pc:chgData name="nikesh penala" userId="eccb51aa1e8375f2" providerId="LiveId" clId="{681C588F-78BA-4287-90BF-2B699E383823}" dt="2024-12-10T14:57:52.323" v="29"/>
        <pc:sldMasterMkLst>
          <pc:docMk/>
          <pc:sldMasterMk cId="782969965" sldId="2147483689"/>
        </pc:sldMasterMkLst>
        <pc:sldLayoutChg chg="modTransition">
          <pc:chgData name="nikesh penala" userId="eccb51aa1e8375f2" providerId="LiveId" clId="{681C588F-78BA-4287-90BF-2B699E383823}" dt="2024-12-10T14:57:52.323" v="29"/>
          <pc:sldLayoutMkLst>
            <pc:docMk/>
            <pc:sldMasterMk cId="782969965" sldId="2147483689"/>
            <pc:sldLayoutMk cId="3195931583" sldId="2147483690"/>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3998536328" sldId="2147483691"/>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250836533" sldId="2147483692"/>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1320139697" sldId="2147483693"/>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1376706193" sldId="2147483694"/>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341741907" sldId="2147483695"/>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2486386090" sldId="2147483696"/>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2113766174" sldId="2147483697"/>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4103523628" sldId="2147483698"/>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2662619258" sldId="2147483704"/>
          </pc:sldLayoutMkLst>
        </pc:sldLayoutChg>
        <pc:sldLayoutChg chg="modTransition">
          <pc:chgData name="nikesh penala" userId="eccb51aa1e8375f2" providerId="LiveId" clId="{681C588F-78BA-4287-90BF-2B699E383823}" dt="2024-12-10T14:57:52.323" v="29"/>
          <pc:sldLayoutMkLst>
            <pc:docMk/>
            <pc:sldMasterMk cId="782969965" sldId="2147483689"/>
            <pc:sldLayoutMk cId="344426399" sldId="2147483705"/>
          </pc:sldLayoutMkLst>
        </pc:sldLayoutChg>
      </pc:sldMasterChg>
      <pc:sldMasterChg chg="modTransition modSldLayout">
        <pc:chgData name="nikesh penala" userId="eccb51aa1e8375f2" providerId="LiveId" clId="{681C588F-78BA-4287-90BF-2B699E383823}" dt="2024-12-10T14:58:14.619" v="49"/>
        <pc:sldMasterMkLst>
          <pc:docMk/>
          <pc:sldMasterMk cId="3027016553" sldId="2147483702"/>
        </pc:sldMasterMkLst>
        <pc:sldLayoutChg chg="modTransition">
          <pc:chgData name="nikesh penala" userId="eccb51aa1e8375f2" providerId="LiveId" clId="{681C588F-78BA-4287-90BF-2B699E383823}" dt="2024-12-10T14:58:14.619" v="49"/>
          <pc:sldLayoutMkLst>
            <pc:docMk/>
            <pc:sldMasterMk cId="3027016553" sldId="2147483702"/>
            <pc:sldLayoutMk cId="1647407689" sldId="2147483703"/>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2860442832" sldId="2147483704"/>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2966048419" sldId="2147483705"/>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946169203" sldId="2147483706"/>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307285504" sldId="2147483707"/>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3905213892" sldId="2147483708"/>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764311884" sldId="2147483709"/>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3428300657" sldId="2147483710"/>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3181587584" sldId="2147483711"/>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2544166225" sldId="2147483717"/>
          </pc:sldLayoutMkLst>
        </pc:sldLayoutChg>
        <pc:sldLayoutChg chg="modTransition">
          <pc:chgData name="nikesh penala" userId="eccb51aa1e8375f2" providerId="LiveId" clId="{681C588F-78BA-4287-90BF-2B699E383823}" dt="2024-12-10T14:58:14.619" v="49"/>
          <pc:sldLayoutMkLst>
            <pc:docMk/>
            <pc:sldMasterMk cId="3027016553" sldId="2147483702"/>
            <pc:sldLayoutMk cId="3801753763" sldId="2147483718"/>
          </pc:sldLayoutMkLst>
        </pc:sldLayoutChg>
      </pc:sldMasterChg>
      <pc:sldMasterChg chg="modTransition modSldLayout">
        <pc:chgData name="nikesh penala" userId="eccb51aa1e8375f2" providerId="LiveId" clId="{681C588F-78BA-4287-90BF-2B699E383823}" dt="2024-12-10T14:57:51.845" v="28"/>
        <pc:sldMasterMkLst>
          <pc:docMk/>
          <pc:sldMasterMk cId="761536594" sldId="2147483706"/>
        </pc:sldMasterMkLst>
        <pc:sldLayoutChg chg="modTransition">
          <pc:chgData name="nikesh penala" userId="eccb51aa1e8375f2" providerId="LiveId" clId="{681C588F-78BA-4287-90BF-2B699E383823}" dt="2024-12-10T14:57:51.845" v="28"/>
          <pc:sldLayoutMkLst>
            <pc:docMk/>
            <pc:sldMasterMk cId="761536594" sldId="2147483706"/>
            <pc:sldLayoutMk cId="3622738428" sldId="2147483707"/>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562951582" sldId="2147483708"/>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3072088849" sldId="2147483709"/>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1463778921" sldId="2147483710"/>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2600358079" sldId="2147483711"/>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1899276895" sldId="2147483712"/>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613895759" sldId="2147483713"/>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1371491464" sldId="2147483714"/>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3757147969" sldId="2147483715"/>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156891843" sldId="2147483721"/>
          </pc:sldLayoutMkLst>
        </pc:sldLayoutChg>
        <pc:sldLayoutChg chg="modTransition">
          <pc:chgData name="nikesh penala" userId="eccb51aa1e8375f2" providerId="LiveId" clId="{681C588F-78BA-4287-90BF-2B699E383823}" dt="2024-12-10T14:57:51.845" v="28"/>
          <pc:sldLayoutMkLst>
            <pc:docMk/>
            <pc:sldMasterMk cId="761536594" sldId="2147483706"/>
            <pc:sldLayoutMk cId="3492714900" sldId="2147483722"/>
          </pc:sldLayoutMkLst>
        </pc:sldLayoutChg>
      </pc:sldMasterChg>
      <pc:sldMasterChg chg="modTransition modSldLayout">
        <pc:chgData name="nikesh penala" userId="eccb51aa1e8375f2" providerId="LiveId" clId="{681C588F-78BA-4287-90BF-2B699E383823}" dt="2024-12-10T14:58:16.730" v="53"/>
        <pc:sldMasterMkLst>
          <pc:docMk/>
          <pc:sldMasterMk cId="2299716035" sldId="2147483719"/>
        </pc:sldMasterMkLst>
        <pc:sldLayoutChg chg="modTransition">
          <pc:chgData name="nikesh penala" userId="eccb51aa1e8375f2" providerId="LiveId" clId="{681C588F-78BA-4287-90BF-2B699E383823}" dt="2024-12-10T14:58:16.730" v="53"/>
          <pc:sldLayoutMkLst>
            <pc:docMk/>
            <pc:sldMasterMk cId="2299716035" sldId="2147483719"/>
            <pc:sldLayoutMk cId="2847179329" sldId="2147483720"/>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2523038231" sldId="2147483721"/>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2237410347" sldId="2147483722"/>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945447445" sldId="2147483723"/>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3555876672" sldId="2147483724"/>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2282658931" sldId="2147483725"/>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4067537323" sldId="2147483726"/>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3300267811" sldId="2147483727"/>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1837078697" sldId="2147483728"/>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1757054223" sldId="2147483734"/>
          </pc:sldLayoutMkLst>
        </pc:sldLayoutChg>
        <pc:sldLayoutChg chg="modTransition">
          <pc:chgData name="nikesh penala" userId="eccb51aa1e8375f2" providerId="LiveId" clId="{681C588F-78BA-4287-90BF-2B699E383823}" dt="2024-12-10T14:58:16.730" v="53"/>
          <pc:sldLayoutMkLst>
            <pc:docMk/>
            <pc:sldMasterMk cId="2299716035" sldId="2147483719"/>
            <pc:sldLayoutMk cId="1830868297" sldId="2147483735"/>
          </pc:sldLayoutMkLst>
        </pc:sldLayoutChg>
      </pc:sldMasterChg>
      <pc:sldMasterChg chg="modTransition modSldLayout">
        <pc:chgData name="nikesh penala" userId="eccb51aa1e8375f2" providerId="LiveId" clId="{681C588F-78BA-4287-90BF-2B699E383823}" dt="2024-12-10T14:57:50.973" v="27"/>
        <pc:sldMasterMkLst>
          <pc:docMk/>
          <pc:sldMasterMk cId="3419856059" sldId="2147483723"/>
        </pc:sldMasterMkLst>
        <pc:sldLayoutChg chg="modTransition">
          <pc:chgData name="nikesh penala" userId="eccb51aa1e8375f2" providerId="LiveId" clId="{681C588F-78BA-4287-90BF-2B699E383823}" dt="2024-12-10T14:57:50.973" v="27"/>
          <pc:sldLayoutMkLst>
            <pc:docMk/>
            <pc:sldMasterMk cId="3419856059" sldId="2147483723"/>
            <pc:sldLayoutMk cId="4117127929" sldId="2147483724"/>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1154684676" sldId="2147483725"/>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1861973422" sldId="2147483726"/>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2333569454" sldId="2147483727"/>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4022151607" sldId="2147483728"/>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3066512529" sldId="2147483729"/>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1957627235" sldId="2147483730"/>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564153452" sldId="2147483731"/>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1832795275" sldId="2147483732"/>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1989553919" sldId="2147483738"/>
          </pc:sldLayoutMkLst>
        </pc:sldLayoutChg>
        <pc:sldLayoutChg chg="modTransition">
          <pc:chgData name="nikesh penala" userId="eccb51aa1e8375f2" providerId="LiveId" clId="{681C588F-78BA-4287-90BF-2B699E383823}" dt="2024-12-10T14:57:50.973" v="27"/>
          <pc:sldLayoutMkLst>
            <pc:docMk/>
            <pc:sldMasterMk cId="3419856059" sldId="2147483723"/>
            <pc:sldLayoutMk cId="3528579887" sldId="2147483739"/>
          </pc:sldLayoutMkLst>
        </pc:sldLayoutChg>
      </pc:sldMasterChg>
      <pc:sldMasterChg chg="modTransition modSldLayout">
        <pc:chgData name="nikesh penala" userId="eccb51aa1e8375f2" providerId="LiveId" clId="{681C588F-78BA-4287-90BF-2B699E383823}" dt="2024-12-10T14:57:50.137" v="26"/>
        <pc:sldMasterMkLst>
          <pc:docMk/>
          <pc:sldMasterMk cId="180749638" sldId="2147483740"/>
        </pc:sldMasterMkLst>
        <pc:sldLayoutChg chg="modTransition">
          <pc:chgData name="nikesh penala" userId="eccb51aa1e8375f2" providerId="LiveId" clId="{681C588F-78BA-4287-90BF-2B699E383823}" dt="2024-12-10T14:57:50.137" v="26"/>
          <pc:sldLayoutMkLst>
            <pc:docMk/>
            <pc:sldMasterMk cId="180749638" sldId="2147483740"/>
            <pc:sldLayoutMk cId="1180877431" sldId="2147483741"/>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4015805295" sldId="2147483742"/>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1488424657" sldId="2147483743"/>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2417606838" sldId="2147483744"/>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1386904660" sldId="2147483745"/>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35105337" sldId="2147483746"/>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3418447368" sldId="2147483747"/>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1312244195" sldId="2147483748"/>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1033498281" sldId="2147483749"/>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1822322194" sldId="2147483755"/>
          </pc:sldLayoutMkLst>
        </pc:sldLayoutChg>
        <pc:sldLayoutChg chg="modTransition">
          <pc:chgData name="nikesh penala" userId="eccb51aa1e8375f2" providerId="LiveId" clId="{681C588F-78BA-4287-90BF-2B699E383823}" dt="2024-12-10T14:57:50.137" v="26"/>
          <pc:sldLayoutMkLst>
            <pc:docMk/>
            <pc:sldMasterMk cId="180749638" sldId="2147483740"/>
            <pc:sldLayoutMk cId="2568647074" sldId="214748375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7"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8"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9"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80"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1"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2"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pPr/>
              <a:t>4</a:t>
            </a:fld>
            <a:endParaRPr lang="en-US"/>
          </a:p>
        </p:txBody>
      </p:sp>
    </p:spTree>
    <p:extLst>
      <p:ext uri="{BB962C8B-B14F-4D97-AF65-F5344CB8AC3E}">
        <p14:creationId xmlns:p14="http://schemas.microsoft.com/office/powerpoint/2010/main" val="254493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2847179329"/>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2168697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66659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33087563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65703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336837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1757054223"/>
      </p:ext>
    </p:extLst>
  </p:cSld>
  <p:clrMapOvr>
    <a:masterClrMapping/>
  </p:clrMapOvr>
  <p:transition>
    <p:dissolv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1830868297"/>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2523038231"/>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2237410347"/>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945447445"/>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3555876672"/>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2282658931"/>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4067537323"/>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3300267811"/>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2E6B3F-D73A-4028-A2AE-576981618E13}" type="datetimeFigureOut">
              <a:rPr lang="en-US" smtClean="0"/>
              <a:pPr/>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9755B-1AF2-4E6A-97C6-2306997D79C5}" type="slidenum">
              <a:rPr lang="en-US" smtClean="0"/>
              <a:pPr/>
              <a:t>‹#›</a:t>
            </a:fld>
            <a:endParaRPr lang="en-US"/>
          </a:p>
        </p:txBody>
      </p:sp>
    </p:spTree>
    <p:extLst>
      <p:ext uri="{BB962C8B-B14F-4D97-AF65-F5344CB8AC3E}">
        <p14:creationId xmlns:p14="http://schemas.microsoft.com/office/powerpoint/2010/main" val="1837078697"/>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cxnSp>
          <p:nvCxnSpPr>
            <p:cNvPr id="7" name="Straight Connector 6"/>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2E6B3F-D73A-4028-A2AE-576981618E13}" type="datetimeFigureOut">
              <a:rPr lang="en-US" smtClean="0"/>
              <a:pPr/>
              <a:t>12/10/2024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A709755B-1AF2-4E6A-97C6-2306997D79C5}" type="slidenum">
              <a:rPr lang="en-US" smtClean="0"/>
              <a:pPr/>
              <a:t>‹#›</a:t>
            </a:fld>
            <a:endParaRPr lang="en-US"/>
          </a:p>
        </p:txBody>
      </p:sp>
    </p:spTree>
    <p:extLst>
      <p:ext uri="{BB962C8B-B14F-4D97-AF65-F5344CB8AC3E}">
        <p14:creationId xmlns:p14="http://schemas.microsoft.com/office/powerpoint/2010/main" val="229971603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ransition>
    <p:dissolve/>
  </p:transition>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freepik.com/premium-vector/thank-you-lettering-card-white-background-calligraphy-modern_31702315.htm" TargetMode="External"/><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a:extLst>
              <a:ext uri="{FF2B5EF4-FFF2-40B4-BE49-F238E27FC236}">
                <a16:creationId xmlns:a16="http://schemas.microsoft.com/office/drawing/2014/main" id="{9F300303-8305-16CC-DB96-CACD3E5ED5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536" t="3397" r="15198" b="3397"/>
          <a:stretch>
            <a:fillRect/>
          </a:stretch>
        </p:blipFill>
        <p:spPr bwMode="auto">
          <a:xfrm>
            <a:off x="457200" y="361999"/>
            <a:ext cx="76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2">
            <a:extLst>
              <a:ext uri="{FF2B5EF4-FFF2-40B4-BE49-F238E27FC236}">
                <a16:creationId xmlns:a16="http://schemas.microsoft.com/office/drawing/2014/main" id="{87295507-6FD8-C98C-31C1-E31189B27E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399257"/>
            <a:ext cx="838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Rectangle 3">
            <a:extLst>
              <a:ext uri="{FF2B5EF4-FFF2-40B4-BE49-F238E27FC236}">
                <a16:creationId xmlns:a16="http://schemas.microsoft.com/office/drawing/2014/main" id="{7F1FF671-407B-9FE9-60D2-464E92C4E88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5125" name="Rectangle 4">
            <a:extLst>
              <a:ext uri="{FF2B5EF4-FFF2-40B4-BE49-F238E27FC236}">
                <a16:creationId xmlns:a16="http://schemas.microsoft.com/office/drawing/2014/main" id="{20B36306-4A59-F6E7-739C-E24548BE99B9}"/>
              </a:ext>
            </a:extLst>
          </p:cNvPr>
          <p:cNvSpPr>
            <a:spLocks noChangeArrowheads="1"/>
          </p:cNvSpPr>
          <p:nvPr/>
        </p:nvSpPr>
        <p:spPr bwMode="auto">
          <a:xfrm>
            <a:off x="0" y="361999"/>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tabLst>
                <a:tab pos="2971800" algn="ctr"/>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2971800" algn="ctr"/>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2971800" algn="ctr"/>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2971800" algn="ctr"/>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2971800" algn="ctr"/>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2971800" algn="ctr"/>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2971800" algn="ctr"/>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2971800" algn="ctr"/>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2971800" algn="ctr"/>
              </a:tabLs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b="1" dirty="0">
                <a:latin typeface="Times New Roman" panose="02020603050405020304" pitchFamily="18" charset="0"/>
                <a:cs typeface="Times New Roman" panose="02020603050405020304" pitchFamily="18" charset="0"/>
              </a:rPr>
              <a:t>MALLA REDDY INSTITUTE OF TECHNOLOGY (RJ)</a:t>
            </a:r>
            <a:endParaRPr lang="en-US" altLang="en-US" dirty="0">
              <a:latin typeface="Times New Roman" panose="02020603050405020304" pitchFamily="18" charset="0"/>
              <a:cs typeface="Times New Roman" panose="02020603050405020304" pitchFamily="18" charset="0"/>
            </a:endParaRPr>
          </a:p>
          <a:p>
            <a:pPr algn="ctr"/>
            <a:r>
              <a:rPr lang="en-US" altLang="en-US" dirty="0" err="1">
                <a:latin typeface="Times New Roman" panose="02020603050405020304" pitchFamily="18" charset="0"/>
                <a:cs typeface="Times New Roman" panose="02020603050405020304" pitchFamily="18" charset="0"/>
              </a:rPr>
              <a:t>Maisamaguda</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Dhulapally</a:t>
            </a:r>
            <a:r>
              <a:rPr lang="en-US" altLang="en-US" dirty="0">
                <a:latin typeface="Times New Roman" panose="02020603050405020304" pitchFamily="18" charset="0"/>
                <a:cs typeface="Times New Roman" panose="02020603050405020304" pitchFamily="18" charset="0"/>
              </a:rPr>
              <a:t> (Post Via </a:t>
            </a:r>
            <a:r>
              <a:rPr lang="en-US" altLang="en-US" dirty="0" err="1">
                <a:latin typeface="Times New Roman" panose="02020603050405020304" pitchFamily="18" charset="0"/>
                <a:cs typeface="Times New Roman" panose="02020603050405020304" pitchFamily="18" charset="0"/>
              </a:rPr>
              <a:t>Hakimpet</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Secunderabad</a:t>
            </a:r>
            <a:r>
              <a:rPr lang="en-US" altLang="en-US" dirty="0">
                <a:latin typeface="Times New Roman" panose="02020603050405020304" pitchFamily="18" charset="0"/>
                <a:cs typeface="Times New Roman" panose="02020603050405020304" pitchFamily="18" charset="0"/>
              </a:rPr>
              <a:t> -10.</a:t>
            </a:r>
          </a:p>
        </p:txBody>
      </p:sp>
      <p:sp>
        <p:nvSpPr>
          <p:cNvPr id="5126" name="TextBox 8">
            <a:extLst>
              <a:ext uri="{FF2B5EF4-FFF2-40B4-BE49-F238E27FC236}">
                <a16:creationId xmlns:a16="http://schemas.microsoft.com/office/drawing/2014/main" id="{66EC3F6A-5A66-00FB-9213-4B6F561E1E49}"/>
              </a:ext>
            </a:extLst>
          </p:cNvPr>
          <p:cNvSpPr txBox="1">
            <a:spLocks noChangeArrowheads="1"/>
          </p:cNvSpPr>
          <p:nvPr/>
        </p:nvSpPr>
        <p:spPr bwMode="auto">
          <a:xfrm>
            <a:off x="1295400" y="1879699"/>
            <a:ext cx="60960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800" b="1" dirty="0">
                <a:latin typeface="+mj-lt"/>
              </a:rPr>
              <a:t>A MINI PROJECT</a:t>
            </a:r>
          </a:p>
          <a:p>
            <a:pPr algn="ctr" eaLnBrk="1" hangingPunct="1"/>
            <a:r>
              <a:rPr lang="en-US" altLang="en-US" sz="2400" b="1" dirty="0">
                <a:latin typeface="+mj-lt"/>
              </a:rPr>
              <a:t>PRESENTATION</a:t>
            </a:r>
          </a:p>
          <a:p>
            <a:pPr algn="ctr" eaLnBrk="1" hangingPunct="1"/>
            <a:r>
              <a:rPr lang="en-US" altLang="en-US" sz="2800" b="1" dirty="0">
                <a:latin typeface="+mj-lt"/>
              </a:rPr>
              <a:t>ON</a:t>
            </a:r>
          </a:p>
          <a:p>
            <a:pPr algn="ctr" eaLnBrk="1" hangingPunct="1"/>
            <a:r>
              <a:rPr lang="en-US" altLang="en-US" sz="2800" b="1" dirty="0">
                <a:solidFill>
                  <a:srgbClr val="FF0000"/>
                </a:solidFill>
                <a:latin typeface="+mj-lt"/>
              </a:rPr>
              <a:t>“</a:t>
            </a:r>
            <a:r>
              <a:rPr lang="en-US" sz="2400" dirty="0">
                <a:solidFill>
                  <a:srgbClr val="FF0000"/>
                </a:solidFill>
                <a:latin typeface="+mj-lt"/>
              </a:rPr>
              <a:t>HEART DISEASE IDENTIFICATION METHOD USING MACHINE LEARNING IN E-HEALTHCARE</a:t>
            </a:r>
            <a:r>
              <a:rPr lang="en-US" altLang="en-US" sz="2800" b="1" dirty="0">
                <a:solidFill>
                  <a:srgbClr val="FF0000"/>
                </a:solidFill>
              </a:rPr>
              <a:t>”</a:t>
            </a:r>
          </a:p>
        </p:txBody>
      </p:sp>
      <p:sp>
        <p:nvSpPr>
          <p:cNvPr id="5127" name="TextBox 9">
            <a:extLst>
              <a:ext uri="{FF2B5EF4-FFF2-40B4-BE49-F238E27FC236}">
                <a16:creationId xmlns:a16="http://schemas.microsoft.com/office/drawing/2014/main" id="{3B21A1C7-D78C-C2EF-9053-0F39FB9D790C}"/>
              </a:ext>
            </a:extLst>
          </p:cNvPr>
          <p:cNvSpPr txBox="1">
            <a:spLocks noChangeArrowheads="1"/>
          </p:cNvSpPr>
          <p:nvPr/>
        </p:nvSpPr>
        <p:spPr bwMode="auto">
          <a:xfrm>
            <a:off x="838200" y="5055998"/>
            <a:ext cx="3124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b="1" dirty="0"/>
              <a:t>UNDER THE GUIDANCE BY</a:t>
            </a:r>
          </a:p>
          <a:p>
            <a:pPr eaLnBrk="1" hangingPunct="1"/>
            <a:r>
              <a:rPr lang="en-US" altLang="en-US" b="1" dirty="0"/>
              <a:t>     </a:t>
            </a:r>
            <a:r>
              <a:rPr lang="en-US" altLang="en-US" dirty="0" err="1">
                <a:latin typeface="+mj-lt"/>
              </a:rPr>
              <a:t>Mrs.S.Rajeshwari</a:t>
            </a:r>
            <a:endParaRPr lang="en-US" altLang="en-US" dirty="0">
              <a:latin typeface="+mj-lt"/>
            </a:endParaRPr>
          </a:p>
        </p:txBody>
      </p:sp>
      <p:sp>
        <p:nvSpPr>
          <p:cNvPr id="5128" name="TextBox 10">
            <a:extLst>
              <a:ext uri="{FF2B5EF4-FFF2-40B4-BE49-F238E27FC236}">
                <a16:creationId xmlns:a16="http://schemas.microsoft.com/office/drawing/2014/main" id="{FEFBAACC-725F-BE7A-49CE-1D9E983A7A70}"/>
              </a:ext>
            </a:extLst>
          </p:cNvPr>
          <p:cNvSpPr txBox="1">
            <a:spLocks noChangeArrowheads="1"/>
          </p:cNvSpPr>
          <p:nvPr/>
        </p:nvSpPr>
        <p:spPr bwMode="auto">
          <a:xfrm>
            <a:off x="5562600" y="4951511"/>
            <a:ext cx="4191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Made By</a:t>
            </a:r>
          </a:p>
          <a:p>
            <a:pPr eaLnBrk="1" hangingPunct="1"/>
            <a:r>
              <a:rPr lang="en-US" altLang="en-US" dirty="0" err="1">
                <a:latin typeface="+mj-lt"/>
              </a:rPr>
              <a:t>V.Harika</a:t>
            </a:r>
            <a:r>
              <a:rPr lang="en-US" altLang="en-US" dirty="0">
                <a:latin typeface="+mj-lt"/>
              </a:rPr>
              <a:t>       - 21RJ1A05Q9 </a:t>
            </a:r>
          </a:p>
          <a:p>
            <a:pPr eaLnBrk="1" hangingPunct="1"/>
            <a:r>
              <a:rPr lang="en-US" altLang="en-US" dirty="0" err="1">
                <a:latin typeface="+mj-lt"/>
              </a:rPr>
              <a:t>P.Nikesh</a:t>
            </a:r>
            <a:r>
              <a:rPr lang="en-US" altLang="en-US" dirty="0">
                <a:latin typeface="+mj-lt"/>
              </a:rPr>
              <a:t>       - 22RJ5A0519</a:t>
            </a:r>
          </a:p>
          <a:p>
            <a:pPr eaLnBrk="1" hangingPunct="1"/>
            <a:r>
              <a:rPr lang="en-US" altLang="en-US" dirty="0" err="1">
                <a:latin typeface="+mj-lt"/>
              </a:rPr>
              <a:t>J.Sathish</a:t>
            </a:r>
            <a:r>
              <a:rPr lang="en-US" altLang="en-US" dirty="0">
                <a:latin typeface="+mj-lt"/>
              </a:rPr>
              <a:t>      - 22RJ5A0512</a:t>
            </a:r>
          </a:p>
          <a:p>
            <a:pPr eaLnBrk="1" hangingPunct="1"/>
            <a:r>
              <a:rPr lang="en-US" altLang="en-US" dirty="0" err="1">
                <a:latin typeface="+mj-lt"/>
              </a:rPr>
              <a:t>U.Manideep</a:t>
            </a:r>
            <a:r>
              <a:rPr lang="en-US" altLang="en-US" dirty="0">
                <a:latin typeface="+mj-lt"/>
              </a:rPr>
              <a:t> - 21RJ1A05Q5</a:t>
            </a: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6347713" cy="1320800"/>
          </a:xfrm>
        </p:spPr>
        <p:txBody>
          <a:bodyPr>
            <a:normAutofit/>
          </a:bodyPr>
          <a:lstStyle/>
          <a:p>
            <a:r>
              <a:rPr lang="en-US" sz="4400" b="1" dirty="0">
                <a:solidFill>
                  <a:schemeClr val="tx1"/>
                </a:solidFill>
              </a:rPr>
              <a:t>System Architecture</a:t>
            </a:r>
          </a:p>
        </p:txBody>
      </p:sp>
      <p:pic>
        <p:nvPicPr>
          <p:cNvPr id="6" name="Content Placeholder 5">
            <a:extLst>
              <a:ext uri="{FF2B5EF4-FFF2-40B4-BE49-F238E27FC236}">
                <a16:creationId xmlns:a16="http://schemas.microsoft.com/office/drawing/2014/main" id="{4055F315-20B6-9E23-B0DB-D9B011BEB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143000"/>
            <a:ext cx="5105400" cy="5562600"/>
          </a:xfrm>
          <a:prstGeom prst="rect">
            <a:avLst/>
          </a:prstGeom>
        </p:spPr>
      </p:pic>
    </p:spTree>
  </p:cSld>
  <p:clrMapOvr>
    <a:masterClrMapping/>
  </p:clrMapOvr>
  <p:transition>
    <p:dissolv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5DC9-E11C-9E98-5C5B-311A102EA7E8}"/>
              </a:ext>
            </a:extLst>
          </p:cNvPr>
          <p:cNvSpPr>
            <a:spLocks noGrp="1"/>
          </p:cNvSpPr>
          <p:nvPr>
            <p:ph type="title"/>
          </p:nvPr>
        </p:nvSpPr>
        <p:spPr/>
        <p:txBody>
          <a:bodyPr>
            <a:normAutofit/>
          </a:bodyPr>
          <a:lstStyle/>
          <a:p>
            <a:r>
              <a:rPr lang="en-US" sz="4400" b="1" dirty="0">
                <a:solidFill>
                  <a:schemeClr val="tx1"/>
                </a:solidFill>
              </a:rPr>
              <a:t>System Requirements</a:t>
            </a:r>
            <a:endParaRPr lang="en-IN" sz="4400" b="1" dirty="0">
              <a:solidFill>
                <a:schemeClr val="tx1"/>
              </a:solidFill>
            </a:endParaRPr>
          </a:p>
        </p:txBody>
      </p:sp>
      <p:sp>
        <p:nvSpPr>
          <p:cNvPr id="3" name="Content Placeholder 2">
            <a:extLst>
              <a:ext uri="{FF2B5EF4-FFF2-40B4-BE49-F238E27FC236}">
                <a16:creationId xmlns:a16="http://schemas.microsoft.com/office/drawing/2014/main" id="{A5DA69B5-FF48-69D6-1392-2C7B72BCC0B2}"/>
              </a:ext>
            </a:extLst>
          </p:cNvPr>
          <p:cNvSpPr>
            <a:spLocks noGrp="1"/>
          </p:cNvSpPr>
          <p:nvPr>
            <p:ph idx="1"/>
          </p:nvPr>
        </p:nvSpPr>
        <p:spPr>
          <a:xfrm>
            <a:off x="609598" y="1600200"/>
            <a:ext cx="6934201" cy="4441163"/>
          </a:xfrm>
        </p:spPr>
        <p:txBody>
          <a:bodyPr>
            <a:normAutofit/>
          </a:bodyPr>
          <a:lstStyle/>
          <a:p>
            <a:pPr algn="just">
              <a:lnSpc>
                <a:spcPct val="150000"/>
              </a:lnSpc>
              <a:spcAft>
                <a:spcPts val="1000"/>
              </a:spcAft>
              <a:tabLst>
                <a:tab pos="457200" algn="l"/>
              </a:tabLst>
            </a:pPr>
            <a:r>
              <a:rPr lang="en-GB" sz="2400" dirty="0">
                <a:solidFill>
                  <a:schemeClr val="tx1"/>
                </a:solidFill>
                <a:effectLst/>
                <a:latin typeface="+mj-lt"/>
                <a:ea typeface="Times New Roman" panose="02020603050405020304" pitchFamily="18" charset="0"/>
                <a:cs typeface="Times New Roman" panose="02020603050405020304" pitchFamily="18" charset="0"/>
              </a:rPr>
              <a:t>System          :   Minimum i3</a:t>
            </a:r>
            <a:endParaRPr lang="en-IN" sz="2400" dirty="0">
              <a:solidFill>
                <a:schemeClr val="tx1"/>
              </a:solidFill>
              <a:effectLst/>
              <a:latin typeface="+mj-lt"/>
              <a:ea typeface="Calibri" panose="020F0502020204030204" pitchFamily="34" charset="0"/>
              <a:cs typeface="Times New Roman" panose="02020603050405020304" pitchFamily="18" charset="0"/>
            </a:endParaRPr>
          </a:p>
          <a:p>
            <a:pPr algn="just">
              <a:lnSpc>
                <a:spcPct val="150000"/>
              </a:lnSpc>
              <a:spcAft>
                <a:spcPts val="1000"/>
              </a:spcAft>
              <a:tabLst>
                <a:tab pos="457200" algn="l"/>
              </a:tabLst>
            </a:pPr>
            <a:r>
              <a:rPr lang="en-GB" sz="2400" dirty="0">
                <a:solidFill>
                  <a:schemeClr val="tx1"/>
                </a:solidFill>
                <a:effectLst/>
                <a:latin typeface="+mj-lt"/>
                <a:ea typeface="Times New Roman" panose="02020603050405020304" pitchFamily="18" charset="0"/>
                <a:cs typeface="Times New Roman" panose="02020603050405020304" pitchFamily="18" charset="0"/>
              </a:rPr>
              <a:t>Hard Disk     :   40 GB</a:t>
            </a:r>
            <a:endParaRPr lang="en-IN" sz="2400" dirty="0">
              <a:solidFill>
                <a:schemeClr val="tx1"/>
              </a:solidFill>
              <a:effectLst/>
              <a:latin typeface="+mj-lt"/>
              <a:ea typeface="Calibri" panose="020F0502020204030204" pitchFamily="34" charset="0"/>
              <a:cs typeface="Times New Roman" panose="02020603050405020304" pitchFamily="18" charset="0"/>
            </a:endParaRPr>
          </a:p>
          <a:p>
            <a:pPr algn="just">
              <a:lnSpc>
                <a:spcPct val="150000"/>
              </a:lnSpc>
              <a:spcAft>
                <a:spcPts val="1000"/>
              </a:spcAft>
              <a:tabLst>
                <a:tab pos="457200" algn="l"/>
              </a:tabLst>
            </a:pPr>
            <a:r>
              <a:rPr lang="en-GB" sz="2400" dirty="0">
                <a:solidFill>
                  <a:schemeClr val="tx1"/>
                </a:solidFill>
                <a:effectLst/>
                <a:latin typeface="+mj-lt"/>
                <a:ea typeface="Times New Roman" panose="02020603050405020304" pitchFamily="18" charset="0"/>
                <a:cs typeface="Times New Roman" panose="02020603050405020304" pitchFamily="18" charset="0"/>
              </a:rPr>
              <a:t>Ram              :    4 GB</a:t>
            </a:r>
          </a:p>
          <a:p>
            <a:pPr algn="just">
              <a:lnSpc>
                <a:spcPct val="150000"/>
              </a:lnSpc>
              <a:spcAft>
                <a:spcPts val="1000"/>
              </a:spcAft>
              <a:tabLst>
                <a:tab pos="457200" algn="l"/>
              </a:tabLst>
            </a:pPr>
            <a:r>
              <a:rPr lang="en-US" sz="2400" spc="-10" dirty="0">
                <a:solidFill>
                  <a:schemeClr val="tx1"/>
                </a:solidFill>
                <a:effectLst/>
                <a:latin typeface="Times New Roman" panose="02020603050405020304" pitchFamily="18" charset="0"/>
                <a:ea typeface="Times New Roman" panose="02020603050405020304" pitchFamily="18" charset="0"/>
              </a:rPr>
              <a:t>Operating System  :  Windows 8</a:t>
            </a:r>
          </a:p>
          <a:p>
            <a:pPr algn="just">
              <a:lnSpc>
                <a:spcPct val="150000"/>
              </a:lnSpc>
              <a:spcAft>
                <a:spcPts val="1000"/>
              </a:spcAft>
              <a:tabLst>
                <a:tab pos="457200" algn="l"/>
              </a:tabLst>
            </a:pPr>
            <a:r>
              <a:rPr lang="en-US" sz="2400" spc="-10" dirty="0">
                <a:solidFill>
                  <a:schemeClr val="tx1"/>
                </a:solidFill>
                <a:effectLst/>
                <a:latin typeface="Times New Roman" panose="02020603050405020304" pitchFamily="18" charset="0"/>
                <a:ea typeface="Times New Roman" panose="02020603050405020304" pitchFamily="18" charset="0"/>
              </a:rPr>
              <a:t>Coding Language   :  Python 3.7 </a:t>
            </a:r>
            <a:endParaRPr lang="en-IN" sz="2400" spc="-1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07152404"/>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solidFill>
                  <a:schemeClr val="tx1"/>
                </a:solidFill>
              </a:rPr>
              <a:t>Modules</a:t>
            </a:r>
            <a:endParaRPr lang="en-US" dirty="0">
              <a:solidFill>
                <a:schemeClr val="tx1"/>
              </a:solidFill>
            </a:endParaRPr>
          </a:p>
        </p:txBody>
      </p:sp>
      <p:sp>
        <p:nvSpPr>
          <p:cNvPr id="2" name="Content Placeholder 1"/>
          <p:cNvSpPr>
            <a:spLocks noGrp="1"/>
          </p:cNvSpPr>
          <p:nvPr>
            <p:ph idx="1"/>
          </p:nvPr>
        </p:nvSpPr>
        <p:spPr>
          <a:xfrm>
            <a:off x="609599" y="1676400"/>
            <a:ext cx="7086601" cy="4495800"/>
          </a:xfrm>
        </p:spPr>
        <p:txBody>
          <a:bodyPr/>
          <a:lstStyle/>
          <a:p>
            <a:r>
              <a:rPr lang="en-US" sz="2400" dirty="0">
                <a:solidFill>
                  <a:schemeClr val="tx1"/>
                </a:solidFill>
              </a:rPr>
              <a:t>Upload Stroke Dataset:</a:t>
            </a:r>
          </a:p>
          <a:p>
            <a:r>
              <a:rPr lang="en-US" sz="2400" dirty="0">
                <a:solidFill>
                  <a:schemeClr val="tx1"/>
                </a:solidFill>
              </a:rPr>
              <a:t>Dataset Preprocessing &amp; Features Selection: </a:t>
            </a:r>
          </a:p>
          <a:p>
            <a:r>
              <a:rPr lang="en-US" sz="2400" dirty="0">
                <a:solidFill>
                  <a:schemeClr val="tx1"/>
                </a:solidFill>
              </a:rPr>
              <a:t>Train Naive </a:t>
            </a:r>
            <a:r>
              <a:rPr lang="en-US" sz="2400" dirty="0" err="1">
                <a:solidFill>
                  <a:schemeClr val="tx1"/>
                </a:solidFill>
              </a:rPr>
              <a:t>Bayes</a:t>
            </a:r>
            <a:r>
              <a:rPr lang="en-US" sz="2400" dirty="0">
                <a:solidFill>
                  <a:schemeClr val="tx1"/>
                </a:solidFill>
              </a:rPr>
              <a:t> Algorithm</a:t>
            </a:r>
          </a:p>
          <a:p>
            <a:r>
              <a:rPr lang="en-US" sz="2400" dirty="0">
                <a:solidFill>
                  <a:schemeClr val="tx1"/>
                </a:solidFill>
              </a:rPr>
              <a:t>Train J48 Algorithm: </a:t>
            </a:r>
          </a:p>
          <a:p>
            <a:r>
              <a:rPr lang="en-US" sz="2400" dirty="0">
                <a:solidFill>
                  <a:schemeClr val="tx1"/>
                </a:solidFill>
              </a:rPr>
              <a:t>Train KNN Algorithm: </a:t>
            </a:r>
          </a:p>
          <a:p>
            <a:r>
              <a:rPr lang="en-US" sz="2400" dirty="0">
                <a:solidFill>
                  <a:schemeClr val="tx1"/>
                </a:solidFill>
              </a:rPr>
              <a:t>Train Random Forest Algorithm:</a:t>
            </a:r>
          </a:p>
          <a:p>
            <a:r>
              <a:rPr lang="en-US" sz="2400" dirty="0">
                <a:solidFill>
                  <a:schemeClr val="tx1"/>
                </a:solidFill>
              </a:rPr>
              <a:t>Train ANN Algorithm</a:t>
            </a:r>
          </a:p>
          <a:p>
            <a:r>
              <a:rPr lang="en-US" sz="2400" dirty="0">
                <a:solidFill>
                  <a:schemeClr val="tx1"/>
                </a:solidFill>
              </a:rPr>
              <a:t>Comparison Graph: </a:t>
            </a:r>
          </a:p>
          <a:p>
            <a:pPr>
              <a:buNone/>
            </a:pPr>
            <a:endParaRPr lang="en-US" dirty="0"/>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949" y="685800"/>
            <a:ext cx="6347713" cy="1320800"/>
          </a:xfrm>
        </p:spPr>
        <p:txBody>
          <a:bodyPr/>
          <a:lstStyle/>
          <a:p>
            <a:r>
              <a:rPr lang="en-US" sz="4400" b="1" dirty="0">
                <a:solidFill>
                  <a:schemeClr val="tx1"/>
                </a:solidFill>
              </a:rPr>
              <a:t>UML Diagrams</a:t>
            </a:r>
            <a:endParaRPr lang="en-US" dirty="0">
              <a:solidFill>
                <a:schemeClr val="tx1"/>
              </a:solidFill>
            </a:endParaRPr>
          </a:p>
        </p:txBody>
      </p:sp>
      <p:pic>
        <p:nvPicPr>
          <p:cNvPr id="4" name="Content Placeholder 3"/>
          <p:cNvPicPr>
            <a:picLocks noGrp="1"/>
          </p:cNvPicPr>
          <p:nvPr>
            <p:ph idx="1"/>
          </p:nvPr>
        </p:nvPicPr>
        <p:blipFill>
          <a:blip r:embed="rId2"/>
          <a:stretch>
            <a:fillRect/>
          </a:stretch>
        </p:blipFill>
        <p:spPr bwMode="auto">
          <a:xfrm>
            <a:off x="1524000" y="1295400"/>
            <a:ext cx="5181600" cy="5257800"/>
          </a:xfrm>
          <a:prstGeom prst="rect">
            <a:avLst/>
          </a:prstGeom>
          <a:noFill/>
          <a:ln w="9525">
            <a:noFill/>
            <a:miter lim="800000"/>
            <a:headEnd/>
            <a:tailEnd/>
          </a:ln>
        </p:spPr>
      </p:pic>
    </p:spTree>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381000"/>
            <a:ext cx="8229600" cy="1143000"/>
          </a:xfrm>
        </p:spPr>
        <p:txBody>
          <a:bodyPr/>
          <a:lstStyle/>
          <a:p>
            <a:r>
              <a:rPr lang="en-US" sz="4400" b="1" dirty="0">
                <a:solidFill>
                  <a:schemeClr val="tx1"/>
                </a:solidFill>
              </a:rPr>
              <a:t>Class Diagrams</a:t>
            </a:r>
            <a:endParaRPr lang="en-US" dirty="0">
              <a:solidFill>
                <a:schemeClr val="tx1"/>
              </a:solidFill>
            </a:endParaRPr>
          </a:p>
        </p:txBody>
      </p:sp>
      <p:pic>
        <p:nvPicPr>
          <p:cNvPr id="2" name="Content Placeholder 1">
            <a:extLst>
              <a:ext uri="{FF2B5EF4-FFF2-40B4-BE49-F238E27FC236}">
                <a16:creationId xmlns:a16="http://schemas.microsoft.com/office/drawing/2014/main" id="{1202DB87-8C7F-D92C-7564-57A2F15F0EFF}"/>
              </a:ext>
            </a:extLst>
          </p:cNvPr>
          <p:cNvPicPr>
            <a:picLocks noGrp="1"/>
          </p:cNvPicPr>
          <p:nvPr>
            <p:ph idx="1"/>
          </p:nvPr>
        </p:nvPicPr>
        <p:blipFill>
          <a:blip r:embed="rId2"/>
          <a:srcRect/>
          <a:stretch>
            <a:fillRect/>
          </a:stretch>
        </p:blipFill>
        <p:spPr bwMode="auto">
          <a:xfrm>
            <a:off x="152400" y="1524000"/>
            <a:ext cx="8229600" cy="4495800"/>
          </a:xfrm>
          <a:prstGeom prst="rect">
            <a:avLst/>
          </a:prstGeom>
          <a:noFill/>
          <a:ln w="9525">
            <a:noFill/>
            <a:miter lim="800000"/>
            <a:headEnd/>
            <a:tailEnd/>
          </a:ln>
        </p:spPr>
      </p:pic>
    </p:spTree>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solidFill>
                  <a:schemeClr val="tx1"/>
                </a:solidFill>
              </a:rPr>
              <a:t>Sequence Diagram</a:t>
            </a:r>
          </a:p>
        </p:txBody>
      </p:sp>
      <p:pic>
        <p:nvPicPr>
          <p:cNvPr id="4" name="Content Placeholder 3"/>
          <p:cNvPicPr>
            <a:picLocks noGrp="1"/>
          </p:cNvPicPr>
          <p:nvPr>
            <p:ph idx="1"/>
          </p:nvPr>
        </p:nvPicPr>
        <p:blipFill>
          <a:blip r:embed="rId2"/>
          <a:srcRect/>
          <a:stretch>
            <a:fillRect/>
          </a:stretch>
        </p:blipFill>
        <p:spPr bwMode="auto">
          <a:xfrm>
            <a:off x="1981200" y="1270000"/>
            <a:ext cx="4823711" cy="5334000"/>
          </a:xfrm>
          <a:prstGeom prst="rect">
            <a:avLst/>
          </a:prstGeom>
          <a:noFill/>
          <a:ln w="9525">
            <a:noFill/>
            <a:miter lim="800000"/>
            <a:headEnd/>
            <a:tailEnd/>
          </a:ln>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762000"/>
            <a:ext cx="8229600" cy="1143000"/>
          </a:xfrm>
        </p:spPr>
        <p:txBody>
          <a:bodyPr/>
          <a:lstStyle/>
          <a:p>
            <a:r>
              <a:rPr lang="en-US" sz="4400" b="1" dirty="0">
                <a:solidFill>
                  <a:schemeClr val="tx1"/>
                </a:solidFill>
              </a:rPr>
              <a:t>Collaboration Diagram</a:t>
            </a:r>
            <a:endParaRPr lang="en-US" dirty="0">
              <a:solidFill>
                <a:schemeClr val="tx1"/>
              </a:solidFill>
            </a:endParaRPr>
          </a:p>
        </p:txBody>
      </p:sp>
      <p:pic>
        <p:nvPicPr>
          <p:cNvPr id="4" name="Content Placeholder 3"/>
          <p:cNvPicPr>
            <a:picLocks noGrp="1"/>
          </p:cNvPicPr>
          <p:nvPr>
            <p:ph idx="1"/>
          </p:nvPr>
        </p:nvPicPr>
        <p:blipFill>
          <a:blip r:embed="rId2"/>
          <a:srcRect/>
          <a:stretch>
            <a:fillRect/>
          </a:stretch>
        </p:blipFill>
        <p:spPr bwMode="auto">
          <a:xfrm>
            <a:off x="76200" y="1905000"/>
            <a:ext cx="8001000" cy="3276600"/>
          </a:xfrm>
          <a:prstGeom prst="rect">
            <a:avLst/>
          </a:prstGeom>
          <a:noFill/>
          <a:ln w="9525">
            <a:noFill/>
            <a:miter lim="800000"/>
            <a:headEnd/>
            <a:tailEnd/>
          </a:ln>
        </p:spPr>
      </p:pic>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solidFill>
                  <a:schemeClr val="tx1"/>
                </a:solidFill>
              </a:rPr>
              <a:t>Output Screens</a:t>
            </a:r>
            <a:endParaRPr lang="en-US" dirty="0">
              <a:solidFill>
                <a:schemeClr val="tx1"/>
              </a:solidFill>
            </a:endParaRPr>
          </a:p>
        </p:txBody>
      </p:sp>
      <p:pic>
        <p:nvPicPr>
          <p:cNvPr id="4" name="Content Placeholder 3"/>
          <p:cNvPicPr>
            <a:picLocks noGrp="1"/>
          </p:cNvPicPr>
          <p:nvPr>
            <p:ph idx="1"/>
          </p:nvPr>
        </p:nvPicPr>
        <p:blipFill>
          <a:blip r:embed="rId2"/>
          <a:stretch>
            <a:fillRect/>
          </a:stretch>
        </p:blipFill>
        <p:spPr>
          <a:xfrm>
            <a:off x="685800" y="1644380"/>
            <a:ext cx="7467600" cy="4375420"/>
          </a:xfrm>
          <a:prstGeom prst="rect">
            <a:avLst/>
          </a:prstGeom>
        </p:spPr>
      </p:pic>
    </p:spTree>
  </p:cSld>
  <p:clrMapOvr>
    <a:masterClrMapping/>
  </p:clrMapOvr>
  <p:transition>
    <p:dissolv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solidFill>
                  <a:schemeClr val="tx1"/>
                </a:solidFill>
              </a:rPr>
              <a:t>Upload Dataset</a:t>
            </a:r>
          </a:p>
        </p:txBody>
      </p:sp>
      <p:pic>
        <p:nvPicPr>
          <p:cNvPr id="4" name="Content Placeholder 3"/>
          <p:cNvPicPr>
            <a:picLocks noGrp="1"/>
          </p:cNvPicPr>
          <p:nvPr>
            <p:ph idx="1"/>
          </p:nvPr>
        </p:nvPicPr>
        <p:blipFill>
          <a:blip r:embed="rId2"/>
          <a:stretch>
            <a:fillRect/>
          </a:stretch>
        </p:blipFill>
        <p:spPr>
          <a:xfrm>
            <a:off x="597567" y="1644380"/>
            <a:ext cx="7632033" cy="4451620"/>
          </a:xfrm>
          <a:prstGeom prst="rect">
            <a:avLst/>
          </a:prstGeom>
        </p:spPr>
      </p:pic>
    </p:spTree>
  </p:cSld>
  <p:clrMapOvr>
    <a:masterClrMapping/>
  </p:clrMapOvr>
  <p:transition>
    <p:dissolv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solidFill>
                  <a:schemeClr val="tx1"/>
                </a:solidFill>
              </a:rPr>
              <a:t>Data Preprocessing</a:t>
            </a:r>
            <a:endParaRPr lang="en-US" dirty="0">
              <a:solidFill>
                <a:schemeClr val="tx1"/>
              </a:solidFill>
            </a:endParaRPr>
          </a:p>
        </p:txBody>
      </p:sp>
      <p:pic>
        <p:nvPicPr>
          <p:cNvPr id="4" name="Content Placeholder 3"/>
          <p:cNvPicPr>
            <a:picLocks noGrp="1"/>
          </p:cNvPicPr>
          <p:nvPr>
            <p:ph idx="1"/>
          </p:nvPr>
        </p:nvPicPr>
        <p:blipFill>
          <a:blip r:embed="rId2"/>
          <a:stretch>
            <a:fillRect/>
          </a:stretch>
        </p:blipFill>
        <p:spPr>
          <a:xfrm>
            <a:off x="609599" y="1752600"/>
            <a:ext cx="7543801" cy="4267200"/>
          </a:xfrm>
          <a:prstGeom prst="rect">
            <a:avLst/>
          </a:prstGeom>
        </p:spPr>
      </p:pic>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41A18-FDE4-67F7-BA01-67D6BC427011}"/>
              </a:ext>
            </a:extLst>
          </p:cNvPr>
          <p:cNvSpPr>
            <a:spLocks noGrp="1"/>
          </p:cNvSpPr>
          <p:nvPr>
            <p:ph type="ctrTitle"/>
          </p:nvPr>
        </p:nvSpPr>
        <p:spPr>
          <a:xfrm>
            <a:off x="685800" y="2667000"/>
            <a:ext cx="7772400" cy="1829761"/>
          </a:xfrm>
        </p:spPr>
        <p:txBody>
          <a:bodyPr>
            <a:noAutofit/>
          </a:bodyPr>
          <a:lstStyle/>
          <a:p>
            <a:pPr algn="ctr"/>
            <a:r>
              <a:rPr lang="en-US" sz="4400" dirty="0">
                <a:solidFill>
                  <a:schemeClr val="tx1"/>
                </a:solidFill>
              </a:rPr>
              <a:t>HEART DISEASE IDENTIFICATION METHOD USING MACHINE LEARNING IN E-HEALTHCARE</a:t>
            </a:r>
            <a:endParaRPr lang="en-IN" sz="4400" dirty="0">
              <a:solidFill>
                <a:schemeClr val="tx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solidFill>
                  <a:schemeClr val="tx1"/>
                </a:solidFill>
              </a:rPr>
              <a:t>Graph Representation</a:t>
            </a:r>
            <a:endParaRPr lang="en-US" dirty="0">
              <a:solidFill>
                <a:schemeClr val="tx1"/>
              </a:solidFill>
            </a:endParaRPr>
          </a:p>
        </p:txBody>
      </p:sp>
      <p:pic>
        <p:nvPicPr>
          <p:cNvPr id="4" name="Content Placeholder 3"/>
          <p:cNvPicPr>
            <a:picLocks noGrp="1"/>
          </p:cNvPicPr>
          <p:nvPr>
            <p:ph idx="1"/>
          </p:nvPr>
        </p:nvPicPr>
        <p:blipFill>
          <a:blip r:embed="rId2"/>
          <a:stretch>
            <a:fillRect/>
          </a:stretch>
        </p:blipFill>
        <p:spPr>
          <a:xfrm>
            <a:off x="633663" y="1524000"/>
            <a:ext cx="7519738" cy="4419600"/>
          </a:xfrm>
          <a:prstGeom prst="rect">
            <a:avLst/>
          </a:prstGeom>
        </p:spPr>
      </p:pic>
    </p:spTree>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400" b="1" dirty="0">
                <a:solidFill>
                  <a:schemeClr val="tx1"/>
                </a:solidFill>
              </a:rPr>
              <a:t>Dividing Data Set</a:t>
            </a:r>
            <a:endParaRPr lang="en-US" dirty="0">
              <a:solidFill>
                <a:schemeClr val="tx1"/>
              </a:solidFill>
            </a:endParaRPr>
          </a:p>
        </p:txBody>
      </p:sp>
      <p:pic>
        <p:nvPicPr>
          <p:cNvPr id="4" name="Content Placeholder 3"/>
          <p:cNvPicPr>
            <a:picLocks noGrp="1"/>
          </p:cNvPicPr>
          <p:nvPr>
            <p:ph idx="1"/>
          </p:nvPr>
        </p:nvPicPr>
        <p:blipFill>
          <a:blip r:embed="rId2"/>
          <a:stretch>
            <a:fillRect/>
          </a:stretch>
        </p:blipFill>
        <p:spPr>
          <a:xfrm>
            <a:off x="608899" y="1644380"/>
            <a:ext cx="7544501" cy="4223020"/>
          </a:xfrm>
          <a:prstGeom prst="rect">
            <a:avLst/>
          </a:prstGeom>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solidFill>
                  <a:schemeClr val="tx1"/>
                </a:solidFill>
              </a:rPr>
              <a:t>Naïve Bayes Algorithm</a:t>
            </a:r>
          </a:p>
        </p:txBody>
      </p:sp>
      <p:pic>
        <p:nvPicPr>
          <p:cNvPr id="4" name="Content Placeholder 3"/>
          <p:cNvPicPr>
            <a:picLocks noGrp="1"/>
          </p:cNvPicPr>
          <p:nvPr>
            <p:ph idx="1"/>
          </p:nvPr>
        </p:nvPicPr>
        <p:blipFill>
          <a:blip r:embed="rId2"/>
          <a:stretch>
            <a:fillRect/>
          </a:stretch>
        </p:blipFill>
        <p:spPr>
          <a:xfrm>
            <a:off x="609599" y="1524000"/>
            <a:ext cx="7543801" cy="4191000"/>
          </a:xfrm>
          <a:prstGeom prst="rect">
            <a:avLst/>
          </a:prstGeom>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solidFill>
                  <a:schemeClr val="tx1"/>
                </a:solidFill>
              </a:rPr>
              <a:t>J48 Algorithm</a:t>
            </a:r>
          </a:p>
        </p:txBody>
      </p:sp>
      <p:pic>
        <p:nvPicPr>
          <p:cNvPr id="4" name="Content Placeholder 3"/>
          <p:cNvPicPr>
            <a:picLocks noGrp="1"/>
          </p:cNvPicPr>
          <p:nvPr>
            <p:ph idx="1"/>
          </p:nvPr>
        </p:nvPicPr>
        <p:blipFill>
          <a:blip r:embed="rId2"/>
          <a:stretch>
            <a:fillRect/>
          </a:stretch>
        </p:blipFill>
        <p:spPr>
          <a:xfrm>
            <a:off x="609599" y="1676400"/>
            <a:ext cx="7620001" cy="3788611"/>
          </a:xfrm>
          <a:prstGeom prst="rect">
            <a:avLst/>
          </a:prstGeom>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ABC620-0F5B-6780-066A-EE5456097F7C}"/>
              </a:ext>
            </a:extLst>
          </p:cNvPr>
          <p:cNvSpPr>
            <a:spLocks noGrp="1"/>
          </p:cNvSpPr>
          <p:nvPr>
            <p:ph type="title"/>
          </p:nvPr>
        </p:nvSpPr>
        <p:spPr/>
        <p:txBody>
          <a:bodyPr/>
          <a:lstStyle/>
          <a:p>
            <a:r>
              <a:rPr lang="en-US" sz="4400" b="1" dirty="0">
                <a:solidFill>
                  <a:schemeClr val="tx1"/>
                </a:solidFill>
              </a:rPr>
              <a:t>KNN Algorithm</a:t>
            </a:r>
            <a:endParaRPr lang="en-IN" dirty="0">
              <a:solidFill>
                <a:schemeClr val="tx1"/>
              </a:solidFill>
            </a:endParaRPr>
          </a:p>
        </p:txBody>
      </p:sp>
      <p:pic>
        <p:nvPicPr>
          <p:cNvPr id="4" name="Content Placeholder 3">
            <a:extLst>
              <a:ext uri="{FF2B5EF4-FFF2-40B4-BE49-F238E27FC236}">
                <a16:creationId xmlns:a16="http://schemas.microsoft.com/office/drawing/2014/main" id="{5D9F22EC-8190-B153-6DAF-3F93C9750540}"/>
              </a:ext>
            </a:extLst>
          </p:cNvPr>
          <p:cNvPicPr>
            <a:picLocks noGrp="1" noChangeAspect="1"/>
          </p:cNvPicPr>
          <p:nvPr>
            <p:ph idx="1"/>
          </p:nvPr>
        </p:nvPicPr>
        <p:blipFill>
          <a:blip r:embed="rId2"/>
          <a:stretch>
            <a:fillRect/>
          </a:stretch>
        </p:blipFill>
        <p:spPr>
          <a:xfrm>
            <a:off x="609599" y="1676400"/>
            <a:ext cx="7556533" cy="4248475"/>
          </a:xfrm>
          <a:prstGeom prst="rect">
            <a:avLst/>
          </a:prstGeom>
        </p:spPr>
      </p:pic>
    </p:spTree>
    <p:extLst>
      <p:ext uri="{BB962C8B-B14F-4D97-AF65-F5344CB8AC3E}">
        <p14:creationId xmlns:p14="http://schemas.microsoft.com/office/powerpoint/2010/main" val="1262077187"/>
      </p:ext>
    </p:extLst>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628894-FF26-5AA4-1A85-2BA670984ACF}"/>
              </a:ext>
            </a:extLst>
          </p:cNvPr>
          <p:cNvSpPr>
            <a:spLocks noGrp="1"/>
          </p:cNvSpPr>
          <p:nvPr>
            <p:ph type="title"/>
          </p:nvPr>
        </p:nvSpPr>
        <p:spPr>
          <a:xfrm>
            <a:off x="609599" y="609600"/>
            <a:ext cx="7162801" cy="1320800"/>
          </a:xfrm>
        </p:spPr>
        <p:txBody>
          <a:bodyPr>
            <a:noAutofit/>
          </a:bodyPr>
          <a:lstStyle/>
          <a:p>
            <a:r>
              <a:rPr lang="en-US" sz="4400" b="1" dirty="0">
                <a:solidFill>
                  <a:schemeClr val="tx1"/>
                </a:solidFill>
              </a:rPr>
              <a:t>Random Forest Algorithm</a:t>
            </a:r>
            <a:endParaRPr lang="en-IN" sz="4400" b="1" dirty="0">
              <a:solidFill>
                <a:schemeClr val="tx1"/>
              </a:solidFill>
            </a:endParaRPr>
          </a:p>
        </p:txBody>
      </p:sp>
      <p:pic>
        <p:nvPicPr>
          <p:cNvPr id="4" name="Content Placeholder 3">
            <a:extLst>
              <a:ext uri="{FF2B5EF4-FFF2-40B4-BE49-F238E27FC236}">
                <a16:creationId xmlns:a16="http://schemas.microsoft.com/office/drawing/2014/main" id="{B6CF238E-1F31-CA55-25DD-C1E4FF908C65}"/>
              </a:ext>
            </a:extLst>
          </p:cNvPr>
          <p:cNvPicPr>
            <a:picLocks noGrp="1" noChangeAspect="1"/>
          </p:cNvPicPr>
          <p:nvPr>
            <p:ph idx="1"/>
          </p:nvPr>
        </p:nvPicPr>
        <p:blipFill>
          <a:blip r:embed="rId2"/>
          <a:stretch>
            <a:fillRect/>
          </a:stretch>
        </p:blipFill>
        <p:spPr>
          <a:xfrm>
            <a:off x="609599" y="1600200"/>
            <a:ext cx="7544501" cy="4241710"/>
          </a:xfrm>
          <a:prstGeom prst="rect">
            <a:avLst/>
          </a:prstGeom>
        </p:spPr>
      </p:pic>
    </p:spTree>
    <p:extLst>
      <p:ext uri="{BB962C8B-B14F-4D97-AF65-F5344CB8AC3E}">
        <p14:creationId xmlns:p14="http://schemas.microsoft.com/office/powerpoint/2010/main" val="2410043336"/>
      </p:ext>
    </p:extLst>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0B915C-CBB9-45EC-E965-46CCF0DAE7D5}"/>
              </a:ext>
            </a:extLst>
          </p:cNvPr>
          <p:cNvSpPr>
            <a:spLocks noGrp="1"/>
          </p:cNvSpPr>
          <p:nvPr>
            <p:ph type="title"/>
          </p:nvPr>
        </p:nvSpPr>
        <p:spPr/>
        <p:txBody>
          <a:bodyPr>
            <a:normAutofit/>
          </a:bodyPr>
          <a:lstStyle/>
          <a:p>
            <a:r>
              <a:rPr lang="en-US" sz="4400" b="1" dirty="0">
                <a:solidFill>
                  <a:schemeClr val="tx1"/>
                </a:solidFill>
              </a:rPr>
              <a:t>ANN Algorithm</a:t>
            </a:r>
            <a:endParaRPr lang="en-IN" sz="4400" b="1" dirty="0">
              <a:solidFill>
                <a:schemeClr val="tx1"/>
              </a:solidFill>
            </a:endParaRPr>
          </a:p>
        </p:txBody>
      </p:sp>
      <p:pic>
        <p:nvPicPr>
          <p:cNvPr id="4" name="Content Placeholder 3">
            <a:extLst>
              <a:ext uri="{FF2B5EF4-FFF2-40B4-BE49-F238E27FC236}">
                <a16:creationId xmlns:a16="http://schemas.microsoft.com/office/drawing/2014/main" id="{15B1CC0C-AFAC-6589-6805-960F0BB7B5E2}"/>
              </a:ext>
            </a:extLst>
          </p:cNvPr>
          <p:cNvPicPr>
            <a:picLocks noGrp="1" noChangeAspect="1"/>
          </p:cNvPicPr>
          <p:nvPr>
            <p:ph idx="1"/>
          </p:nvPr>
        </p:nvPicPr>
        <p:blipFill>
          <a:blip r:embed="rId2"/>
          <a:stretch>
            <a:fillRect/>
          </a:stretch>
        </p:blipFill>
        <p:spPr>
          <a:xfrm>
            <a:off x="457200" y="1524000"/>
            <a:ext cx="7620000" cy="4284158"/>
          </a:xfrm>
          <a:prstGeom prst="rect">
            <a:avLst/>
          </a:prstGeom>
        </p:spPr>
      </p:pic>
    </p:spTree>
    <p:extLst>
      <p:ext uri="{BB962C8B-B14F-4D97-AF65-F5344CB8AC3E}">
        <p14:creationId xmlns:p14="http://schemas.microsoft.com/office/powerpoint/2010/main" val="3914459113"/>
      </p:ext>
    </p:extLst>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4400" b="1" dirty="0">
                <a:solidFill>
                  <a:schemeClr val="tx1"/>
                </a:solidFill>
              </a:rPr>
              <a:t>Comparison Graph</a:t>
            </a:r>
          </a:p>
        </p:txBody>
      </p:sp>
      <p:pic>
        <p:nvPicPr>
          <p:cNvPr id="4" name="Content Placeholder 3"/>
          <p:cNvPicPr>
            <a:picLocks noGrp="1"/>
          </p:cNvPicPr>
          <p:nvPr>
            <p:ph idx="1"/>
          </p:nvPr>
        </p:nvPicPr>
        <p:blipFill>
          <a:blip r:embed="rId2"/>
          <a:stretch>
            <a:fillRect/>
          </a:stretch>
        </p:blipFill>
        <p:spPr>
          <a:xfrm>
            <a:off x="381000" y="1447800"/>
            <a:ext cx="7772400" cy="4343400"/>
          </a:xfrm>
          <a:prstGeom prst="rect">
            <a:avLst/>
          </a:prstGeom>
        </p:spPr>
      </p:pic>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Title 1"/>
          <p:cNvSpPr>
            <a:spLocks noGrp="1"/>
          </p:cNvSpPr>
          <p:nvPr>
            <p:ph type="title"/>
          </p:nvPr>
        </p:nvSpPr>
        <p:spPr>
          <a:xfrm>
            <a:off x="685800" y="609600"/>
            <a:ext cx="8229600" cy="1143000"/>
          </a:xfrm>
        </p:spPr>
        <p:txBody>
          <a:bodyPr>
            <a:normAutofit/>
          </a:bodyPr>
          <a:lstStyle/>
          <a:p>
            <a:r>
              <a:rPr lang="en-US" sz="4400" b="1" dirty="0">
                <a:solidFill>
                  <a:schemeClr val="tx1"/>
                </a:solidFill>
              </a:rPr>
              <a:t>Conclusion</a:t>
            </a:r>
            <a:endParaRPr lang="en-US" sz="4400" dirty="0">
              <a:solidFill>
                <a:schemeClr val="tx1"/>
              </a:solidFill>
            </a:endParaRPr>
          </a:p>
        </p:txBody>
      </p:sp>
      <p:sp>
        <p:nvSpPr>
          <p:cNvPr id="1048618" name="Content Placeholder 2"/>
          <p:cNvSpPr>
            <a:spLocks noGrp="1"/>
          </p:cNvSpPr>
          <p:nvPr>
            <p:ph idx="1"/>
          </p:nvPr>
        </p:nvSpPr>
        <p:spPr>
          <a:xfrm>
            <a:off x="381000" y="1524000"/>
            <a:ext cx="7924800" cy="4995672"/>
          </a:xfrm>
        </p:spPr>
        <p:txBody>
          <a:bodyPr>
            <a:normAutofit/>
          </a:bodyPr>
          <a:lstStyle/>
          <a:p>
            <a:pPr algn="just"/>
            <a:r>
              <a:rPr lang="en-US" altLang="en-US" sz="2400" dirty="0">
                <a:solidFill>
                  <a:schemeClr val="tx1"/>
                </a:solidFill>
                <a:latin typeface="+mj-lt"/>
                <a:cs typeface="Times New Roman" panose="02020603050405020304" pitchFamily="18" charset="0"/>
              </a:rPr>
              <a:t>Heart disease identification using machine learning (ML) classification in e-healthcare is a powerful approach that can significantly improve early diagnosis and treatment outcomes. By leveraging a variety of patient data such as demographics, medical history, clinical test results, and lifestyle factors machine learning models can be trained to predict the likelihood of heart disease with high accuracy. These predictive models can assist healthcare professionals in making more informed decisions, potentially reducing the risks of heart disease and improving patient outcomes.</a:t>
            </a:r>
            <a:r>
              <a:rPr lang="en-US" altLang="zh-CN" sz="2400" b="1" dirty="0">
                <a:solidFill>
                  <a:schemeClr val="tx1"/>
                </a:solidFill>
                <a:latin typeface="+mj-lt"/>
              </a:rPr>
              <a:t> </a:t>
            </a:r>
            <a:r>
              <a:rPr lang="en-US" altLang="zh-CN" sz="2400" dirty="0">
                <a:latin typeface="+mj-lt"/>
              </a:rPr>
              <a:t>From the performance analysis, </a:t>
            </a:r>
            <a:r>
              <a:rPr lang="en-US" altLang="zh-CN" sz="2400" dirty="0">
                <a:solidFill>
                  <a:schemeClr val="tx1"/>
                </a:solidFill>
                <a:latin typeface="+mj-lt"/>
              </a:rPr>
              <a:t>we see that ANN Algorithm performs better than other methods. </a:t>
            </a:r>
            <a:endParaRPr lang="en-US" altLang="en-US" sz="2400" dirty="0">
              <a:solidFill>
                <a:schemeClr val="tx1"/>
              </a:solidFill>
              <a:latin typeface="+mj-lt"/>
              <a:cs typeface="Times New Roman" panose="02020603050405020304" pitchFamily="18" charset="0"/>
            </a:endParaRPr>
          </a:p>
          <a:p>
            <a:pPr algn="just"/>
            <a:endParaRPr lang="zh-CN" altLang="en-US" b="1" dirty="0"/>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BE7A5-BE89-38C9-AD1B-2F4C7BAB77F9}"/>
              </a:ext>
            </a:extLst>
          </p:cNvPr>
          <p:cNvSpPr>
            <a:spLocks noGrp="1"/>
          </p:cNvSpPr>
          <p:nvPr>
            <p:ph type="title"/>
          </p:nvPr>
        </p:nvSpPr>
        <p:spPr>
          <a:xfrm>
            <a:off x="609600" y="762000"/>
            <a:ext cx="6347713" cy="1320800"/>
          </a:xfrm>
        </p:spPr>
        <p:txBody>
          <a:bodyPr>
            <a:normAutofit/>
          </a:bodyPr>
          <a:lstStyle/>
          <a:p>
            <a:r>
              <a:rPr lang="en-US" sz="4400" b="1" dirty="0">
                <a:solidFill>
                  <a:schemeClr val="tx1"/>
                </a:solidFill>
              </a:rPr>
              <a:t>Future Enhancement</a:t>
            </a:r>
            <a:endParaRPr lang="en-IN" sz="4400" dirty="0">
              <a:solidFill>
                <a:schemeClr val="tx1"/>
              </a:solidFill>
            </a:endParaRPr>
          </a:p>
        </p:txBody>
      </p:sp>
      <p:sp>
        <p:nvSpPr>
          <p:cNvPr id="3" name="Content Placeholder 2">
            <a:extLst>
              <a:ext uri="{FF2B5EF4-FFF2-40B4-BE49-F238E27FC236}">
                <a16:creationId xmlns:a16="http://schemas.microsoft.com/office/drawing/2014/main" id="{435AB2A4-BE2D-A770-19D0-D675F4B5F7E4}"/>
              </a:ext>
            </a:extLst>
          </p:cNvPr>
          <p:cNvSpPr>
            <a:spLocks noGrp="1"/>
          </p:cNvSpPr>
          <p:nvPr>
            <p:ph idx="1"/>
          </p:nvPr>
        </p:nvSpPr>
        <p:spPr>
          <a:xfrm>
            <a:off x="381000" y="1752600"/>
            <a:ext cx="7543802" cy="4912187"/>
          </a:xfrm>
        </p:spPr>
        <p:txBody>
          <a:bodyPr>
            <a:noAutofit/>
          </a:bodyPr>
          <a:lstStyle/>
          <a:p>
            <a:pPr algn="just"/>
            <a:r>
              <a:rPr lang="en-US" sz="2400" dirty="0">
                <a:solidFill>
                  <a:schemeClr val="tx1"/>
                </a:solidFill>
              </a:rPr>
              <a:t>Future improvements in machine learning for heart disease diagnosis aim to make it more accurate and reliable. New models will explain their predictions clearly so that doctors and patients can trust the results. ML can work with wearable devices to monitor heart health in real time, helping detect problems early. Combining ML with traditional tools can create stronger diagnostic systems. Clear rules and guidelines will also make it easier to develop and use ML in healthcare. These advancements will make heart disease diagnosis faster, smarter, and more accessible to all.</a:t>
            </a:r>
            <a:endParaRPr lang="en-IN" sz="2400" dirty="0">
              <a:solidFill>
                <a:schemeClr val="tx1"/>
              </a:solidFill>
            </a:endParaRPr>
          </a:p>
        </p:txBody>
      </p:sp>
    </p:spTree>
    <p:extLst>
      <p:ext uri="{BB962C8B-B14F-4D97-AF65-F5344CB8AC3E}">
        <p14:creationId xmlns:p14="http://schemas.microsoft.com/office/powerpoint/2010/main" val="1713115741"/>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lang="en-US" sz="4400" b="1" dirty="0">
                <a:solidFill>
                  <a:schemeClr val="tx1"/>
                </a:solidFill>
              </a:rPr>
              <a:t>Contents</a:t>
            </a:r>
          </a:p>
        </p:txBody>
      </p:sp>
      <p:sp>
        <p:nvSpPr>
          <p:cNvPr id="1048602" name="Content Placeholder 2"/>
          <p:cNvSpPr>
            <a:spLocks noGrp="1"/>
          </p:cNvSpPr>
          <p:nvPr>
            <p:ph idx="1"/>
          </p:nvPr>
        </p:nvSpPr>
        <p:spPr>
          <a:xfrm>
            <a:off x="600455" y="1488613"/>
            <a:ext cx="6347714" cy="3880773"/>
          </a:xfrm>
        </p:spPr>
        <p:txBody>
          <a:bodyPr>
            <a:normAutofit fontScale="25000" lnSpcReduction="20000"/>
          </a:bodyPr>
          <a:lstStyle/>
          <a:p>
            <a:r>
              <a:rPr lang="en-US" sz="9600" dirty="0">
                <a:solidFill>
                  <a:schemeClr val="tx1"/>
                </a:solidFill>
              </a:rPr>
              <a:t>Abstract</a:t>
            </a:r>
          </a:p>
          <a:p>
            <a:r>
              <a:rPr lang="en-US" sz="9600" dirty="0">
                <a:solidFill>
                  <a:schemeClr val="tx1"/>
                </a:solidFill>
              </a:rPr>
              <a:t>Introduction</a:t>
            </a:r>
          </a:p>
          <a:p>
            <a:r>
              <a:rPr lang="en-US" sz="9600" dirty="0">
                <a:solidFill>
                  <a:schemeClr val="tx1"/>
                </a:solidFill>
              </a:rPr>
              <a:t>Existing system</a:t>
            </a:r>
          </a:p>
          <a:p>
            <a:r>
              <a:rPr lang="en-US" sz="9600" dirty="0">
                <a:solidFill>
                  <a:schemeClr val="tx1"/>
                </a:solidFill>
              </a:rPr>
              <a:t>Disadvantages</a:t>
            </a:r>
          </a:p>
          <a:p>
            <a:r>
              <a:rPr lang="en-US" sz="9600" dirty="0">
                <a:solidFill>
                  <a:schemeClr val="tx1"/>
                </a:solidFill>
              </a:rPr>
              <a:t>Proposed system</a:t>
            </a:r>
          </a:p>
          <a:p>
            <a:r>
              <a:rPr lang="en-US" sz="9600" dirty="0">
                <a:solidFill>
                  <a:schemeClr val="tx1"/>
                </a:solidFill>
              </a:rPr>
              <a:t>Advantages</a:t>
            </a:r>
          </a:p>
          <a:p>
            <a:r>
              <a:rPr lang="en-US" sz="9600" dirty="0">
                <a:solidFill>
                  <a:schemeClr val="tx1"/>
                </a:solidFill>
              </a:rPr>
              <a:t>System Architecture</a:t>
            </a:r>
          </a:p>
          <a:p>
            <a:r>
              <a:rPr lang="en-US" sz="9600" dirty="0">
                <a:solidFill>
                  <a:schemeClr val="tx1"/>
                </a:solidFill>
              </a:rPr>
              <a:t>System Requirements</a:t>
            </a:r>
          </a:p>
          <a:p>
            <a:r>
              <a:rPr lang="en-US" sz="9600" dirty="0">
                <a:solidFill>
                  <a:schemeClr val="tx1"/>
                </a:solidFill>
              </a:rPr>
              <a:t>UML Diagrams</a:t>
            </a:r>
          </a:p>
          <a:p>
            <a:r>
              <a:rPr lang="en-US" sz="9600" dirty="0">
                <a:solidFill>
                  <a:schemeClr val="tx1"/>
                </a:solidFill>
              </a:rPr>
              <a:t>Output Screens</a:t>
            </a:r>
          </a:p>
          <a:p>
            <a:r>
              <a:rPr lang="en-US" sz="9600" dirty="0">
                <a:solidFill>
                  <a:schemeClr val="tx1"/>
                </a:solidFill>
              </a:rPr>
              <a:t>Conclusion</a:t>
            </a:r>
          </a:p>
          <a:p>
            <a:r>
              <a:rPr lang="en-US" sz="9600" dirty="0">
                <a:solidFill>
                  <a:schemeClr val="tx1"/>
                </a:solidFill>
              </a:rPr>
              <a:t>Future Enhancements</a:t>
            </a:r>
          </a:p>
          <a:p>
            <a:endParaRPr lang="en-US"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015B401F-CAB1-32F9-75E1-9C426794B22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4372"/>
          <a:stretch/>
        </p:blipFill>
        <p:spPr>
          <a:xfrm>
            <a:off x="533401" y="1524000"/>
            <a:ext cx="6705600" cy="3881437"/>
          </a:xfrm>
          <a:prstGeom prst="rect">
            <a:avLst/>
          </a:prstGeom>
        </p:spPr>
      </p:pic>
    </p:spTree>
    <p:extLst>
      <p:ext uri="{BB962C8B-B14F-4D97-AF65-F5344CB8AC3E}">
        <p14:creationId xmlns:p14="http://schemas.microsoft.com/office/powerpoint/2010/main" val="241364659"/>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a:xfrm>
            <a:off x="533400" y="381000"/>
            <a:ext cx="8229600" cy="1143000"/>
          </a:xfrm>
        </p:spPr>
        <p:txBody>
          <a:bodyPr>
            <a:normAutofit/>
          </a:bodyPr>
          <a:lstStyle/>
          <a:p>
            <a:r>
              <a:rPr lang="en-US" sz="4400" b="1" dirty="0">
                <a:solidFill>
                  <a:schemeClr val="tx1"/>
                </a:solidFill>
              </a:rPr>
              <a:t>Abstract</a:t>
            </a:r>
          </a:p>
        </p:txBody>
      </p:sp>
      <p:sp>
        <p:nvSpPr>
          <p:cNvPr id="1048606" name="Content Placeholder 2"/>
          <p:cNvSpPr>
            <a:spLocks noGrp="1"/>
          </p:cNvSpPr>
          <p:nvPr>
            <p:ph idx="1"/>
          </p:nvPr>
        </p:nvSpPr>
        <p:spPr>
          <a:xfrm>
            <a:off x="228600" y="1219200"/>
            <a:ext cx="8153400" cy="5334000"/>
          </a:xfrm>
        </p:spPr>
        <p:txBody>
          <a:bodyPr>
            <a:noAutofit/>
          </a:bodyPr>
          <a:lstStyle/>
          <a:p>
            <a:pPr algn="just" eaLnBrk="1" hangingPunct="1">
              <a:buFont typeface="Wingdings" panose="05000000000000000000" pitchFamily="2" charset="2"/>
              <a:buChar char="§"/>
              <a:defRPr/>
            </a:pPr>
            <a:r>
              <a:rPr lang="en-US" altLang="en-US" sz="2400" dirty="0">
                <a:solidFill>
                  <a:schemeClr val="tx1"/>
                </a:solidFill>
                <a:latin typeface="+mj-lt"/>
                <a:cs typeface="Arial" panose="020B0604020202020204" pitchFamily="34" charset="0"/>
              </a:rPr>
              <a:t>Heart disease is a leading cause of mortality worldwide, emphasizing the need for accurate and efficient diagnostic methods.</a:t>
            </a:r>
          </a:p>
          <a:p>
            <a:pPr algn="just" eaLnBrk="1" hangingPunct="1">
              <a:buFont typeface="Wingdings" panose="05000000000000000000" pitchFamily="2" charset="2"/>
              <a:buChar char="§"/>
              <a:defRPr/>
            </a:pPr>
            <a:r>
              <a:rPr lang="en-US" altLang="en-US" sz="2400" dirty="0">
                <a:solidFill>
                  <a:schemeClr val="tx1"/>
                </a:solidFill>
                <a:latin typeface="+mj-lt"/>
                <a:cs typeface="Arial" panose="020B0604020202020204" pitchFamily="34" charset="0"/>
              </a:rPr>
              <a:t>This study proposes a novel heart disease identification method using machine learning (ML) classification in </a:t>
            </a:r>
          </a:p>
          <a:p>
            <a:pPr marL="0" indent="0" algn="just" eaLnBrk="1" hangingPunct="1">
              <a:buNone/>
              <a:defRPr/>
            </a:pPr>
            <a:r>
              <a:rPr lang="en-US" altLang="en-US" sz="2400" dirty="0">
                <a:solidFill>
                  <a:schemeClr val="tx1"/>
                </a:solidFill>
                <a:latin typeface="+mj-lt"/>
                <a:cs typeface="Arial" panose="020B0604020202020204" pitchFamily="34" charset="0"/>
              </a:rPr>
              <a:t>     E-Healthcare.</a:t>
            </a:r>
          </a:p>
          <a:p>
            <a:pPr algn="just" eaLnBrk="1" hangingPunct="1">
              <a:buFont typeface="Wingdings" panose="05000000000000000000" pitchFamily="2" charset="2"/>
              <a:buChar char="§"/>
              <a:defRPr/>
            </a:pPr>
            <a:r>
              <a:rPr lang="en-US" altLang="en-US" sz="2400" dirty="0">
                <a:solidFill>
                  <a:schemeClr val="tx1"/>
                </a:solidFill>
                <a:latin typeface="+mj-lt"/>
                <a:cs typeface="Arial" panose="020B0604020202020204" pitchFamily="34" charset="0"/>
              </a:rPr>
              <a:t>Our approach combines data preprocessing and ML algorithm selection to develop an accurate and reliable classification model.</a:t>
            </a:r>
          </a:p>
          <a:p>
            <a:pPr algn="just" eaLnBrk="1" hangingPunct="1">
              <a:buFont typeface="Wingdings" panose="05000000000000000000" pitchFamily="2" charset="2"/>
              <a:buChar char="§"/>
              <a:defRPr/>
            </a:pPr>
            <a:r>
              <a:rPr lang="en-US" altLang="en-US" sz="2400" dirty="0">
                <a:solidFill>
                  <a:schemeClr val="tx1"/>
                </a:solidFill>
                <a:latin typeface="+mj-lt"/>
                <a:cs typeface="Arial" panose="020B0604020202020204" pitchFamily="34" charset="0"/>
              </a:rPr>
              <a:t>Using a comprehensive patient record dataset, we evaluate our model's performance and demonstrate its potential for improving heart disease diagnosis in e-healthcare settings.</a:t>
            </a:r>
          </a:p>
          <a:p>
            <a:pPr algn="just"/>
            <a:endParaRPr lang="en-US" sz="2400" dirty="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533400"/>
            <a:ext cx="8229600" cy="1143000"/>
          </a:xfrm>
        </p:spPr>
        <p:txBody>
          <a:bodyPr>
            <a:normAutofit/>
          </a:bodyPr>
          <a:lstStyle/>
          <a:p>
            <a:r>
              <a:rPr lang="en-US" sz="4400" b="1" dirty="0">
                <a:solidFill>
                  <a:schemeClr val="tx1"/>
                </a:solidFill>
              </a:rPr>
              <a:t>Introduction</a:t>
            </a:r>
          </a:p>
        </p:txBody>
      </p:sp>
      <p:sp>
        <p:nvSpPr>
          <p:cNvPr id="2" name="Content Placeholder 1"/>
          <p:cNvSpPr>
            <a:spLocks noGrp="1"/>
          </p:cNvSpPr>
          <p:nvPr>
            <p:ph idx="1"/>
          </p:nvPr>
        </p:nvSpPr>
        <p:spPr>
          <a:xfrm>
            <a:off x="457200" y="1670785"/>
            <a:ext cx="7620000" cy="3880773"/>
          </a:xfrm>
        </p:spPr>
        <p:txBody>
          <a:bodyPr>
            <a:noAutofit/>
          </a:bodyPr>
          <a:lstStyle/>
          <a:p>
            <a:pPr algn="just"/>
            <a:r>
              <a:rPr lang="en-US" sz="2400" dirty="0">
                <a:solidFill>
                  <a:schemeClr val="tx1"/>
                </a:solidFill>
              </a:rPr>
              <a:t>A stroke occurs due to poor blood flow to the brain which results in cell death. Two main types of stroke are ischemic stroke and hemorrhagic stroke. Ischemic stroke occurs due to lack of blood flow and hemorrhagic stroke occurs due to bleeding.</a:t>
            </a:r>
          </a:p>
          <a:p>
            <a:pPr algn="just"/>
            <a:r>
              <a:rPr lang="en-US" sz="2400" dirty="0">
                <a:solidFill>
                  <a:schemeClr val="tx1"/>
                </a:solidFill>
              </a:rPr>
              <a:t>There are several stroke risk factors that regulate different types of stroke. Predictive algorithms help to understand the relation between these risk factors to types of strokes. The machine learning algorithm can improve patients’ health through early detection and treatment.</a:t>
            </a:r>
          </a:p>
        </p:txBody>
      </p:sp>
    </p:spTree>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a:xfrm>
            <a:off x="533400" y="435864"/>
            <a:ext cx="8229600" cy="1143000"/>
          </a:xfrm>
        </p:spPr>
        <p:txBody>
          <a:bodyPr>
            <a:normAutofit/>
          </a:bodyPr>
          <a:lstStyle/>
          <a:p>
            <a:r>
              <a:rPr lang="en-US" sz="4400" b="1" dirty="0">
                <a:solidFill>
                  <a:schemeClr val="tx1"/>
                </a:solidFill>
              </a:rPr>
              <a:t>Existing system</a:t>
            </a:r>
          </a:p>
        </p:txBody>
      </p:sp>
      <p:sp>
        <p:nvSpPr>
          <p:cNvPr id="1048610" name="Content Placeholder 2"/>
          <p:cNvSpPr>
            <a:spLocks noGrp="1"/>
          </p:cNvSpPr>
          <p:nvPr>
            <p:ph idx="1"/>
          </p:nvPr>
        </p:nvSpPr>
        <p:spPr>
          <a:xfrm>
            <a:off x="228600" y="1524000"/>
            <a:ext cx="8229600" cy="4326636"/>
          </a:xfrm>
        </p:spPr>
        <p:txBody>
          <a:bodyPr>
            <a:noAutofit/>
          </a:bodyPr>
          <a:lstStyle/>
          <a:p>
            <a:pPr algn="just"/>
            <a:r>
              <a:rPr lang="en-US" sz="2400" dirty="0">
                <a:solidFill>
                  <a:schemeClr val="tx1"/>
                </a:solidFill>
              </a:rPr>
              <a:t>Manual diagnosis for heart disease involves doctors checking your symptoms, medical history, and risk factors like high blood pressure, and cholesterol. They use tools like ECGs, stress tests, and blood tests to look for signs of heart problems.</a:t>
            </a:r>
          </a:p>
          <a:p>
            <a:pPr algn="just"/>
            <a:r>
              <a:rPr lang="en-US" sz="2400" dirty="0">
                <a:solidFill>
                  <a:schemeClr val="tx1"/>
                </a:solidFill>
              </a:rPr>
              <a:t>While this method works in many cases, it has some drawbacks. It relies on general tests that don’t always account for individual differences or early warning signs. Doctors’ judgments can sometimes vary, and these methods might miss complicated patterns that lead to heart disease. Overall, manual diagnosis is helpful but not as accurate or personalized as newer, technology-driven methods</a:t>
            </a:r>
            <a:r>
              <a:rPr lang="en-US" sz="2400" b="1" dirty="0">
                <a:solidFill>
                  <a:schemeClr val="tx1"/>
                </a:solidFill>
              </a:rPr>
              <a:t>.</a:t>
            </a:r>
          </a:p>
        </p:txBody>
      </p:sp>
    </p:spTree>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a:xfrm>
            <a:off x="381000" y="914400"/>
            <a:ext cx="8229600" cy="1143000"/>
          </a:xfrm>
        </p:spPr>
        <p:txBody>
          <a:bodyPr>
            <a:normAutofit fontScale="90000"/>
          </a:bodyPr>
          <a:lstStyle/>
          <a:p>
            <a:r>
              <a:rPr lang="en-US" sz="4900" b="1" dirty="0">
                <a:solidFill>
                  <a:schemeClr val="tx1"/>
                </a:solidFill>
              </a:rPr>
              <a:t>Disadvantages</a:t>
            </a:r>
            <a:br>
              <a:rPr lang="en-US" dirty="0"/>
            </a:br>
            <a:endParaRPr lang="en-US" dirty="0"/>
          </a:p>
        </p:txBody>
      </p:sp>
      <p:sp>
        <p:nvSpPr>
          <p:cNvPr id="1048612" name="Content Placeholder 2"/>
          <p:cNvSpPr>
            <a:spLocks noGrp="1"/>
          </p:cNvSpPr>
          <p:nvPr>
            <p:ph idx="1"/>
          </p:nvPr>
        </p:nvSpPr>
        <p:spPr>
          <a:xfrm>
            <a:off x="152400" y="1905000"/>
            <a:ext cx="8458200" cy="2667000"/>
          </a:xfrm>
        </p:spPr>
        <p:txBody>
          <a:bodyPr>
            <a:normAutofit fontScale="25000" lnSpcReduction="20000"/>
          </a:bodyPr>
          <a:lstStyle/>
          <a:p>
            <a:pPr>
              <a:lnSpc>
                <a:spcPct val="150000"/>
              </a:lnSpc>
            </a:pPr>
            <a:r>
              <a:rPr lang="en-US" altLang="en-US" sz="9600" b="1" dirty="0">
                <a:solidFill>
                  <a:schemeClr val="tx1"/>
                </a:solidFill>
                <a:latin typeface="Times New Roman" panose="02020603050405020304" pitchFamily="18" charset="0"/>
                <a:cs typeface="Times New Roman" panose="02020603050405020304" pitchFamily="18" charset="0"/>
              </a:rPr>
              <a:t>Inaccurate Diagnosis: </a:t>
            </a:r>
            <a:r>
              <a:rPr lang="en-US" altLang="en-US" sz="9600" dirty="0">
                <a:solidFill>
                  <a:schemeClr val="tx1"/>
                </a:solidFill>
                <a:latin typeface="Times New Roman" panose="02020603050405020304" pitchFamily="18" charset="0"/>
                <a:cs typeface="Times New Roman" panose="02020603050405020304" pitchFamily="18" charset="0"/>
              </a:rPr>
              <a:t>Manual diagnosis can be prone to errors and misinterpretations.</a:t>
            </a:r>
          </a:p>
          <a:p>
            <a:pPr>
              <a:lnSpc>
                <a:spcPct val="150000"/>
              </a:lnSpc>
            </a:pPr>
            <a:r>
              <a:rPr lang="en-US" altLang="en-US" sz="9600" b="1" dirty="0">
                <a:solidFill>
                  <a:schemeClr val="tx1"/>
                </a:solidFill>
                <a:latin typeface="Times New Roman" panose="02020603050405020304" pitchFamily="18" charset="0"/>
                <a:cs typeface="Times New Roman" panose="02020603050405020304" pitchFamily="18" charset="0"/>
              </a:rPr>
              <a:t>Delayed Detection: </a:t>
            </a:r>
            <a:r>
              <a:rPr lang="en-US" altLang="en-US" sz="9600" dirty="0">
                <a:solidFill>
                  <a:schemeClr val="tx1"/>
                </a:solidFill>
                <a:latin typeface="Times New Roman" panose="02020603050405020304" pitchFamily="18" charset="0"/>
                <a:cs typeface="Times New Roman" panose="02020603050405020304" pitchFamily="18" charset="0"/>
              </a:rPr>
              <a:t>Delayed diagnosis can lead to complications and increased severity of heart disease.</a:t>
            </a:r>
          </a:p>
          <a:p>
            <a:pPr>
              <a:lnSpc>
                <a:spcPct val="150000"/>
              </a:lnSpc>
            </a:pPr>
            <a:r>
              <a:rPr lang="en-US" altLang="en-US" sz="9600" b="1" dirty="0">
                <a:solidFill>
                  <a:schemeClr val="tx1"/>
                </a:solidFill>
                <a:latin typeface="Times New Roman" panose="02020603050405020304" pitchFamily="18" charset="0"/>
                <a:cs typeface="Times New Roman" panose="02020603050405020304" pitchFamily="18" charset="0"/>
              </a:rPr>
              <a:t>High Costs: </a:t>
            </a:r>
            <a:r>
              <a:rPr lang="en-US" altLang="en-US" sz="9600" dirty="0">
                <a:solidFill>
                  <a:schemeClr val="tx1"/>
                </a:solidFill>
                <a:latin typeface="Times New Roman" panose="02020603050405020304" pitchFamily="18" charset="0"/>
                <a:cs typeface="Times New Roman" panose="02020603050405020304" pitchFamily="18" charset="0"/>
              </a:rPr>
              <a:t>Traditional diagnostic methods can be expensive and time-consuming.</a:t>
            </a:r>
          </a:p>
          <a:p>
            <a:pPr algn="just"/>
            <a:endParaRPr lang="en-US" dirty="0">
              <a:solidFill>
                <a:schemeClr val="tx1"/>
              </a:solidFill>
            </a:endParaRPr>
          </a:p>
        </p:txBody>
      </p:sp>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a:xfrm>
            <a:off x="533400" y="855406"/>
            <a:ext cx="8229600" cy="1143000"/>
          </a:xfrm>
        </p:spPr>
        <p:txBody>
          <a:bodyPr>
            <a:normAutofit/>
          </a:bodyPr>
          <a:lstStyle/>
          <a:p>
            <a:r>
              <a:rPr lang="en-US" sz="4400" b="1" dirty="0">
                <a:solidFill>
                  <a:schemeClr val="tx1"/>
                </a:solidFill>
              </a:rPr>
              <a:t>Proposed system</a:t>
            </a:r>
          </a:p>
        </p:txBody>
      </p:sp>
      <p:sp>
        <p:nvSpPr>
          <p:cNvPr id="1048614" name="Content Placeholder 2"/>
          <p:cNvSpPr>
            <a:spLocks noGrp="1"/>
          </p:cNvSpPr>
          <p:nvPr>
            <p:ph idx="1"/>
          </p:nvPr>
        </p:nvSpPr>
        <p:spPr>
          <a:xfrm>
            <a:off x="228600" y="1993490"/>
            <a:ext cx="7543800" cy="4525963"/>
          </a:xfrm>
        </p:spPr>
        <p:txBody>
          <a:bodyPr/>
          <a:lstStyle/>
          <a:p>
            <a:pPr algn="just"/>
            <a:r>
              <a:rPr lang="en-US" sz="2400" dirty="0">
                <a:solidFill>
                  <a:schemeClr val="tx1"/>
                </a:solidFill>
                <a:latin typeface="+mj-lt"/>
                <a:ea typeface="Times New Roman" panose="02020603050405020304" pitchFamily="18" charset="0"/>
              </a:rPr>
              <a:t>This system is proposed as a machine learning-based diagnosis method for the identification of Heart Disease in this research work.</a:t>
            </a:r>
          </a:p>
          <a:p>
            <a:pPr algn="just"/>
            <a:r>
              <a:rPr lang="en-US" sz="2400" dirty="0">
                <a:solidFill>
                  <a:schemeClr val="tx1"/>
                </a:solidFill>
                <a:latin typeface="+mj-lt"/>
                <a:ea typeface="Times New Roman" panose="02020603050405020304" pitchFamily="18" charset="0"/>
              </a:rPr>
              <a:t>Machine learning predictive models including </a:t>
            </a:r>
            <a:r>
              <a:rPr lang="en-US" sz="2400" dirty="0">
                <a:solidFill>
                  <a:schemeClr val="tx1"/>
                </a:solidFill>
                <a:latin typeface="+mj-lt"/>
              </a:rPr>
              <a:t> Artificial Neural Networks (ANN), Naïve Bayes, J48, Random Forest, and K Nearest </a:t>
            </a:r>
            <a:r>
              <a:rPr lang="en-US" sz="2400" dirty="0" err="1">
                <a:solidFill>
                  <a:schemeClr val="tx1"/>
                </a:solidFill>
                <a:latin typeface="+mj-lt"/>
              </a:rPr>
              <a:t>Neighbour</a:t>
            </a:r>
            <a:r>
              <a:rPr lang="en-US" sz="2400" dirty="0">
                <a:solidFill>
                  <a:schemeClr val="tx1"/>
                </a:solidFill>
                <a:latin typeface="+mj-lt"/>
              </a:rPr>
              <a:t> (KNN) to classify the stroke disease.</a:t>
            </a:r>
          </a:p>
          <a:p>
            <a:pPr algn="just"/>
            <a:endParaRPr lang="en-US" sz="1800" dirty="0">
              <a:latin typeface="Times New Roman" panose="02020603050405020304" pitchFamily="18" charset="0"/>
              <a:ea typeface="Times New Roman" panose="02020603050405020304" pitchFamily="18" charset="0"/>
            </a:endParaRP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itle 1"/>
          <p:cNvSpPr>
            <a:spLocks noGrp="1"/>
          </p:cNvSpPr>
          <p:nvPr>
            <p:ph type="title"/>
          </p:nvPr>
        </p:nvSpPr>
        <p:spPr>
          <a:xfrm>
            <a:off x="533400" y="609600"/>
            <a:ext cx="8229600" cy="1143000"/>
          </a:xfrm>
        </p:spPr>
        <p:txBody>
          <a:bodyPr>
            <a:normAutofit/>
          </a:bodyPr>
          <a:lstStyle/>
          <a:p>
            <a:r>
              <a:rPr lang="en-US" sz="4400" b="1" dirty="0">
                <a:solidFill>
                  <a:schemeClr val="tx1"/>
                </a:solidFill>
              </a:rPr>
              <a:t>Advantages</a:t>
            </a:r>
          </a:p>
        </p:txBody>
      </p:sp>
      <p:sp>
        <p:nvSpPr>
          <p:cNvPr id="2" name="Content Placeholder 1">
            <a:extLst>
              <a:ext uri="{FF2B5EF4-FFF2-40B4-BE49-F238E27FC236}">
                <a16:creationId xmlns:a16="http://schemas.microsoft.com/office/drawing/2014/main" id="{8181E469-393C-FC90-8D4E-7B5A4C8009E4}"/>
              </a:ext>
            </a:extLst>
          </p:cNvPr>
          <p:cNvSpPr>
            <a:spLocks noGrp="1" noChangeArrowheads="1"/>
          </p:cNvSpPr>
          <p:nvPr>
            <p:ph idx="1"/>
          </p:nvPr>
        </p:nvSpPr>
        <p:spPr bwMode="auto">
          <a:xfrm>
            <a:off x="228600" y="1600200"/>
            <a:ext cx="8229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Early Detection</a:t>
            </a:r>
            <a:r>
              <a:rPr kumimoji="0" lang="en-US" altLang="en-US" sz="2400" b="0" i="0" u="none" strike="noStrike" cap="none" normalizeH="0" baseline="0" dirty="0">
                <a:ln>
                  <a:noFill/>
                </a:ln>
                <a:solidFill>
                  <a:schemeClr val="tx1"/>
                </a:solidFill>
                <a:effectLst/>
                <a:latin typeface="+mj-lt"/>
              </a:rPr>
              <a:t>: Develop a machine learning system to identify heart disease at an early stage, improving patient outcomes.</a:t>
            </a:r>
          </a:p>
          <a:p>
            <a:pPr marR="0" lvl="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Risk Prediction</a:t>
            </a:r>
            <a:r>
              <a:rPr kumimoji="0" lang="en-US" altLang="en-US" sz="2400" b="0" i="0" u="none" strike="noStrike" cap="none" normalizeH="0" baseline="0" dirty="0">
                <a:ln>
                  <a:noFill/>
                </a:ln>
                <a:solidFill>
                  <a:schemeClr val="tx1"/>
                </a:solidFill>
                <a:effectLst/>
                <a:latin typeface="+mj-lt"/>
              </a:rPr>
              <a:t>: Analyze patient data to provide accurate predictions of heart disease risk levels.</a:t>
            </a:r>
          </a:p>
          <a:p>
            <a:pPr marR="0" lvl="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Support for Healthcare Providers</a:t>
            </a:r>
            <a:r>
              <a:rPr kumimoji="0" lang="en-US" altLang="en-US" sz="2400" b="0" i="0" u="none" strike="noStrike" cap="none" normalizeH="0" baseline="0" dirty="0">
                <a:ln>
                  <a:noFill/>
                </a:ln>
                <a:solidFill>
                  <a:schemeClr val="tx1"/>
                </a:solidFill>
                <a:effectLst/>
                <a:latin typeface="+mj-lt"/>
              </a:rPr>
              <a:t>: Assist clinicians with actionable insights and evidence-based recommendations.</a:t>
            </a:r>
          </a:p>
          <a:p>
            <a:pPr marR="0" lvl="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Preventive Care</a:t>
            </a:r>
            <a:r>
              <a:rPr kumimoji="0" lang="en-US" altLang="en-US" sz="2400" b="0" i="0" u="none" strike="noStrike" cap="none" normalizeH="0" baseline="0" dirty="0">
                <a:ln>
                  <a:noFill/>
                </a:ln>
                <a:solidFill>
                  <a:schemeClr val="tx1"/>
                </a:solidFill>
                <a:effectLst/>
                <a:latin typeface="+mj-lt"/>
              </a:rPr>
              <a:t>: Enable timely interventions and lifestyle adjustments to reduce heart disease prevalence.</a:t>
            </a:r>
          </a:p>
          <a:p>
            <a:pPr marR="0" lvl="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mj-lt"/>
              </a:rPr>
              <a:t>Integration and Security</a:t>
            </a:r>
            <a:r>
              <a:rPr kumimoji="0" lang="en-US" altLang="en-US" sz="2400" b="0" i="0" u="none" strike="noStrike" cap="none" normalizeH="0" baseline="0" dirty="0">
                <a:ln>
                  <a:noFill/>
                </a:ln>
                <a:solidFill>
                  <a:schemeClr val="tx1"/>
                </a:solidFill>
                <a:effectLst/>
                <a:latin typeface="+mj-lt"/>
              </a:rPr>
              <a:t>: Ensure seamless integration with healthcare platforms while maintaining data privacy and compliance. </a:t>
            </a:r>
          </a:p>
        </p:txBody>
      </p:sp>
    </p:spTree>
  </p:cSld>
  <p:clrMapOvr>
    <a:masterClrMapping/>
  </p:clrMapOvr>
  <p:transition>
    <p:dissolve/>
  </p:transition>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TM02900688[[fn=Facet]]</Template>
  <TotalTime>577</TotalTime>
  <Words>871</Words>
  <Application>Microsoft Office PowerPoint</Application>
  <PresentationFormat>On-screen Show (4:3)</PresentationFormat>
  <Paragraphs>88</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Times New Roman</vt:lpstr>
      <vt:lpstr>Wingdings</vt:lpstr>
      <vt:lpstr>Wingdings 3</vt:lpstr>
      <vt:lpstr>Facet</vt:lpstr>
      <vt:lpstr>PowerPoint Presentation</vt:lpstr>
      <vt:lpstr>HEART DISEASE IDENTIFICATION METHOD USING MACHINE LEARNING IN E-HEALTHCARE</vt:lpstr>
      <vt:lpstr>Contents</vt:lpstr>
      <vt:lpstr>Abstract</vt:lpstr>
      <vt:lpstr>Introduction</vt:lpstr>
      <vt:lpstr>Existing system</vt:lpstr>
      <vt:lpstr>Disadvantages </vt:lpstr>
      <vt:lpstr>Proposed system</vt:lpstr>
      <vt:lpstr>Advantages</vt:lpstr>
      <vt:lpstr>System Architecture</vt:lpstr>
      <vt:lpstr>System Requirements</vt:lpstr>
      <vt:lpstr>Modules</vt:lpstr>
      <vt:lpstr>UML Diagrams</vt:lpstr>
      <vt:lpstr>Class Diagrams</vt:lpstr>
      <vt:lpstr>Sequence Diagram</vt:lpstr>
      <vt:lpstr>Collaboration Diagram</vt:lpstr>
      <vt:lpstr>Output Screens</vt:lpstr>
      <vt:lpstr>Upload Dataset</vt:lpstr>
      <vt:lpstr>Data Preprocessing</vt:lpstr>
      <vt:lpstr>Graph Representation</vt:lpstr>
      <vt:lpstr>Dividing Data Set</vt:lpstr>
      <vt:lpstr>Naïve Bayes Algorithm</vt:lpstr>
      <vt:lpstr>J48 Algorithm</vt:lpstr>
      <vt:lpstr>KNN Algorithm</vt:lpstr>
      <vt:lpstr>Random Forest Algorithm</vt:lpstr>
      <vt:lpstr>ANN Algorithm</vt:lpstr>
      <vt:lpstr>Comparison Graph</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G.Komali Y20MCS03</dc:title>
  <dc:creator>USER</dc:creator>
  <cp:lastModifiedBy>nikesh penala</cp:lastModifiedBy>
  <cp:revision>47</cp:revision>
  <dcterms:created xsi:type="dcterms:W3CDTF">2022-03-01T14:02:00Z</dcterms:created>
  <dcterms:modified xsi:type="dcterms:W3CDTF">2024-12-10T20:18:38Z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b180d54a3bbb478fa3aa5073afaf4d20</vt:lpwstr>
  </property>
</Properties>
</file>