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98" r:id="rId2"/>
    <p:sldId id="278" r:id="rId3"/>
    <p:sldId id="299" r:id="rId4"/>
    <p:sldId id="300" r:id="rId5"/>
    <p:sldId id="268" r:id="rId6"/>
    <p:sldId id="290" r:id="rId7"/>
    <p:sldId id="301" r:id="rId8"/>
    <p:sldId id="302" r:id="rId9"/>
    <p:sldId id="303" r:id="rId10"/>
    <p:sldId id="304" r:id="rId11"/>
    <p:sldId id="305" r:id="rId12"/>
    <p:sldId id="306" r:id="rId13"/>
    <p:sldId id="307" r:id="rId14"/>
    <p:sldId id="308" r:id="rId15"/>
    <p:sldId id="309" r:id="rId16"/>
    <p:sldId id="31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h galkar" initials="rg" lastIdx="1" clrIdx="0">
    <p:extLst>
      <p:ext uri="{19B8F6BF-5375-455C-9EA6-DF929625EA0E}">
        <p15:presenceInfo xmlns:p15="http://schemas.microsoft.com/office/powerpoint/2012/main" userId="ccecebf12209da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esh bachina" userId="003457e0f0b1afdd" providerId="LiveId" clId="{F536F6FA-5124-4798-AB79-0A616C412CBC}"/>
    <pc:docChg chg="modSld">
      <pc:chgData name="nikesh bachina" userId="003457e0f0b1afdd" providerId="LiveId" clId="{F536F6FA-5124-4798-AB79-0A616C412CBC}" dt="2019-12-06T00:05:28.836" v="0" actId="20577"/>
      <pc:docMkLst>
        <pc:docMk/>
      </pc:docMkLst>
      <pc:sldChg chg="modSp">
        <pc:chgData name="nikesh bachina" userId="003457e0f0b1afdd" providerId="LiveId" clId="{F536F6FA-5124-4798-AB79-0A616C412CBC}" dt="2019-12-06T00:05:28.836" v="0" actId="20577"/>
        <pc:sldMkLst>
          <pc:docMk/>
          <pc:sldMk cId="1512068848" sldId="301"/>
        </pc:sldMkLst>
        <pc:spChg chg="mod">
          <ac:chgData name="nikesh bachina" userId="003457e0f0b1afdd" providerId="LiveId" clId="{F536F6FA-5124-4798-AB79-0A616C412CBC}" dt="2019-12-06T00:05:28.836" v="0" actId="20577"/>
          <ac:spMkLst>
            <pc:docMk/>
            <pc:sldMk cId="1512068848" sldId="301"/>
            <ac:spMk id="3" creationId="{E2833883-1071-4E06-9B93-176CFC5C3468}"/>
          </ac:spMkLst>
        </pc:spChg>
      </pc:sldChg>
    </pc:docChg>
  </pc:docChgLst>
  <pc:docChgLst>
    <pc:chgData name="nikesh bachina" userId="003457e0f0b1afdd" providerId="LiveId" clId="{BD8A3486-5E5A-429E-815F-73BB3A29E7B7}"/>
    <pc:docChg chg="undo custSel mod addSld delSld modSld sldOrd">
      <pc:chgData name="nikesh bachina" userId="003457e0f0b1afdd" providerId="LiveId" clId="{BD8A3486-5E5A-429E-815F-73BB3A29E7B7}" dt="2019-12-05T20:14:41.976" v="734"/>
      <pc:docMkLst>
        <pc:docMk/>
      </pc:docMkLst>
      <pc:sldChg chg="addSp delSp delDesignElem">
        <pc:chgData name="nikesh bachina" userId="003457e0f0b1afdd" providerId="LiveId" clId="{BD8A3486-5E5A-429E-815F-73BB3A29E7B7}" dt="2019-12-05T20:14:22.588" v="728"/>
        <pc:sldMkLst>
          <pc:docMk/>
          <pc:sldMk cId="632797017" sldId="268"/>
        </pc:sldMkLst>
        <pc:spChg chg="add del">
          <ac:chgData name="nikesh bachina" userId="003457e0f0b1afdd" providerId="LiveId" clId="{BD8A3486-5E5A-429E-815F-73BB3A29E7B7}" dt="2019-12-05T20:14:22.588" v="728"/>
          <ac:spMkLst>
            <pc:docMk/>
            <pc:sldMk cId="632797017" sldId="268"/>
            <ac:spMk id="42" creationId="{0CABCAE3-64FC-4149-819F-2C1812824154}"/>
          </ac:spMkLst>
        </pc:spChg>
        <pc:picChg chg="add del">
          <ac:chgData name="nikesh bachina" userId="003457e0f0b1afdd" providerId="LiveId" clId="{BD8A3486-5E5A-429E-815F-73BB3A29E7B7}" dt="2019-12-05T20:14:22.588" v="728"/>
          <ac:picMkLst>
            <pc:docMk/>
            <pc:sldMk cId="632797017" sldId="268"/>
            <ac:picMk id="43" creationId="{012FDCFE-9AD2-4D8A-8CBF-B3AA37EBF6DD}"/>
          </ac:picMkLst>
        </pc:picChg>
        <pc:cxnChg chg="add del">
          <ac:chgData name="nikesh bachina" userId="003457e0f0b1afdd" providerId="LiveId" clId="{BD8A3486-5E5A-429E-815F-73BB3A29E7B7}" dt="2019-12-05T20:14:22.588" v="728"/>
          <ac:cxnSpMkLst>
            <pc:docMk/>
            <pc:sldMk cId="632797017" sldId="268"/>
            <ac:cxnSpMk id="44" creationId="{FBD463FC-4CA8-4FF4-85A3-AF9F4B98D210}"/>
          </ac:cxnSpMkLst>
        </pc:cxnChg>
        <pc:cxnChg chg="add del">
          <ac:chgData name="nikesh bachina" userId="003457e0f0b1afdd" providerId="LiveId" clId="{BD8A3486-5E5A-429E-815F-73BB3A29E7B7}" dt="2019-12-05T20:14:22.588" v="728"/>
          <ac:cxnSpMkLst>
            <pc:docMk/>
            <pc:sldMk cId="632797017" sldId="268"/>
            <ac:cxnSpMk id="45" creationId="{A56012FD-74A8-4C91-B318-435CF2B71927}"/>
          </ac:cxnSpMkLst>
        </pc:cxnChg>
      </pc:sldChg>
      <pc:sldChg chg="addSp delSp delDesignElem">
        <pc:chgData name="nikesh bachina" userId="003457e0f0b1afdd" providerId="LiveId" clId="{BD8A3486-5E5A-429E-815F-73BB3A29E7B7}" dt="2019-12-05T20:14:22.588" v="728"/>
        <pc:sldMkLst>
          <pc:docMk/>
          <pc:sldMk cId="405412148" sldId="278"/>
        </pc:sldMkLst>
        <pc:spChg chg="add del">
          <ac:chgData name="nikesh bachina" userId="003457e0f0b1afdd" providerId="LiveId" clId="{BD8A3486-5E5A-429E-815F-73BB3A29E7B7}" dt="2019-12-05T20:14:22.588" v="728"/>
          <ac:spMkLst>
            <pc:docMk/>
            <pc:sldMk cId="405412148" sldId="278"/>
            <ac:spMk id="7" creationId="{17424F32-2789-4FF9-8E8A-1252284BF600}"/>
          </ac:spMkLst>
        </pc:spChg>
        <pc:spChg chg="add del">
          <ac:chgData name="nikesh bachina" userId="003457e0f0b1afdd" providerId="LiveId" clId="{BD8A3486-5E5A-429E-815F-73BB3A29E7B7}" dt="2019-12-05T20:14:22.588" v="728"/>
          <ac:spMkLst>
            <pc:docMk/>
            <pc:sldMk cId="405412148" sldId="278"/>
            <ac:spMk id="18" creationId="{32D32A60-013B-47A8-8833-D2424080917B}"/>
          </ac:spMkLst>
        </pc:spChg>
        <pc:spChg chg="add del">
          <ac:chgData name="nikesh bachina" userId="003457e0f0b1afdd" providerId="LiveId" clId="{BD8A3486-5E5A-429E-815F-73BB3A29E7B7}" dt="2019-12-05T20:14:22.588" v="728"/>
          <ac:spMkLst>
            <pc:docMk/>
            <pc:sldMk cId="405412148" sldId="278"/>
            <ac:spMk id="20" creationId="{AE27932B-B694-4C4C-90D7-A0333A7C5876}"/>
          </ac:spMkLst>
        </pc:spChg>
        <pc:spChg chg="add del">
          <ac:chgData name="nikesh bachina" userId="003457e0f0b1afdd" providerId="LiveId" clId="{BD8A3486-5E5A-429E-815F-73BB3A29E7B7}" dt="2019-12-05T20:14:22.588" v="728"/>
          <ac:spMkLst>
            <pc:docMk/>
            <pc:sldMk cId="405412148" sldId="278"/>
            <ac:spMk id="24" creationId="{A9DA474E-6B91-4200-840F-0257B2358A75}"/>
          </ac:spMkLst>
        </pc:spChg>
        <pc:picChg chg="add del">
          <ac:chgData name="nikesh bachina" userId="003457e0f0b1afdd" providerId="LiveId" clId="{BD8A3486-5E5A-429E-815F-73BB3A29E7B7}" dt="2019-12-05T20:14:22.588" v="728"/>
          <ac:picMkLst>
            <pc:docMk/>
            <pc:sldMk cId="405412148" sldId="278"/>
            <ac:picMk id="12" creationId="{D708C46E-BB60-4B97-8327-D3A475C008E5}"/>
          </ac:picMkLst>
        </pc:picChg>
        <pc:picChg chg="add del">
          <ac:chgData name="nikesh bachina" userId="003457e0f0b1afdd" providerId="LiveId" clId="{BD8A3486-5E5A-429E-815F-73BB3A29E7B7}" dt="2019-12-05T20:14:22.588" v="728"/>
          <ac:picMkLst>
            <pc:docMk/>
            <pc:sldMk cId="405412148" sldId="278"/>
            <ac:picMk id="26" creationId="{DF63C9AD-AE6E-4512-8171-91612E84CCFB}"/>
          </ac:picMkLst>
        </pc:picChg>
        <pc:cxnChg chg="add del">
          <ac:chgData name="nikesh bachina" userId="003457e0f0b1afdd" providerId="LiveId" clId="{BD8A3486-5E5A-429E-815F-73BB3A29E7B7}" dt="2019-12-05T20:14:22.588" v="728"/>
          <ac:cxnSpMkLst>
            <pc:docMk/>
            <pc:sldMk cId="405412148" sldId="278"/>
            <ac:cxnSpMk id="14" creationId="{8042755C-F24C-4D08-8E4C-E646382C3634}"/>
          </ac:cxnSpMkLst>
        </pc:cxnChg>
        <pc:cxnChg chg="add del">
          <ac:chgData name="nikesh bachina" userId="003457e0f0b1afdd" providerId="LiveId" clId="{BD8A3486-5E5A-429E-815F-73BB3A29E7B7}" dt="2019-12-05T20:14:22.588" v="728"/>
          <ac:cxnSpMkLst>
            <pc:docMk/>
            <pc:sldMk cId="405412148" sldId="278"/>
            <ac:cxnSpMk id="16" creationId="{63E94A00-1A92-47F4-9E2D-E51DFF9016D4}"/>
          </ac:cxnSpMkLst>
        </pc:cxnChg>
        <pc:cxnChg chg="add del">
          <ac:chgData name="nikesh bachina" userId="003457e0f0b1afdd" providerId="LiveId" clId="{BD8A3486-5E5A-429E-815F-73BB3A29E7B7}" dt="2019-12-05T20:14:22.588" v="728"/>
          <ac:cxnSpMkLst>
            <pc:docMk/>
            <pc:sldMk cId="405412148" sldId="278"/>
            <ac:cxnSpMk id="22" creationId="{9EBB0476-5CF0-4F44-8D68-5D42D7AEE43A}"/>
          </ac:cxnSpMkLst>
        </pc:cxnChg>
        <pc:cxnChg chg="add del">
          <ac:chgData name="nikesh bachina" userId="003457e0f0b1afdd" providerId="LiveId" clId="{BD8A3486-5E5A-429E-815F-73BB3A29E7B7}" dt="2019-12-05T20:14:22.588" v="728"/>
          <ac:cxnSpMkLst>
            <pc:docMk/>
            <pc:sldMk cId="405412148" sldId="278"/>
            <ac:cxnSpMk id="28" creationId="{FE1A49CE-B63D-457A-A180-1C883E1A63D2}"/>
          </ac:cxnSpMkLst>
        </pc:cxnChg>
      </pc:sldChg>
      <pc:sldChg chg="addSp delSp delDesignElem">
        <pc:chgData name="nikesh bachina" userId="003457e0f0b1afdd" providerId="LiveId" clId="{BD8A3486-5E5A-429E-815F-73BB3A29E7B7}" dt="2019-12-05T20:14:22.588" v="728"/>
        <pc:sldMkLst>
          <pc:docMk/>
          <pc:sldMk cId="1760043038" sldId="290"/>
        </pc:sldMkLst>
        <pc:spChg chg="add del">
          <ac:chgData name="nikesh bachina" userId="003457e0f0b1afdd" providerId="LiveId" clId="{BD8A3486-5E5A-429E-815F-73BB3A29E7B7}" dt="2019-12-05T20:14:22.588" v="728"/>
          <ac:spMkLst>
            <pc:docMk/>
            <pc:sldMk cId="1760043038" sldId="290"/>
            <ac:spMk id="32" creationId="{17424F32-2789-4FF9-8E8A-1252284BF600}"/>
          </ac:spMkLst>
        </pc:spChg>
        <pc:picChg chg="add del">
          <ac:chgData name="nikesh bachina" userId="003457e0f0b1afdd" providerId="LiveId" clId="{BD8A3486-5E5A-429E-815F-73BB3A29E7B7}" dt="2019-12-05T20:14:22.588" v="728"/>
          <ac:picMkLst>
            <pc:docMk/>
            <pc:sldMk cId="1760043038" sldId="290"/>
            <ac:picMk id="33" creationId="{D708C46E-BB60-4B97-8327-D3A475C008E5}"/>
          </ac:picMkLst>
        </pc:picChg>
        <pc:cxnChg chg="add del">
          <ac:chgData name="nikesh bachina" userId="003457e0f0b1afdd" providerId="LiveId" clId="{BD8A3486-5E5A-429E-815F-73BB3A29E7B7}" dt="2019-12-05T20:14:22.588" v="728"/>
          <ac:cxnSpMkLst>
            <pc:docMk/>
            <pc:sldMk cId="1760043038" sldId="290"/>
            <ac:cxnSpMk id="34" creationId="{8042755C-F24C-4D08-8E4C-E646382C3634}"/>
          </ac:cxnSpMkLst>
        </pc:cxnChg>
        <pc:cxnChg chg="add del">
          <ac:chgData name="nikesh bachina" userId="003457e0f0b1afdd" providerId="LiveId" clId="{BD8A3486-5E5A-429E-815F-73BB3A29E7B7}" dt="2019-12-05T20:14:22.588" v="728"/>
          <ac:cxnSpMkLst>
            <pc:docMk/>
            <pc:sldMk cId="1760043038" sldId="290"/>
            <ac:cxnSpMk id="35" creationId="{63E94A00-1A92-47F4-9E2D-E51DFF9016D4}"/>
          </ac:cxnSpMkLst>
        </pc:cxnChg>
      </pc:sldChg>
      <pc:sldChg chg="add del ord">
        <pc:chgData name="nikesh bachina" userId="003457e0f0b1afdd" providerId="LiveId" clId="{BD8A3486-5E5A-429E-815F-73BB3A29E7B7}" dt="2019-12-05T20:11:28.204" v="666" actId="2696"/>
        <pc:sldMkLst>
          <pc:docMk/>
          <pc:sldMk cId="1819598437" sldId="293"/>
        </pc:sldMkLst>
      </pc:sldChg>
      <pc:sldChg chg="addSp delSp delDesignElem">
        <pc:chgData name="nikesh bachina" userId="003457e0f0b1afdd" providerId="LiveId" clId="{BD8A3486-5E5A-429E-815F-73BB3A29E7B7}" dt="2019-12-05T20:14:22.588" v="728"/>
        <pc:sldMkLst>
          <pc:docMk/>
          <pc:sldMk cId="3310158772" sldId="298"/>
        </pc:sldMkLst>
        <pc:spChg chg="add del">
          <ac:chgData name="nikesh bachina" userId="003457e0f0b1afdd" providerId="LiveId" clId="{BD8A3486-5E5A-429E-815F-73BB3A29E7B7}" dt="2019-12-05T20:14:22.588" v="728"/>
          <ac:spMkLst>
            <pc:docMk/>
            <pc:sldMk cId="3310158772" sldId="298"/>
            <ac:spMk id="54" creationId="{8BC298DB-2D5C-40A1-9A78-6B4A12198A9B}"/>
          </ac:spMkLst>
        </pc:spChg>
        <pc:spChg chg="add del">
          <ac:chgData name="nikesh bachina" userId="003457e0f0b1afdd" providerId="LiveId" clId="{BD8A3486-5E5A-429E-815F-73BB3A29E7B7}" dt="2019-12-05T20:14:22.588" v="728"/>
          <ac:spMkLst>
            <pc:docMk/>
            <pc:sldMk cId="3310158772" sldId="298"/>
            <ac:spMk id="55" creationId="{35C2355B-7CE9-4192-9142-A41CA0A0C08B}"/>
          </ac:spMkLst>
        </pc:spChg>
        <pc:picChg chg="add del">
          <ac:chgData name="nikesh bachina" userId="003457e0f0b1afdd" providerId="LiveId" clId="{BD8A3486-5E5A-429E-815F-73BB3A29E7B7}" dt="2019-12-05T20:14:22.588" v="728"/>
          <ac:picMkLst>
            <pc:docMk/>
            <pc:sldMk cId="3310158772" sldId="298"/>
            <ac:picMk id="57" creationId="{45CE2E7C-6AA3-4710-825D-4CDDF788C7BC}"/>
          </ac:picMkLst>
        </pc:picChg>
        <pc:cxnChg chg="add del">
          <ac:chgData name="nikesh bachina" userId="003457e0f0b1afdd" providerId="LiveId" clId="{BD8A3486-5E5A-429E-815F-73BB3A29E7B7}" dt="2019-12-05T20:14:22.588" v="728"/>
          <ac:cxnSpMkLst>
            <pc:docMk/>
            <pc:sldMk cId="3310158772" sldId="298"/>
            <ac:cxnSpMk id="56" creationId="{06D05ED8-39E4-42F8-92CB-704C2BD0D215}"/>
          </ac:cxnSpMkLst>
        </pc:cxnChg>
        <pc:cxnChg chg="add del">
          <ac:chgData name="nikesh bachina" userId="003457e0f0b1afdd" providerId="LiveId" clId="{BD8A3486-5E5A-429E-815F-73BB3A29E7B7}" dt="2019-12-05T20:14:22.588" v="728"/>
          <ac:cxnSpMkLst>
            <pc:docMk/>
            <pc:sldMk cId="3310158772" sldId="298"/>
            <ac:cxnSpMk id="58" creationId="{3256C6C3-0EDC-4651-AB37-9F26CFAA6C86}"/>
          </ac:cxnSpMkLst>
        </pc:cxnChg>
      </pc:sldChg>
      <pc:sldChg chg="modSp add">
        <pc:chgData name="nikesh bachina" userId="003457e0f0b1afdd" providerId="LiveId" clId="{BD8A3486-5E5A-429E-815F-73BB3A29E7B7}" dt="2019-12-05T18:52:40.196" v="654" actId="20577"/>
        <pc:sldMkLst>
          <pc:docMk/>
          <pc:sldMk cId="1512068848" sldId="301"/>
        </pc:sldMkLst>
        <pc:spChg chg="mod">
          <ac:chgData name="nikesh bachina" userId="003457e0f0b1afdd" providerId="LiveId" clId="{BD8A3486-5E5A-429E-815F-73BB3A29E7B7}" dt="2019-12-05T05:29:57.226" v="17" actId="20577"/>
          <ac:spMkLst>
            <pc:docMk/>
            <pc:sldMk cId="1512068848" sldId="301"/>
            <ac:spMk id="2" creationId="{7EEE374D-C1BE-4C88-8C19-DC0BD1B69C68}"/>
          </ac:spMkLst>
        </pc:spChg>
        <pc:spChg chg="mod">
          <ac:chgData name="nikesh bachina" userId="003457e0f0b1afdd" providerId="LiveId" clId="{BD8A3486-5E5A-429E-815F-73BB3A29E7B7}" dt="2019-12-05T18:52:40.196" v="654" actId="20577"/>
          <ac:spMkLst>
            <pc:docMk/>
            <pc:sldMk cId="1512068848" sldId="301"/>
            <ac:spMk id="3" creationId="{E2833883-1071-4E06-9B93-176CFC5C3468}"/>
          </ac:spMkLst>
        </pc:spChg>
      </pc:sldChg>
      <pc:sldChg chg="add del">
        <pc:chgData name="nikesh bachina" userId="003457e0f0b1afdd" providerId="LiveId" clId="{BD8A3486-5E5A-429E-815F-73BB3A29E7B7}" dt="2019-12-05T05:29:08.308" v="1" actId="2696"/>
        <pc:sldMkLst>
          <pc:docMk/>
          <pc:sldMk cId="2418339884" sldId="301"/>
        </pc:sldMkLst>
      </pc:sldChg>
      <pc:sldChg chg="modSp add">
        <pc:chgData name="nikesh bachina" userId="003457e0f0b1afdd" providerId="LiveId" clId="{BD8A3486-5E5A-429E-815F-73BB3A29E7B7}" dt="2019-12-05T05:36:47.196" v="57" actId="255"/>
        <pc:sldMkLst>
          <pc:docMk/>
          <pc:sldMk cId="2631223932" sldId="302"/>
        </pc:sldMkLst>
        <pc:spChg chg="mod">
          <ac:chgData name="nikesh bachina" userId="003457e0f0b1afdd" providerId="LiveId" clId="{BD8A3486-5E5A-429E-815F-73BB3A29E7B7}" dt="2019-12-05T05:35:29.671" v="54" actId="20577"/>
          <ac:spMkLst>
            <pc:docMk/>
            <pc:sldMk cId="2631223932" sldId="302"/>
            <ac:spMk id="2" creationId="{44B46F06-CC3E-4B25-B264-D48D9D974DF1}"/>
          </ac:spMkLst>
        </pc:spChg>
        <pc:spChg chg="mod">
          <ac:chgData name="nikesh bachina" userId="003457e0f0b1afdd" providerId="LiveId" clId="{BD8A3486-5E5A-429E-815F-73BB3A29E7B7}" dt="2019-12-05T05:36:47.196" v="57" actId="255"/>
          <ac:spMkLst>
            <pc:docMk/>
            <pc:sldMk cId="2631223932" sldId="302"/>
            <ac:spMk id="3" creationId="{04DB4C87-6163-4A32-8E31-8B10CBFBE9E0}"/>
          </ac:spMkLst>
        </pc:spChg>
      </pc:sldChg>
      <pc:sldChg chg="modSp add">
        <pc:chgData name="nikesh bachina" userId="003457e0f0b1afdd" providerId="LiveId" clId="{BD8A3486-5E5A-429E-815F-73BB3A29E7B7}" dt="2019-12-05T06:33:21.646" v="641" actId="20577"/>
        <pc:sldMkLst>
          <pc:docMk/>
          <pc:sldMk cId="1310639245" sldId="303"/>
        </pc:sldMkLst>
        <pc:spChg chg="mod">
          <ac:chgData name="nikesh bachina" userId="003457e0f0b1afdd" providerId="LiveId" clId="{BD8A3486-5E5A-429E-815F-73BB3A29E7B7}" dt="2019-12-05T05:37:21.584" v="60" actId="27636"/>
          <ac:spMkLst>
            <pc:docMk/>
            <pc:sldMk cId="1310639245" sldId="303"/>
            <ac:spMk id="2" creationId="{B8A1F88B-F032-4D5F-9330-B36115A9F6DB}"/>
          </ac:spMkLst>
        </pc:spChg>
        <pc:spChg chg="mod">
          <ac:chgData name="nikesh bachina" userId="003457e0f0b1afdd" providerId="LiveId" clId="{BD8A3486-5E5A-429E-815F-73BB3A29E7B7}" dt="2019-12-05T06:33:21.646" v="641" actId="20577"/>
          <ac:spMkLst>
            <pc:docMk/>
            <pc:sldMk cId="1310639245" sldId="303"/>
            <ac:spMk id="3" creationId="{E0C28C05-7139-4421-BE4C-7252A4E42C26}"/>
          </ac:spMkLst>
        </pc:spChg>
      </pc:sldChg>
      <pc:sldChg chg="modSp add">
        <pc:chgData name="nikesh bachina" userId="003457e0f0b1afdd" providerId="LiveId" clId="{BD8A3486-5E5A-429E-815F-73BB3A29E7B7}" dt="2019-12-05T05:40:42.602" v="145" actId="20577"/>
        <pc:sldMkLst>
          <pc:docMk/>
          <pc:sldMk cId="774914972" sldId="304"/>
        </pc:sldMkLst>
        <pc:spChg chg="mod">
          <ac:chgData name="nikesh bachina" userId="003457e0f0b1afdd" providerId="LiveId" clId="{BD8A3486-5E5A-429E-815F-73BB3A29E7B7}" dt="2019-12-05T05:39:24.658" v="116" actId="27636"/>
          <ac:spMkLst>
            <pc:docMk/>
            <pc:sldMk cId="774914972" sldId="304"/>
            <ac:spMk id="2" creationId="{64019674-583A-428D-AD26-903D0D50EF1C}"/>
          </ac:spMkLst>
        </pc:spChg>
        <pc:spChg chg="mod">
          <ac:chgData name="nikesh bachina" userId="003457e0f0b1afdd" providerId="LiveId" clId="{BD8A3486-5E5A-429E-815F-73BB3A29E7B7}" dt="2019-12-05T05:40:42.602" v="145" actId="20577"/>
          <ac:spMkLst>
            <pc:docMk/>
            <pc:sldMk cId="774914972" sldId="304"/>
            <ac:spMk id="3" creationId="{8DDD0021-E02C-4E16-B040-4ED1AEC16EB7}"/>
          </ac:spMkLst>
        </pc:spChg>
      </pc:sldChg>
      <pc:sldChg chg="modSp add">
        <pc:chgData name="nikesh bachina" userId="003457e0f0b1afdd" providerId="LiveId" clId="{BD8A3486-5E5A-429E-815F-73BB3A29E7B7}" dt="2019-12-05T06:14:00.730" v="430" actId="20577"/>
        <pc:sldMkLst>
          <pc:docMk/>
          <pc:sldMk cId="646770178" sldId="305"/>
        </pc:sldMkLst>
        <pc:spChg chg="mod">
          <ac:chgData name="nikesh bachina" userId="003457e0f0b1afdd" providerId="LiveId" clId="{BD8A3486-5E5A-429E-815F-73BB3A29E7B7}" dt="2019-12-05T05:41:02.844" v="148" actId="27636"/>
          <ac:spMkLst>
            <pc:docMk/>
            <pc:sldMk cId="646770178" sldId="305"/>
            <ac:spMk id="2" creationId="{E0546952-DA4B-477D-8C99-E0641A0D6E8F}"/>
          </ac:spMkLst>
        </pc:spChg>
        <pc:spChg chg="mod">
          <ac:chgData name="nikesh bachina" userId="003457e0f0b1afdd" providerId="LiveId" clId="{BD8A3486-5E5A-429E-815F-73BB3A29E7B7}" dt="2019-12-05T06:14:00.730" v="430" actId="20577"/>
          <ac:spMkLst>
            <pc:docMk/>
            <pc:sldMk cId="646770178" sldId="305"/>
            <ac:spMk id="3" creationId="{2A6F0226-DC67-4279-B16E-BB57B310756C}"/>
          </ac:spMkLst>
        </pc:spChg>
      </pc:sldChg>
      <pc:sldChg chg="modSp add">
        <pc:chgData name="nikesh bachina" userId="003457e0f0b1afdd" providerId="LiveId" clId="{BD8A3486-5E5A-429E-815F-73BB3A29E7B7}" dt="2019-12-05T19:00:50.493" v="660" actId="27636"/>
        <pc:sldMkLst>
          <pc:docMk/>
          <pc:sldMk cId="2751117118" sldId="306"/>
        </pc:sldMkLst>
        <pc:spChg chg="mod">
          <ac:chgData name="nikesh bachina" userId="003457e0f0b1afdd" providerId="LiveId" clId="{BD8A3486-5E5A-429E-815F-73BB3A29E7B7}" dt="2019-12-05T05:41:48.623" v="180" actId="27636"/>
          <ac:spMkLst>
            <pc:docMk/>
            <pc:sldMk cId="2751117118" sldId="306"/>
            <ac:spMk id="2" creationId="{6AC97BA4-92C2-4298-A806-7530D5BD6966}"/>
          </ac:spMkLst>
        </pc:spChg>
        <pc:spChg chg="mod">
          <ac:chgData name="nikesh bachina" userId="003457e0f0b1afdd" providerId="LiveId" clId="{BD8A3486-5E5A-429E-815F-73BB3A29E7B7}" dt="2019-12-05T19:00:50.493" v="660" actId="27636"/>
          <ac:spMkLst>
            <pc:docMk/>
            <pc:sldMk cId="2751117118" sldId="306"/>
            <ac:spMk id="3" creationId="{8BBE10C0-9141-4F4A-8B67-448C7C544725}"/>
          </ac:spMkLst>
        </pc:spChg>
      </pc:sldChg>
      <pc:sldChg chg="addSp delSp modSp add mod ord setBg setClrOvrMap delDesignElem">
        <pc:chgData name="nikesh bachina" userId="003457e0f0b1afdd" providerId="LiveId" clId="{BD8A3486-5E5A-429E-815F-73BB3A29E7B7}" dt="2019-12-05T20:14:35.156" v="732"/>
        <pc:sldMkLst>
          <pc:docMk/>
          <pc:sldMk cId="539578470" sldId="307"/>
        </pc:sldMkLst>
        <pc:spChg chg="mod">
          <ac:chgData name="nikesh bachina" userId="003457e0f0b1afdd" providerId="LiveId" clId="{BD8A3486-5E5A-429E-815F-73BB3A29E7B7}" dt="2019-12-05T05:46:53.414" v="243" actId="26606"/>
          <ac:spMkLst>
            <pc:docMk/>
            <pc:sldMk cId="539578470" sldId="307"/>
            <ac:spMk id="2" creationId="{5A164A4A-E295-4B44-A504-83D7AC05FFD2}"/>
          </ac:spMkLst>
        </pc:spChg>
        <pc:spChg chg="add del mod">
          <ac:chgData name="nikesh bachina" userId="003457e0f0b1afdd" providerId="LiveId" clId="{BD8A3486-5E5A-429E-815F-73BB3A29E7B7}" dt="2019-12-05T05:46:53.414" v="243" actId="26606"/>
          <ac:spMkLst>
            <pc:docMk/>
            <pc:sldMk cId="539578470" sldId="307"/>
            <ac:spMk id="3" creationId="{98729324-4FCD-40E7-A043-0374F70D3159}"/>
          </ac:spMkLst>
        </pc:spChg>
        <pc:spChg chg="add del">
          <ac:chgData name="nikesh bachina" userId="003457e0f0b1afdd" providerId="LiveId" clId="{BD8A3486-5E5A-429E-815F-73BB3A29E7B7}" dt="2019-12-05T05:46:24.416" v="220" actId="26606"/>
          <ac:spMkLst>
            <pc:docMk/>
            <pc:sldMk cId="539578470" sldId="307"/>
            <ac:spMk id="7" creationId="{98729324-4FCD-40E7-A043-0374F70D3159}"/>
          </ac:spMkLst>
        </pc:spChg>
        <pc:spChg chg="add del">
          <ac:chgData name="nikesh bachina" userId="003457e0f0b1afdd" providerId="LiveId" clId="{BD8A3486-5E5A-429E-815F-73BB3A29E7B7}" dt="2019-12-05T05:46:24.416" v="220" actId="26606"/>
          <ac:spMkLst>
            <pc:docMk/>
            <pc:sldMk cId="539578470" sldId="307"/>
            <ac:spMk id="8" creationId="{F63C748C-967B-4A7B-A90F-3EDD0F485AC6}"/>
          </ac:spMkLst>
        </pc:spChg>
        <pc:spChg chg="add del">
          <ac:chgData name="nikesh bachina" userId="003457e0f0b1afdd" providerId="LiveId" clId="{BD8A3486-5E5A-429E-815F-73BB3A29E7B7}" dt="2019-12-05T05:46:24.416" v="220" actId="26606"/>
          <ac:spMkLst>
            <pc:docMk/>
            <pc:sldMk cId="539578470" sldId="307"/>
            <ac:spMk id="10" creationId="{C0143637-4934-44E4-B909-BAF1E7B27972}"/>
          </ac:spMkLst>
        </pc:spChg>
        <pc:spChg chg="add del">
          <ac:chgData name="nikesh bachina" userId="003457e0f0b1afdd" providerId="LiveId" clId="{BD8A3486-5E5A-429E-815F-73BB3A29E7B7}" dt="2019-12-05T05:46:29.056" v="222" actId="26606"/>
          <ac:spMkLst>
            <pc:docMk/>
            <pc:sldMk cId="539578470" sldId="307"/>
            <ac:spMk id="12" creationId="{AE27932B-B694-4C4C-90D7-A0333A7C5876}"/>
          </ac:spMkLst>
        </pc:spChg>
        <pc:spChg chg="add del">
          <ac:chgData name="nikesh bachina" userId="003457e0f0b1afdd" providerId="LiveId" clId="{BD8A3486-5E5A-429E-815F-73BB3A29E7B7}" dt="2019-12-05T05:46:29.056" v="222" actId="26606"/>
          <ac:spMkLst>
            <pc:docMk/>
            <pc:sldMk cId="539578470" sldId="307"/>
            <ac:spMk id="13" creationId="{32D32A60-013B-47A8-8833-D2424080917B}"/>
          </ac:spMkLst>
        </pc:spChg>
        <pc:spChg chg="add del">
          <ac:chgData name="nikesh bachina" userId="003457e0f0b1afdd" providerId="LiveId" clId="{BD8A3486-5E5A-429E-815F-73BB3A29E7B7}" dt="2019-12-05T05:46:29.056" v="222" actId="26606"/>
          <ac:spMkLst>
            <pc:docMk/>
            <pc:sldMk cId="539578470" sldId="307"/>
            <ac:spMk id="16" creationId="{A9DA474E-6B91-4200-840F-0257B2358A75}"/>
          </ac:spMkLst>
        </pc:spChg>
        <pc:spChg chg="add del">
          <ac:chgData name="nikesh bachina" userId="003457e0f0b1afdd" providerId="LiveId" clId="{BD8A3486-5E5A-429E-815F-73BB3A29E7B7}" dt="2019-12-05T05:46:39.148" v="225" actId="26606"/>
          <ac:spMkLst>
            <pc:docMk/>
            <pc:sldMk cId="539578470" sldId="307"/>
            <ac:spMk id="22" creationId="{54F891EB-ED45-44C3-95D6-FFB2EC07FA10}"/>
          </ac:spMkLst>
        </pc:spChg>
        <pc:spChg chg="add del">
          <ac:chgData name="nikesh bachina" userId="003457e0f0b1afdd" providerId="LiveId" clId="{BD8A3486-5E5A-429E-815F-73BB3A29E7B7}" dt="2019-12-05T05:46:39.148" v="225" actId="26606"/>
          <ac:spMkLst>
            <pc:docMk/>
            <pc:sldMk cId="539578470" sldId="307"/>
            <ac:spMk id="23" creationId="{2EA385B8-7C85-4CE0-AE3A-00EB627B3443}"/>
          </ac:spMkLst>
        </pc:spChg>
        <pc:spChg chg="add del mod">
          <ac:chgData name="nikesh bachina" userId="003457e0f0b1afdd" providerId="LiveId" clId="{BD8A3486-5E5A-429E-815F-73BB3A29E7B7}" dt="2019-12-05T05:46:39.148" v="225" actId="26606"/>
          <ac:spMkLst>
            <pc:docMk/>
            <pc:sldMk cId="539578470" sldId="307"/>
            <ac:spMk id="25" creationId="{98729324-4FCD-40E7-A043-0374F70D3159}"/>
          </ac:spMkLst>
        </pc:spChg>
        <pc:spChg chg="add del mod">
          <ac:chgData name="nikesh bachina" userId="003457e0f0b1afdd" providerId="LiveId" clId="{BD8A3486-5E5A-429E-815F-73BB3A29E7B7}" dt="2019-12-05T05:46:41.414" v="228" actId="26606"/>
          <ac:spMkLst>
            <pc:docMk/>
            <pc:sldMk cId="539578470" sldId="307"/>
            <ac:spMk id="28" creationId="{98729324-4FCD-40E7-A043-0374F70D3159}"/>
          </ac:spMkLst>
        </pc:spChg>
        <pc:spChg chg="add del mod">
          <ac:chgData name="nikesh bachina" userId="003457e0f0b1afdd" providerId="LiveId" clId="{BD8A3486-5E5A-429E-815F-73BB3A29E7B7}" dt="2019-12-05T05:46:43.001" v="231" actId="26606"/>
          <ac:spMkLst>
            <pc:docMk/>
            <pc:sldMk cId="539578470" sldId="307"/>
            <ac:spMk id="31" creationId="{98729324-4FCD-40E7-A043-0374F70D3159}"/>
          </ac:spMkLst>
        </pc:spChg>
        <pc:spChg chg="add del mod">
          <ac:chgData name="nikesh bachina" userId="003457e0f0b1afdd" providerId="LiveId" clId="{BD8A3486-5E5A-429E-815F-73BB3A29E7B7}" dt="2019-12-05T05:46:44.402" v="234" actId="26606"/>
          <ac:spMkLst>
            <pc:docMk/>
            <pc:sldMk cId="539578470" sldId="307"/>
            <ac:spMk id="34" creationId="{98729324-4FCD-40E7-A043-0374F70D3159}"/>
          </ac:spMkLst>
        </pc:spChg>
        <pc:spChg chg="add del">
          <ac:chgData name="nikesh bachina" userId="003457e0f0b1afdd" providerId="LiveId" clId="{BD8A3486-5E5A-429E-815F-73BB3A29E7B7}" dt="2019-12-05T05:46:47.671" v="237" actId="26606"/>
          <ac:spMkLst>
            <pc:docMk/>
            <pc:sldMk cId="539578470" sldId="307"/>
            <ac:spMk id="36" creationId="{08E7A6F0-5CD3-481E-B0F2-E7F99FE675B0}"/>
          </ac:spMkLst>
        </pc:spChg>
        <pc:spChg chg="add del">
          <ac:chgData name="nikesh bachina" userId="003457e0f0b1afdd" providerId="LiveId" clId="{BD8A3486-5E5A-429E-815F-73BB3A29E7B7}" dt="2019-12-05T05:46:47.671" v="237" actId="26606"/>
          <ac:spMkLst>
            <pc:docMk/>
            <pc:sldMk cId="539578470" sldId="307"/>
            <ac:spMk id="37" creationId="{511290DF-4975-4FCD-8B8D-BBC86B836668}"/>
          </ac:spMkLst>
        </pc:spChg>
        <pc:spChg chg="add del">
          <ac:chgData name="nikesh bachina" userId="003457e0f0b1afdd" providerId="LiveId" clId="{BD8A3486-5E5A-429E-815F-73BB3A29E7B7}" dt="2019-12-05T05:46:47.671" v="237" actId="26606"/>
          <ac:spMkLst>
            <pc:docMk/>
            <pc:sldMk cId="539578470" sldId="307"/>
            <ac:spMk id="41" creationId="{D9FE1511-6E1B-4F0E-8FF0-958527181CC9}"/>
          </ac:spMkLst>
        </pc:spChg>
        <pc:spChg chg="add del mod">
          <ac:chgData name="nikesh bachina" userId="003457e0f0b1afdd" providerId="LiveId" clId="{BD8A3486-5E5A-429E-815F-73BB3A29E7B7}" dt="2019-12-05T05:46:47.671" v="237" actId="26606"/>
          <ac:spMkLst>
            <pc:docMk/>
            <pc:sldMk cId="539578470" sldId="307"/>
            <ac:spMk id="42" creationId="{98729324-4FCD-40E7-A043-0374F70D3159}"/>
          </ac:spMkLst>
        </pc:spChg>
        <pc:spChg chg="add del">
          <ac:chgData name="nikesh bachina" userId="003457e0f0b1afdd" providerId="LiveId" clId="{BD8A3486-5E5A-429E-815F-73BB3A29E7B7}" dt="2019-12-05T05:46:51.251" v="240" actId="26606"/>
          <ac:spMkLst>
            <pc:docMk/>
            <pc:sldMk cId="539578470" sldId="307"/>
            <ac:spMk id="46" creationId="{54F891EB-ED45-44C3-95D6-FFB2EC07FA10}"/>
          </ac:spMkLst>
        </pc:spChg>
        <pc:spChg chg="add del">
          <ac:chgData name="nikesh bachina" userId="003457e0f0b1afdd" providerId="LiveId" clId="{BD8A3486-5E5A-429E-815F-73BB3A29E7B7}" dt="2019-12-05T05:46:51.251" v="240" actId="26606"/>
          <ac:spMkLst>
            <pc:docMk/>
            <pc:sldMk cId="539578470" sldId="307"/>
            <ac:spMk id="47" creationId="{2EA385B8-7C85-4CE0-AE3A-00EB627B3443}"/>
          </ac:spMkLst>
        </pc:spChg>
        <pc:spChg chg="add del mod">
          <ac:chgData name="nikesh bachina" userId="003457e0f0b1afdd" providerId="LiveId" clId="{BD8A3486-5E5A-429E-815F-73BB3A29E7B7}" dt="2019-12-05T05:46:51.251" v="240" actId="26606"/>
          <ac:spMkLst>
            <pc:docMk/>
            <pc:sldMk cId="539578470" sldId="307"/>
            <ac:spMk id="49" creationId="{98729324-4FCD-40E7-A043-0374F70D3159}"/>
          </ac:spMkLst>
        </pc:spChg>
        <pc:spChg chg="add del">
          <ac:chgData name="nikesh bachina" userId="003457e0f0b1afdd" providerId="LiveId" clId="{BD8A3486-5E5A-429E-815F-73BB3A29E7B7}" dt="2019-12-05T05:46:53.318" v="242" actId="26606"/>
          <ac:spMkLst>
            <pc:docMk/>
            <pc:sldMk cId="539578470" sldId="307"/>
            <ac:spMk id="52" creationId="{F63C748C-967B-4A7B-A90F-3EDD0F485AC6}"/>
          </ac:spMkLst>
        </pc:spChg>
        <pc:spChg chg="add del">
          <ac:chgData name="nikesh bachina" userId="003457e0f0b1afdd" providerId="LiveId" clId="{BD8A3486-5E5A-429E-815F-73BB3A29E7B7}" dt="2019-12-05T05:46:53.318" v="242" actId="26606"/>
          <ac:spMkLst>
            <pc:docMk/>
            <pc:sldMk cId="539578470" sldId="307"/>
            <ac:spMk id="53" creationId="{C0143637-4934-44E4-B909-BAF1E7B27972}"/>
          </ac:spMkLst>
        </pc:spChg>
        <pc:spChg chg="add del">
          <ac:chgData name="nikesh bachina" userId="003457e0f0b1afdd" providerId="LiveId" clId="{BD8A3486-5E5A-429E-815F-73BB3A29E7B7}" dt="2019-12-05T05:46:53.318" v="242" actId="26606"/>
          <ac:spMkLst>
            <pc:docMk/>
            <pc:sldMk cId="539578470" sldId="307"/>
            <ac:spMk id="54" creationId="{98729324-4FCD-40E7-A043-0374F70D3159}"/>
          </ac:spMkLst>
        </pc:spChg>
        <pc:spChg chg="add del">
          <ac:chgData name="nikesh bachina" userId="003457e0f0b1afdd" providerId="LiveId" clId="{BD8A3486-5E5A-429E-815F-73BB3A29E7B7}" dt="2019-12-05T20:14:22.588" v="728"/>
          <ac:spMkLst>
            <pc:docMk/>
            <pc:sldMk cId="539578470" sldId="307"/>
            <ac:spMk id="56" creationId="{32D32A60-013B-47A8-8833-D2424080917B}"/>
          </ac:spMkLst>
        </pc:spChg>
        <pc:spChg chg="add del">
          <ac:chgData name="nikesh bachina" userId="003457e0f0b1afdd" providerId="LiveId" clId="{BD8A3486-5E5A-429E-815F-73BB3A29E7B7}" dt="2019-12-05T20:14:22.588" v="728"/>
          <ac:spMkLst>
            <pc:docMk/>
            <pc:sldMk cId="539578470" sldId="307"/>
            <ac:spMk id="57" creationId="{AE27932B-B694-4C4C-90D7-A0333A7C5876}"/>
          </ac:spMkLst>
        </pc:spChg>
        <pc:spChg chg="add del">
          <ac:chgData name="nikesh bachina" userId="003457e0f0b1afdd" providerId="LiveId" clId="{BD8A3486-5E5A-429E-815F-73BB3A29E7B7}" dt="2019-12-05T20:14:22.588" v="728"/>
          <ac:spMkLst>
            <pc:docMk/>
            <pc:sldMk cId="539578470" sldId="307"/>
            <ac:spMk id="59" creationId="{A9DA474E-6B91-4200-840F-0257B2358A75}"/>
          </ac:spMkLst>
        </pc:spChg>
        <pc:grpChg chg="add del">
          <ac:chgData name="nikesh bachina" userId="003457e0f0b1afdd" providerId="LiveId" clId="{BD8A3486-5E5A-429E-815F-73BB3A29E7B7}" dt="2019-12-05T05:46:47.671" v="237" actId="26606"/>
          <ac:grpSpMkLst>
            <pc:docMk/>
            <pc:sldMk cId="539578470" sldId="307"/>
            <ac:grpSpMk id="38" creationId="{357CA18A-A333-4DCB-842B-76827D2ECB24}"/>
          </ac:grpSpMkLst>
        </pc:grpChg>
        <pc:graphicFrameChg chg="add del">
          <ac:chgData name="nikesh bachina" userId="003457e0f0b1afdd" providerId="LiveId" clId="{BD8A3486-5E5A-429E-815F-73BB3A29E7B7}" dt="2019-12-05T05:46:19.275" v="218" actId="26606"/>
          <ac:graphicFrameMkLst>
            <pc:docMk/>
            <pc:sldMk cId="539578470" sldId="307"/>
            <ac:graphicFrameMk id="5" creationId="{683D9463-322E-4ACE-8634-A033E1280B17}"/>
          </ac:graphicFrameMkLst>
        </pc:graphicFrameChg>
        <pc:graphicFrameChg chg="add del">
          <ac:chgData name="nikesh bachina" userId="003457e0f0b1afdd" providerId="LiveId" clId="{BD8A3486-5E5A-429E-815F-73BB3A29E7B7}" dt="2019-12-05T05:46:29.056" v="222" actId="26606"/>
          <ac:graphicFrameMkLst>
            <pc:docMk/>
            <pc:sldMk cId="539578470" sldId="307"/>
            <ac:graphicFrameMk id="15" creationId="{BB709BA7-371F-40E2-90CB-4AF99C3BCA26}"/>
          </ac:graphicFrameMkLst>
        </pc:graphicFrameChg>
        <pc:graphicFrameChg chg="add mod">
          <ac:chgData name="nikesh bachina" userId="003457e0f0b1afdd" providerId="LiveId" clId="{BD8A3486-5E5A-429E-815F-73BB3A29E7B7}" dt="2019-12-05T06:25:52.684" v="516" actId="20577"/>
          <ac:graphicFrameMkLst>
            <pc:docMk/>
            <pc:sldMk cId="539578470" sldId="307"/>
            <ac:graphicFrameMk id="62" creationId="{BB709BA7-371F-40E2-90CB-4AF99C3BCA26}"/>
          </ac:graphicFrameMkLst>
        </pc:graphicFrameChg>
        <pc:picChg chg="add del">
          <ac:chgData name="nikesh bachina" userId="003457e0f0b1afdd" providerId="LiveId" clId="{BD8A3486-5E5A-429E-815F-73BB3A29E7B7}" dt="2019-12-05T05:46:29.056" v="222" actId="26606"/>
          <ac:picMkLst>
            <pc:docMk/>
            <pc:sldMk cId="539578470" sldId="307"/>
            <ac:picMk id="18" creationId="{DF63C9AD-AE6E-4512-8171-91612E84CCFB}"/>
          </ac:picMkLst>
        </pc:picChg>
        <pc:picChg chg="add del">
          <ac:chgData name="nikesh bachina" userId="003457e0f0b1afdd" providerId="LiveId" clId="{BD8A3486-5E5A-429E-815F-73BB3A29E7B7}" dt="2019-12-05T05:46:39.148" v="225" actId="26606"/>
          <ac:picMkLst>
            <pc:docMk/>
            <pc:sldMk cId="539578470" sldId="307"/>
            <ac:picMk id="26" creationId="{DCC0100C-A457-45B1-8A8B-8740F43EC158}"/>
          </ac:picMkLst>
        </pc:picChg>
        <pc:picChg chg="add del">
          <ac:chgData name="nikesh bachina" userId="003457e0f0b1afdd" providerId="LiveId" clId="{BD8A3486-5E5A-429E-815F-73BB3A29E7B7}" dt="2019-12-05T05:46:41.414" v="228" actId="26606"/>
          <ac:picMkLst>
            <pc:docMk/>
            <pc:sldMk cId="539578470" sldId="307"/>
            <ac:picMk id="29" creationId="{565F8972-1B95-4FED-8727-A32063490FAD}"/>
          </ac:picMkLst>
        </pc:picChg>
        <pc:picChg chg="add del">
          <ac:chgData name="nikesh bachina" userId="003457e0f0b1afdd" providerId="LiveId" clId="{BD8A3486-5E5A-429E-815F-73BB3A29E7B7}" dt="2019-12-05T05:46:43.001" v="231" actId="26606"/>
          <ac:picMkLst>
            <pc:docMk/>
            <pc:sldMk cId="539578470" sldId="307"/>
            <ac:picMk id="32" creationId="{F602C19E-BC57-4FC3-A431-F2007A1D3AFB}"/>
          </ac:picMkLst>
        </pc:picChg>
        <pc:picChg chg="add del">
          <ac:chgData name="nikesh bachina" userId="003457e0f0b1afdd" providerId="LiveId" clId="{BD8A3486-5E5A-429E-815F-73BB3A29E7B7}" dt="2019-12-05T05:46:47.671" v="237" actId="26606"/>
          <ac:picMkLst>
            <pc:docMk/>
            <pc:sldMk cId="539578470" sldId="307"/>
            <ac:picMk id="43" creationId="{025CEF6D-5E98-4B5C-A10F-7459C1EEF10E}"/>
          </ac:picMkLst>
        </pc:picChg>
        <pc:picChg chg="add del">
          <ac:chgData name="nikesh bachina" userId="003457e0f0b1afdd" providerId="LiveId" clId="{BD8A3486-5E5A-429E-815F-73BB3A29E7B7}" dt="2019-12-05T05:46:51.251" v="240" actId="26606"/>
          <ac:picMkLst>
            <pc:docMk/>
            <pc:sldMk cId="539578470" sldId="307"/>
            <ac:picMk id="50" creationId="{DCC0100C-A457-45B1-8A8B-8740F43EC158}"/>
          </ac:picMkLst>
        </pc:picChg>
        <pc:picChg chg="add del">
          <ac:chgData name="nikesh bachina" userId="003457e0f0b1afdd" providerId="LiveId" clId="{BD8A3486-5E5A-429E-815F-73BB3A29E7B7}" dt="2019-12-05T20:14:22.588" v="728"/>
          <ac:picMkLst>
            <pc:docMk/>
            <pc:sldMk cId="539578470" sldId="307"/>
            <ac:picMk id="60" creationId="{DF63C9AD-AE6E-4512-8171-91612E84CCFB}"/>
          </ac:picMkLst>
        </pc:picChg>
        <pc:cxnChg chg="add del">
          <ac:chgData name="nikesh bachina" userId="003457e0f0b1afdd" providerId="LiveId" clId="{BD8A3486-5E5A-429E-815F-73BB3A29E7B7}" dt="2019-12-05T05:46:29.056" v="222" actId="26606"/>
          <ac:cxnSpMkLst>
            <pc:docMk/>
            <pc:sldMk cId="539578470" sldId="307"/>
            <ac:cxnSpMk id="14" creationId="{9EBB0476-5CF0-4F44-8D68-5D42D7AEE43A}"/>
          </ac:cxnSpMkLst>
        </pc:cxnChg>
        <pc:cxnChg chg="add del">
          <ac:chgData name="nikesh bachina" userId="003457e0f0b1afdd" providerId="LiveId" clId="{BD8A3486-5E5A-429E-815F-73BB3A29E7B7}" dt="2019-12-05T05:46:29.056" v="222" actId="26606"/>
          <ac:cxnSpMkLst>
            <pc:docMk/>
            <pc:sldMk cId="539578470" sldId="307"/>
            <ac:cxnSpMk id="20" creationId="{FE1A49CE-B63D-457A-A180-1C883E1A63D2}"/>
          </ac:cxnSpMkLst>
        </pc:cxnChg>
        <pc:cxnChg chg="add del">
          <ac:chgData name="nikesh bachina" userId="003457e0f0b1afdd" providerId="LiveId" clId="{BD8A3486-5E5A-429E-815F-73BB3A29E7B7}" dt="2019-12-05T05:46:39.148" v="225" actId="26606"/>
          <ac:cxnSpMkLst>
            <pc:docMk/>
            <pc:sldMk cId="539578470" sldId="307"/>
            <ac:cxnSpMk id="24" creationId="{19AF263B-E208-40DF-A182-5193478DCFA4}"/>
          </ac:cxnSpMkLst>
        </pc:cxnChg>
        <pc:cxnChg chg="add del">
          <ac:chgData name="nikesh bachina" userId="003457e0f0b1afdd" providerId="LiveId" clId="{BD8A3486-5E5A-429E-815F-73BB3A29E7B7}" dt="2019-12-05T05:46:47.671" v="237" actId="26606"/>
          <ac:cxnSpMkLst>
            <pc:docMk/>
            <pc:sldMk cId="539578470" sldId="307"/>
            <ac:cxnSpMk id="44" creationId="{05C73161-1E4E-4E6A-91B2-E885CF8FFBA6}"/>
          </ac:cxnSpMkLst>
        </pc:cxnChg>
        <pc:cxnChg chg="add del">
          <ac:chgData name="nikesh bachina" userId="003457e0f0b1afdd" providerId="LiveId" clId="{BD8A3486-5E5A-429E-815F-73BB3A29E7B7}" dt="2019-12-05T05:46:51.251" v="240" actId="26606"/>
          <ac:cxnSpMkLst>
            <pc:docMk/>
            <pc:sldMk cId="539578470" sldId="307"/>
            <ac:cxnSpMk id="48" creationId="{19AF263B-E208-40DF-A182-5193478DCFA4}"/>
          </ac:cxnSpMkLst>
        </pc:cxnChg>
        <pc:cxnChg chg="add del">
          <ac:chgData name="nikesh bachina" userId="003457e0f0b1afdd" providerId="LiveId" clId="{BD8A3486-5E5A-429E-815F-73BB3A29E7B7}" dt="2019-12-05T20:14:22.588" v="728"/>
          <ac:cxnSpMkLst>
            <pc:docMk/>
            <pc:sldMk cId="539578470" sldId="307"/>
            <ac:cxnSpMk id="58" creationId="{9EBB0476-5CF0-4F44-8D68-5D42D7AEE43A}"/>
          </ac:cxnSpMkLst>
        </pc:cxnChg>
        <pc:cxnChg chg="add del">
          <ac:chgData name="nikesh bachina" userId="003457e0f0b1afdd" providerId="LiveId" clId="{BD8A3486-5E5A-429E-815F-73BB3A29E7B7}" dt="2019-12-05T20:14:22.588" v="728"/>
          <ac:cxnSpMkLst>
            <pc:docMk/>
            <pc:sldMk cId="539578470" sldId="307"/>
            <ac:cxnSpMk id="61" creationId="{FE1A49CE-B63D-457A-A180-1C883E1A63D2}"/>
          </ac:cxnSpMkLst>
        </pc:cxnChg>
      </pc:sldChg>
      <pc:sldChg chg="modSp add">
        <pc:chgData name="nikesh bachina" userId="003457e0f0b1afdd" providerId="LiveId" clId="{BD8A3486-5E5A-429E-815F-73BB3A29E7B7}" dt="2019-12-05T06:28:42.877" v="544" actId="20577"/>
        <pc:sldMkLst>
          <pc:docMk/>
          <pc:sldMk cId="139419073" sldId="308"/>
        </pc:sldMkLst>
        <pc:spChg chg="mod">
          <ac:chgData name="nikesh bachina" userId="003457e0f0b1afdd" providerId="LiveId" clId="{BD8A3486-5E5A-429E-815F-73BB3A29E7B7}" dt="2019-12-05T05:43:52.637" v="204" actId="27636"/>
          <ac:spMkLst>
            <pc:docMk/>
            <pc:sldMk cId="139419073" sldId="308"/>
            <ac:spMk id="2" creationId="{8D6DAA5B-D342-4CA9-AA69-50C71703804A}"/>
          </ac:spMkLst>
        </pc:spChg>
        <pc:spChg chg="mod">
          <ac:chgData name="nikesh bachina" userId="003457e0f0b1afdd" providerId="LiveId" clId="{BD8A3486-5E5A-429E-815F-73BB3A29E7B7}" dt="2019-12-05T06:28:42.877" v="544" actId="20577"/>
          <ac:spMkLst>
            <pc:docMk/>
            <pc:sldMk cId="139419073" sldId="308"/>
            <ac:spMk id="3" creationId="{97F36E31-7C4C-4718-899A-CC3D777A08EA}"/>
          </ac:spMkLst>
        </pc:spChg>
      </pc:sldChg>
      <pc:sldChg chg="modSp add ord">
        <pc:chgData name="nikesh bachina" userId="003457e0f0b1afdd" providerId="LiveId" clId="{BD8A3486-5E5A-429E-815F-73BB3A29E7B7}" dt="2019-12-05T20:14:41.976" v="734"/>
        <pc:sldMkLst>
          <pc:docMk/>
          <pc:sldMk cId="180631213" sldId="309"/>
        </pc:sldMkLst>
        <pc:spChg chg="mod">
          <ac:chgData name="nikesh bachina" userId="003457e0f0b1afdd" providerId="LiveId" clId="{BD8A3486-5E5A-429E-815F-73BB3A29E7B7}" dt="2019-12-05T05:44:34.890" v="212"/>
          <ac:spMkLst>
            <pc:docMk/>
            <pc:sldMk cId="180631213" sldId="309"/>
            <ac:spMk id="2" creationId="{29DA687B-BC6C-4215-9FA7-281567DDE60D}"/>
          </ac:spMkLst>
        </pc:spChg>
        <pc:spChg chg="mod">
          <ac:chgData name="nikesh bachina" userId="003457e0f0b1afdd" providerId="LiveId" clId="{BD8A3486-5E5A-429E-815F-73BB3A29E7B7}" dt="2019-12-05T20:10:51.704" v="663" actId="20577"/>
          <ac:spMkLst>
            <pc:docMk/>
            <pc:sldMk cId="180631213" sldId="309"/>
            <ac:spMk id="3" creationId="{E942E719-AB0D-49D6-86CC-1486987FADAD}"/>
          </ac:spMkLst>
        </pc:spChg>
      </pc:sldChg>
      <pc:sldChg chg="addSp delSp modSp add mod setBg setClrOvrMap delDesignElem">
        <pc:chgData name="nikesh bachina" userId="003457e0f0b1afdd" providerId="LiveId" clId="{BD8A3486-5E5A-429E-815F-73BB3A29E7B7}" dt="2019-12-05T20:14:22.588" v="728"/>
        <pc:sldMkLst>
          <pc:docMk/>
          <pc:sldMk cId="873324459" sldId="310"/>
        </pc:sldMkLst>
        <pc:spChg chg="mod">
          <ac:chgData name="nikesh bachina" userId="003457e0f0b1afdd" providerId="LiveId" clId="{BD8A3486-5E5A-429E-815F-73BB3A29E7B7}" dt="2019-12-05T20:13:15.961" v="720" actId="26606"/>
          <ac:spMkLst>
            <pc:docMk/>
            <pc:sldMk cId="873324459" sldId="310"/>
            <ac:spMk id="2" creationId="{D530EECF-3DA0-4D9B-AC5C-65FB17D81BC7}"/>
          </ac:spMkLst>
        </pc:spChg>
        <pc:spChg chg="add del">
          <ac:chgData name="nikesh bachina" userId="003457e0f0b1afdd" providerId="LiveId" clId="{BD8A3486-5E5A-429E-815F-73BB3A29E7B7}" dt="2019-12-05T20:12:47.681" v="689" actId="26606"/>
          <ac:spMkLst>
            <pc:docMk/>
            <pc:sldMk cId="873324459" sldId="310"/>
            <ac:spMk id="7" creationId="{23522FE7-5A29-4EF6-B1EF-2CA55748A772}"/>
          </ac:spMkLst>
        </pc:spChg>
        <pc:spChg chg="add del">
          <ac:chgData name="nikesh bachina" userId="003457e0f0b1afdd" providerId="LiveId" clId="{BD8A3486-5E5A-429E-815F-73BB3A29E7B7}" dt="2019-12-05T20:12:47.681" v="689" actId="26606"/>
          <ac:spMkLst>
            <pc:docMk/>
            <pc:sldMk cId="873324459" sldId="310"/>
            <ac:spMk id="15" creationId="{B5F9E98A-4FF4-43D6-9C48-6DF0E7F2D272}"/>
          </ac:spMkLst>
        </pc:spChg>
        <pc:spChg chg="add del">
          <ac:chgData name="nikesh bachina" userId="003457e0f0b1afdd" providerId="LiveId" clId="{BD8A3486-5E5A-429E-815F-73BB3A29E7B7}" dt="2019-12-05T20:12:47.681" v="689" actId="26606"/>
          <ac:spMkLst>
            <pc:docMk/>
            <pc:sldMk cId="873324459" sldId="310"/>
            <ac:spMk id="17" creationId="{D207A636-DC99-4588-80C4-9E069B97C3FD}"/>
          </ac:spMkLst>
        </pc:spChg>
        <pc:spChg chg="add del">
          <ac:chgData name="nikesh bachina" userId="003457e0f0b1afdd" providerId="LiveId" clId="{BD8A3486-5E5A-429E-815F-73BB3A29E7B7}" dt="2019-12-05T20:12:48.577" v="691" actId="26606"/>
          <ac:spMkLst>
            <pc:docMk/>
            <pc:sldMk cId="873324459" sldId="310"/>
            <ac:spMk id="25" creationId="{23522FE7-5A29-4EF6-B1EF-2CA55748A772}"/>
          </ac:spMkLst>
        </pc:spChg>
        <pc:spChg chg="add del">
          <ac:chgData name="nikesh bachina" userId="003457e0f0b1afdd" providerId="LiveId" clId="{BD8A3486-5E5A-429E-815F-73BB3A29E7B7}" dt="2019-12-05T20:12:48.577" v="691" actId="26606"/>
          <ac:spMkLst>
            <pc:docMk/>
            <pc:sldMk cId="873324459" sldId="310"/>
            <ac:spMk id="29" creationId="{F8454B2E-D2DB-42C2-A224-BCEC47B86468}"/>
          </ac:spMkLst>
        </pc:spChg>
        <pc:spChg chg="add del">
          <ac:chgData name="nikesh bachina" userId="003457e0f0b1afdd" providerId="LiveId" clId="{BD8A3486-5E5A-429E-815F-73BB3A29E7B7}" dt="2019-12-05T20:12:48.577" v="691" actId="26606"/>
          <ac:spMkLst>
            <pc:docMk/>
            <pc:sldMk cId="873324459" sldId="310"/>
            <ac:spMk id="30" creationId="{08B61146-1CF0-40E1-B66E-C22BD9207E37}"/>
          </ac:spMkLst>
        </pc:spChg>
        <pc:spChg chg="add del">
          <ac:chgData name="nikesh bachina" userId="003457e0f0b1afdd" providerId="LiveId" clId="{BD8A3486-5E5A-429E-815F-73BB3A29E7B7}" dt="2019-12-05T20:12:49.215" v="693" actId="26606"/>
          <ac:spMkLst>
            <pc:docMk/>
            <pc:sldMk cId="873324459" sldId="310"/>
            <ac:spMk id="34" creationId="{23522FE7-5A29-4EF6-B1EF-2CA55748A772}"/>
          </ac:spMkLst>
        </pc:spChg>
        <pc:spChg chg="add del">
          <ac:chgData name="nikesh bachina" userId="003457e0f0b1afdd" providerId="LiveId" clId="{BD8A3486-5E5A-429E-815F-73BB3A29E7B7}" dt="2019-12-05T20:12:49.215" v="693" actId="26606"/>
          <ac:spMkLst>
            <pc:docMk/>
            <pc:sldMk cId="873324459" sldId="310"/>
            <ac:spMk id="38" creationId="{B5F9E98A-4FF4-43D6-9C48-6DF0E7F2D272}"/>
          </ac:spMkLst>
        </pc:spChg>
        <pc:spChg chg="add del">
          <ac:chgData name="nikesh bachina" userId="003457e0f0b1afdd" providerId="LiveId" clId="{BD8A3486-5E5A-429E-815F-73BB3A29E7B7}" dt="2019-12-05T20:12:49.215" v="693" actId="26606"/>
          <ac:spMkLst>
            <pc:docMk/>
            <pc:sldMk cId="873324459" sldId="310"/>
            <ac:spMk id="39" creationId="{D207A636-DC99-4588-80C4-9E069B97C3FD}"/>
          </ac:spMkLst>
        </pc:spChg>
        <pc:spChg chg="add del">
          <ac:chgData name="nikesh bachina" userId="003457e0f0b1afdd" providerId="LiveId" clId="{BD8A3486-5E5A-429E-815F-73BB3A29E7B7}" dt="2019-12-05T20:12:50.610" v="695" actId="26606"/>
          <ac:spMkLst>
            <pc:docMk/>
            <pc:sldMk cId="873324459" sldId="310"/>
            <ac:spMk id="44" creationId="{23522FE7-5A29-4EF6-B1EF-2CA55748A772}"/>
          </ac:spMkLst>
        </pc:spChg>
        <pc:spChg chg="add del">
          <ac:chgData name="nikesh bachina" userId="003457e0f0b1afdd" providerId="LiveId" clId="{BD8A3486-5E5A-429E-815F-73BB3A29E7B7}" dt="2019-12-05T20:12:50.610" v="695" actId="26606"/>
          <ac:spMkLst>
            <pc:docMk/>
            <pc:sldMk cId="873324459" sldId="310"/>
            <ac:spMk id="48" creationId="{50FD0717-BEEE-48D4-8750-E44E166E9787}"/>
          </ac:spMkLst>
        </pc:spChg>
        <pc:spChg chg="add del">
          <ac:chgData name="nikesh bachina" userId="003457e0f0b1afdd" providerId="LiveId" clId="{BD8A3486-5E5A-429E-815F-73BB3A29E7B7}" dt="2019-12-05T20:12:50.610" v="695" actId="26606"/>
          <ac:spMkLst>
            <pc:docMk/>
            <pc:sldMk cId="873324459" sldId="310"/>
            <ac:spMk id="49" creationId="{E4CBA4EB-F997-4F56-9436-88F607540DE6}"/>
          </ac:spMkLst>
        </pc:spChg>
        <pc:spChg chg="add del">
          <ac:chgData name="nikesh bachina" userId="003457e0f0b1afdd" providerId="LiveId" clId="{BD8A3486-5E5A-429E-815F-73BB3A29E7B7}" dt="2019-12-05T20:12:50.610" v="695" actId="26606"/>
          <ac:spMkLst>
            <pc:docMk/>
            <pc:sldMk cId="873324459" sldId="310"/>
            <ac:spMk id="52" creationId="{37EE4B41-0C22-468A-BCFF-66786B9C8986}"/>
          </ac:spMkLst>
        </pc:spChg>
        <pc:spChg chg="add del">
          <ac:chgData name="nikesh bachina" userId="003457e0f0b1afdd" providerId="LiveId" clId="{BD8A3486-5E5A-429E-815F-73BB3A29E7B7}" dt="2019-12-05T20:12:51.316" v="697" actId="26606"/>
          <ac:spMkLst>
            <pc:docMk/>
            <pc:sldMk cId="873324459" sldId="310"/>
            <ac:spMk id="56" creationId="{23522FE7-5A29-4EF6-B1EF-2CA55748A772}"/>
          </ac:spMkLst>
        </pc:spChg>
        <pc:spChg chg="add del">
          <ac:chgData name="nikesh bachina" userId="003457e0f0b1afdd" providerId="LiveId" clId="{BD8A3486-5E5A-429E-815F-73BB3A29E7B7}" dt="2019-12-05T20:12:51.316" v="697" actId="26606"/>
          <ac:spMkLst>
            <pc:docMk/>
            <pc:sldMk cId="873324459" sldId="310"/>
            <ac:spMk id="60" creationId="{352BB3D1-FC10-43EE-8114-34C0EBA6F825}"/>
          </ac:spMkLst>
        </pc:spChg>
        <pc:spChg chg="add del">
          <ac:chgData name="nikesh bachina" userId="003457e0f0b1afdd" providerId="LiveId" clId="{BD8A3486-5E5A-429E-815F-73BB3A29E7B7}" dt="2019-12-05T20:12:52.607" v="699" actId="26606"/>
          <ac:spMkLst>
            <pc:docMk/>
            <pc:sldMk cId="873324459" sldId="310"/>
            <ac:spMk id="63" creationId="{23522FE7-5A29-4EF6-B1EF-2CA55748A772}"/>
          </ac:spMkLst>
        </pc:spChg>
        <pc:spChg chg="add del">
          <ac:chgData name="nikesh bachina" userId="003457e0f0b1afdd" providerId="LiveId" clId="{BD8A3486-5E5A-429E-815F-73BB3A29E7B7}" dt="2019-12-05T20:12:52.607" v="699" actId="26606"/>
          <ac:spMkLst>
            <pc:docMk/>
            <pc:sldMk cId="873324459" sldId="310"/>
            <ac:spMk id="67" creationId="{1BF0792A-0F2B-4A2E-AB38-0A4F18A3072D}"/>
          </ac:spMkLst>
        </pc:spChg>
        <pc:spChg chg="add del">
          <ac:chgData name="nikesh bachina" userId="003457e0f0b1afdd" providerId="LiveId" clId="{BD8A3486-5E5A-429E-815F-73BB3A29E7B7}" dt="2019-12-05T20:12:52.607" v="699" actId="26606"/>
          <ac:spMkLst>
            <pc:docMk/>
            <pc:sldMk cId="873324459" sldId="310"/>
            <ac:spMk id="68" creationId="{F57DB18D-C2F1-4C8C-8808-9C01ECE6834E}"/>
          </ac:spMkLst>
        </pc:spChg>
        <pc:spChg chg="add del">
          <ac:chgData name="nikesh bachina" userId="003457e0f0b1afdd" providerId="LiveId" clId="{BD8A3486-5E5A-429E-815F-73BB3A29E7B7}" dt="2019-12-05T20:12:53.794" v="701" actId="26606"/>
          <ac:spMkLst>
            <pc:docMk/>
            <pc:sldMk cId="873324459" sldId="310"/>
            <ac:spMk id="75" creationId="{23522FE7-5A29-4EF6-B1EF-2CA55748A772}"/>
          </ac:spMkLst>
        </pc:spChg>
        <pc:spChg chg="add del">
          <ac:chgData name="nikesh bachina" userId="003457e0f0b1afdd" providerId="LiveId" clId="{BD8A3486-5E5A-429E-815F-73BB3A29E7B7}" dt="2019-12-05T20:12:53.794" v="701" actId="26606"/>
          <ac:spMkLst>
            <pc:docMk/>
            <pc:sldMk cId="873324459" sldId="310"/>
            <ac:spMk id="79" creationId="{1C69834E-5EEE-4D61-833E-04928896454C}"/>
          </ac:spMkLst>
        </pc:spChg>
        <pc:spChg chg="add del">
          <ac:chgData name="nikesh bachina" userId="003457e0f0b1afdd" providerId="LiveId" clId="{BD8A3486-5E5A-429E-815F-73BB3A29E7B7}" dt="2019-12-05T20:12:53.794" v="701" actId="26606"/>
          <ac:spMkLst>
            <pc:docMk/>
            <pc:sldMk cId="873324459" sldId="310"/>
            <ac:spMk id="80" creationId="{58E5D9BA-46E7-4BFA-9C74-75495BF6F54D}"/>
          </ac:spMkLst>
        </pc:spChg>
        <pc:spChg chg="add del">
          <ac:chgData name="nikesh bachina" userId="003457e0f0b1afdd" providerId="LiveId" clId="{BD8A3486-5E5A-429E-815F-73BB3A29E7B7}" dt="2019-12-05T20:12:53.794" v="701" actId="26606"/>
          <ac:spMkLst>
            <pc:docMk/>
            <pc:sldMk cId="873324459" sldId="310"/>
            <ac:spMk id="81" creationId="{5B033D76-5800-44B6-AFE9-EE2106935115}"/>
          </ac:spMkLst>
        </pc:spChg>
        <pc:spChg chg="add del">
          <ac:chgData name="nikesh bachina" userId="003457e0f0b1afdd" providerId="LiveId" clId="{BD8A3486-5E5A-429E-815F-73BB3A29E7B7}" dt="2019-12-05T20:12:53.794" v="701" actId="26606"/>
          <ac:spMkLst>
            <pc:docMk/>
            <pc:sldMk cId="873324459" sldId="310"/>
            <ac:spMk id="82" creationId="{522D6F85-FFBA-4F81-AEE5-AAA17CB7AA98}"/>
          </ac:spMkLst>
        </pc:spChg>
        <pc:spChg chg="add del">
          <ac:chgData name="nikesh bachina" userId="003457e0f0b1afdd" providerId="LiveId" clId="{BD8A3486-5E5A-429E-815F-73BB3A29E7B7}" dt="2019-12-05T20:12:53.794" v="701" actId="26606"/>
          <ac:spMkLst>
            <pc:docMk/>
            <pc:sldMk cId="873324459" sldId="310"/>
            <ac:spMk id="83" creationId="{13B31514-E6DF-4357-9EEA-EFB7983080DA}"/>
          </ac:spMkLst>
        </pc:spChg>
        <pc:spChg chg="add del">
          <ac:chgData name="nikesh bachina" userId="003457e0f0b1afdd" providerId="LiveId" clId="{BD8A3486-5E5A-429E-815F-73BB3A29E7B7}" dt="2019-12-05T20:12:54.294" v="703" actId="26606"/>
          <ac:spMkLst>
            <pc:docMk/>
            <pc:sldMk cId="873324459" sldId="310"/>
            <ac:spMk id="87" creationId="{23522FE7-5A29-4EF6-B1EF-2CA55748A772}"/>
          </ac:spMkLst>
        </pc:spChg>
        <pc:spChg chg="add del">
          <ac:chgData name="nikesh bachina" userId="003457e0f0b1afdd" providerId="LiveId" clId="{BD8A3486-5E5A-429E-815F-73BB3A29E7B7}" dt="2019-12-05T20:12:54.294" v="703" actId="26606"/>
          <ac:spMkLst>
            <pc:docMk/>
            <pc:sldMk cId="873324459" sldId="310"/>
            <ac:spMk id="91" creationId="{1C69834E-5EEE-4D61-833E-04928896454C}"/>
          </ac:spMkLst>
        </pc:spChg>
        <pc:spChg chg="add del">
          <ac:chgData name="nikesh bachina" userId="003457e0f0b1afdd" providerId="LiveId" clId="{BD8A3486-5E5A-429E-815F-73BB3A29E7B7}" dt="2019-12-05T20:12:54.294" v="703" actId="26606"/>
          <ac:spMkLst>
            <pc:docMk/>
            <pc:sldMk cId="873324459" sldId="310"/>
            <ac:spMk id="92" creationId="{58E5D9BA-46E7-4BFA-9C74-75495BF6F54D}"/>
          </ac:spMkLst>
        </pc:spChg>
        <pc:spChg chg="add del">
          <ac:chgData name="nikesh bachina" userId="003457e0f0b1afdd" providerId="LiveId" clId="{BD8A3486-5E5A-429E-815F-73BB3A29E7B7}" dt="2019-12-05T20:12:54.294" v="703" actId="26606"/>
          <ac:spMkLst>
            <pc:docMk/>
            <pc:sldMk cId="873324459" sldId="310"/>
            <ac:spMk id="93" creationId="{5B033D76-5800-44B6-AFE9-EE2106935115}"/>
          </ac:spMkLst>
        </pc:spChg>
        <pc:spChg chg="add del">
          <ac:chgData name="nikesh bachina" userId="003457e0f0b1afdd" providerId="LiveId" clId="{BD8A3486-5E5A-429E-815F-73BB3A29E7B7}" dt="2019-12-05T20:12:54.294" v="703" actId="26606"/>
          <ac:spMkLst>
            <pc:docMk/>
            <pc:sldMk cId="873324459" sldId="310"/>
            <ac:spMk id="94" creationId="{522D6F85-FFBA-4F81-AEE5-AAA17CB7AA98}"/>
          </ac:spMkLst>
        </pc:spChg>
        <pc:spChg chg="add del">
          <ac:chgData name="nikesh bachina" userId="003457e0f0b1afdd" providerId="LiveId" clId="{BD8A3486-5E5A-429E-815F-73BB3A29E7B7}" dt="2019-12-05T20:12:54.294" v="703" actId="26606"/>
          <ac:spMkLst>
            <pc:docMk/>
            <pc:sldMk cId="873324459" sldId="310"/>
            <ac:spMk id="95" creationId="{13B31514-E6DF-4357-9EEA-EFB7983080DA}"/>
          </ac:spMkLst>
        </pc:spChg>
        <pc:spChg chg="add del">
          <ac:chgData name="nikesh bachina" userId="003457e0f0b1afdd" providerId="LiveId" clId="{BD8A3486-5E5A-429E-815F-73BB3A29E7B7}" dt="2019-12-05T20:12:55.523" v="705" actId="26606"/>
          <ac:spMkLst>
            <pc:docMk/>
            <pc:sldMk cId="873324459" sldId="310"/>
            <ac:spMk id="99" creationId="{23522FE7-5A29-4EF6-B1EF-2CA55748A772}"/>
          </ac:spMkLst>
        </pc:spChg>
        <pc:spChg chg="add del">
          <ac:chgData name="nikesh bachina" userId="003457e0f0b1afdd" providerId="LiveId" clId="{BD8A3486-5E5A-429E-815F-73BB3A29E7B7}" dt="2019-12-05T20:12:55.523" v="705" actId="26606"/>
          <ac:spMkLst>
            <pc:docMk/>
            <pc:sldMk cId="873324459" sldId="310"/>
            <ac:spMk id="103" creationId="{1C69834E-5EEE-4D61-833E-04928896454C}"/>
          </ac:spMkLst>
        </pc:spChg>
        <pc:spChg chg="add del">
          <ac:chgData name="nikesh bachina" userId="003457e0f0b1afdd" providerId="LiveId" clId="{BD8A3486-5E5A-429E-815F-73BB3A29E7B7}" dt="2019-12-05T20:12:55.523" v="705" actId="26606"/>
          <ac:spMkLst>
            <pc:docMk/>
            <pc:sldMk cId="873324459" sldId="310"/>
            <ac:spMk id="104" creationId="{58E5D9BA-46E7-4BFA-9C74-75495BF6F54D}"/>
          </ac:spMkLst>
        </pc:spChg>
        <pc:spChg chg="add del">
          <ac:chgData name="nikesh bachina" userId="003457e0f0b1afdd" providerId="LiveId" clId="{BD8A3486-5E5A-429E-815F-73BB3A29E7B7}" dt="2019-12-05T20:12:55.523" v="705" actId="26606"/>
          <ac:spMkLst>
            <pc:docMk/>
            <pc:sldMk cId="873324459" sldId="310"/>
            <ac:spMk id="105" creationId="{5B033D76-5800-44B6-AFE9-EE2106935115}"/>
          </ac:spMkLst>
        </pc:spChg>
        <pc:spChg chg="add del">
          <ac:chgData name="nikesh bachina" userId="003457e0f0b1afdd" providerId="LiveId" clId="{BD8A3486-5E5A-429E-815F-73BB3A29E7B7}" dt="2019-12-05T20:12:55.523" v="705" actId="26606"/>
          <ac:spMkLst>
            <pc:docMk/>
            <pc:sldMk cId="873324459" sldId="310"/>
            <ac:spMk id="106" creationId="{522D6F85-FFBA-4F81-AEE5-AAA17CB7AA98}"/>
          </ac:spMkLst>
        </pc:spChg>
        <pc:spChg chg="add del">
          <ac:chgData name="nikesh bachina" userId="003457e0f0b1afdd" providerId="LiveId" clId="{BD8A3486-5E5A-429E-815F-73BB3A29E7B7}" dt="2019-12-05T20:12:55.523" v="705" actId="26606"/>
          <ac:spMkLst>
            <pc:docMk/>
            <pc:sldMk cId="873324459" sldId="310"/>
            <ac:spMk id="107" creationId="{27F9AD2E-70BB-475A-A0F2-AD9F308C38FE}"/>
          </ac:spMkLst>
        </pc:spChg>
        <pc:spChg chg="add del">
          <ac:chgData name="nikesh bachina" userId="003457e0f0b1afdd" providerId="LiveId" clId="{BD8A3486-5E5A-429E-815F-73BB3A29E7B7}" dt="2019-12-05T20:12:56.745" v="707" actId="26606"/>
          <ac:spMkLst>
            <pc:docMk/>
            <pc:sldMk cId="873324459" sldId="310"/>
            <ac:spMk id="111" creationId="{0CABCAE3-64FC-4149-819F-2C1812824154}"/>
          </ac:spMkLst>
        </pc:spChg>
        <pc:spChg chg="add del">
          <ac:chgData name="nikesh bachina" userId="003457e0f0b1afdd" providerId="LiveId" clId="{BD8A3486-5E5A-429E-815F-73BB3A29E7B7}" dt="2019-12-05T20:12:56.745" v="707" actId="26606"/>
          <ac:spMkLst>
            <pc:docMk/>
            <pc:sldMk cId="873324459" sldId="310"/>
            <ac:spMk id="115" creationId="{D0712110-0BC1-4B31-B3BB-63B44222E87F}"/>
          </ac:spMkLst>
        </pc:spChg>
        <pc:spChg chg="add del">
          <ac:chgData name="nikesh bachina" userId="003457e0f0b1afdd" providerId="LiveId" clId="{BD8A3486-5E5A-429E-815F-73BB3A29E7B7}" dt="2019-12-05T20:12:56.745" v="707" actId="26606"/>
          <ac:spMkLst>
            <pc:docMk/>
            <pc:sldMk cId="873324459" sldId="310"/>
            <ac:spMk id="116" creationId="{4466B5F3-C053-4580-B04A-1EF949888280}"/>
          </ac:spMkLst>
        </pc:spChg>
        <pc:spChg chg="add del">
          <ac:chgData name="nikesh bachina" userId="003457e0f0b1afdd" providerId="LiveId" clId="{BD8A3486-5E5A-429E-815F-73BB3A29E7B7}" dt="2019-12-05T20:12:58.209" v="709" actId="26606"/>
          <ac:spMkLst>
            <pc:docMk/>
            <pc:sldMk cId="873324459" sldId="310"/>
            <ac:spMk id="121" creationId="{0CABCAE3-64FC-4149-819F-2C1812824154}"/>
          </ac:spMkLst>
        </pc:spChg>
        <pc:spChg chg="add del">
          <ac:chgData name="nikesh bachina" userId="003457e0f0b1afdd" providerId="LiveId" clId="{BD8A3486-5E5A-429E-815F-73BB3A29E7B7}" dt="2019-12-05T20:12:58.209" v="709" actId="26606"/>
          <ac:spMkLst>
            <pc:docMk/>
            <pc:sldMk cId="873324459" sldId="310"/>
            <ac:spMk id="125" creationId="{D0712110-0BC1-4B31-B3BB-63B44222E87F}"/>
          </ac:spMkLst>
        </pc:spChg>
        <pc:spChg chg="add del">
          <ac:chgData name="nikesh bachina" userId="003457e0f0b1afdd" providerId="LiveId" clId="{BD8A3486-5E5A-429E-815F-73BB3A29E7B7}" dt="2019-12-05T20:12:58.209" v="709" actId="26606"/>
          <ac:spMkLst>
            <pc:docMk/>
            <pc:sldMk cId="873324459" sldId="310"/>
            <ac:spMk id="126" creationId="{4466B5F3-C053-4580-B04A-1EF949888280}"/>
          </ac:spMkLst>
        </pc:spChg>
        <pc:spChg chg="add del">
          <ac:chgData name="nikesh bachina" userId="003457e0f0b1afdd" providerId="LiveId" clId="{BD8A3486-5E5A-429E-815F-73BB3A29E7B7}" dt="2019-12-05T20:13:00.546" v="711" actId="26606"/>
          <ac:spMkLst>
            <pc:docMk/>
            <pc:sldMk cId="873324459" sldId="310"/>
            <ac:spMk id="132" creationId="{0CABCAE3-64FC-4149-819F-2C1812824154}"/>
          </ac:spMkLst>
        </pc:spChg>
        <pc:spChg chg="add del">
          <ac:chgData name="nikesh bachina" userId="003457e0f0b1afdd" providerId="LiveId" clId="{BD8A3486-5E5A-429E-815F-73BB3A29E7B7}" dt="2019-12-05T20:13:00.546" v="711" actId="26606"/>
          <ac:spMkLst>
            <pc:docMk/>
            <pc:sldMk cId="873324459" sldId="310"/>
            <ac:spMk id="136" creationId="{D0712110-0BC1-4B31-B3BB-63B44222E87F}"/>
          </ac:spMkLst>
        </pc:spChg>
        <pc:spChg chg="add del">
          <ac:chgData name="nikesh bachina" userId="003457e0f0b1afdd" providerId="LiveId" clId="{BD8A3486-5E5A-429E-815F-73BB3A29E7B7}" dt="2019-12-05T20:13:00.546" v="711" actId="26606"/>
          <ac:spMkLst>
            <pc:docMk/>
            <pc:sldMk cId="873324459" sldId="310"/>
            <ac:spMk id="137" creationId="{4466B5F3-C053-4580-B04A-1EF949888280}"/>
          </ac:spMkLst>
        </pc:spChg>
        <pc:spChg chg="add del">
          <ac:chgData name="nikesh bachina" userId="003457e0f0b1afdd" providerId="LiveId" clId="{BD8A3486-5E5A-429E-815F-73BB3A29E7B7}" dt="2019-12-05T20:13:05.399" v="713" actId="26606"/>
          <ac:spMkLst>
            <pc:docMk/>
            <pc:sldMk cId="873324459" sldId="310"/>
            <ac:spMk id="143" creationId="{23522FE7-5A29-4EF6-B1EF-2CA55748A772}"/>
          </ac:spMkLst>
        </pc:spChg>
        <pc:spChg chg="add del">
          <ac:chgData name="nikesh bachina" userId="003457e0f0b1afdd" providerId="LiveId" clId="{BD8A3486-5E5A-429E-815F-73BB3A29E7B7}" dt="2019-12-05T20:13:05.399" v="713" actId="26606"/>
          <ac:spMkLst>
            <pc:docMk/>
            <pc:sldMk cId="873324459" sldId="310"/>
            <ac:spMk id="147" creationId="{B5F9E98A-4FF4-43D6-9C48-6DF0E7F2D272}"/>
          </ac:spMkLst>
        </pc:spChg>
        <pc:spChg chg="add del">
          <ac:chgData name="nikesh bachina" userId="003457e0f0b1afdd" providerId="LiveId" clId="{BD8A3486-5E5A-429E-815F-73BB3A29E7B7}" dt="2019-12-05T20:13:05.399" v="713" actId="26606"/>
          <ac:spMkLst>
            <pc:docMk/>
            <pc:sldMk cId="873324459" sldId="310"/>
            <ac:spMk id="148" creationId="{D207A636-DC99-4588-80C4-9E069B97C3FD}"/>
          </ac:spMkLst>
        </pc:spChg>
        <pc:spChg chg="add del">
          <ac:chgData name="nikesh bachina" userId="003457e0f0b1afdd" providerId="LiveId" clId="{BD8A3486-5E5A-429E-815F-73BB3A29E7B7}" dt="2019-12-05T20:13:08.273" v="715" actId="26606"/>
          <ac:spMkLst>
            <pc:docMk/>
            <pc:sldMk cId="873324459" sldId="310"/>
            <ac:spMk id="153" creationId="{0CABCAE3-64FC-4149-819F-2C1812824154}"/>
          </ac:spMkLst>
        </pc:spChg>
        <pc:spChg chg="add del">
          <ac:chgData name="nikesh bachina" userId="003457e0f0b1afdd" providerId="LiveId" clId="{BD8A3486-5E5A-429E-815F-73BB3A29E7B7}" dt="2019-12-05T20:13:08.273" v="715" actId="26606"/>
          <ac:spMkLst>
            <pc:docMk/>
            <pc:sldMk cId="873324459" sldId="310"/>
            <ac:spMk id="157" creationId="{D0712110-0BC1-4B31-B3BB-63B44222E87F}"/>
          </ac:spMkLst>
        </pc:spChg>
        <pc:spChg chg="add del">
          <ac:chgData name="nikesh bachina" userId="003457e0f0b1afdd" providerId="LiveId" clId="{BD8A3486-5E5A-429E-815F-73BB3A29E7B7}" dt="2019-12-05T20:13:08.273" v="715" actId="26606"/>
          <ac:spMkLst>
            <pc:docMk/>
            <pc:sldMk cId="873324459" sldId="310"/>
            <ac:spMk id="158" creationId="{4466B5F3-C053-4580-B04A-1EF949888280}"/>
          </ac:spMkLst>
        </pc:spChg>
        <pc:spChg chg="add del">
          <ac:chgData name="nikesh bachina" userId="003457e0f0b1afdd" providerId="LiveId" clId="{BD8A3486-5E5A-429E-815F-73BB3A29E7B7}" dt="2019-12-05T20:13:13.594" v="717" actId="26606"/>
          <ac:spMkLst>
            <pc:docMk/>
            <pc:sldMk cId="873324459" sldId="310"/>
            <ac:spMk id="164" creationId="{0CABCAE3-64FC-4149-819F-2C1812824154}"/>
          </ac:spMkLst>
        </pc:spChg>
        <pc:spChg chg="add del">
          <ac:chgData name="nikesh bachina" userId="003457e0f0b1afdd" providerId="LiveId" clId="{BD8A3486-5E5A-429E-815F-73BB3A29E7B7}" dt="2019-12-05T20:13:13.594" v="717" actId="26606"/>
          <ac:spMkLst>
            <pc:docMk/>
            <pc:sldMk cId="873324459" sldId="310"/>
            <ac:spMk id="168" creationId="{D0712110-0BC1-4B31-B3BB-63B44222E87F}"/>
          </ac:spMkLst>
        </pc:spChg>
        <pc:spChg chg="add del">
          <ac:chgData name="nikesh bachina" userId="003457e0f0b1afdd" providerId="LiveId" clId="{BD8A3486-5E5A-429E-815F-73BB3A29E7B7}" dt="2019-12-05T20:13:13.594" v="717" actId="26606"/>
          <ac:spMkLst>
            <pc:docMk/>
            <pc:sldMk cId="873324459" sldId="310"/>
            <ac:spMk id="169" creationId="{4466B5F3-C053-4580-B04A-1EF949888280}"/>
          </ac:spMkLst>
        </pc:spChg>
        <pc:spChg chg="add del">
          <ac:chgData name="nikesh bachina" userId="003457e0f0b1afdd" providerId="LiveId" clId="{BD8A3486-5E5A-429E-815F-73BB3A29E7B7}" dt="2019-12-05T20:13:15.890" v="719" actId="26606"/>
          <ac:spMkLst>
            <pc:docMk/>
            <pc:sldMk cId="873324459" sldId="310"/>
            <ac:spMk id="175" creationId="{0CABCAE3-64FC-4149-819F-2C1812824154}"/>
          </ac:spMkLst>
        </pc:spChg>
        <pc:spChg chg="add del">
          <ac:chgData name="nikesh bachina" userId="003457e0f0b1afdd" providerId="LiveId" clId="{BD8A3486-5E5A-429E-815F-73BB3A29E7B7}" dt="2019-12-05T20:13:15.890" v="719" actId="26606"/>
          <ac:spMkLst>
            <pc:docMk/>
            <pc:sldMk cId="873324459" sldId="310"/>
            <ac:spMk id="179" creationId="{D0712110-0BC1-4B31-B3BB-63B44222E87F}"/>
          </ac:spMkLst>
        </pc:spChg>
        <pc:spChg chg="add del">
          <ac:chgData name="nikesh bachina" userId="003457e0f0b1afdd" providerId="LiveId" clId="{BD8A3486-5E5A-429E-815F-73BB3A29E7B7}" dt="2019-12-05T20:13:15.890" v="719" actId="26606"/>
          <ac:spMkLst>
            <pc:docMk/>
            <pc:sldMk cId="873324459" sldId="310"/>
            <ac:spMk id="180" creationId="{4466B5F3-C053-4580-B04A-1EF949888280}"/>
          </ac:spMkLst>
        </pc:spChg>
        <pc:spChg chg="add del">
          <ac:chgData name="nikesh bachina" userId="003457e0f0b1afdd" providerId="LiveId" clId="{BD8A3486-5E5A-429E-815F-73BB3A29E7B7}" dt="2019-12-05T20:14:22.588" v="728"/>
          <ac:spMkLst>
            <pc:docMk/>
            <pc:sldMk cId="873324459" sldId="310"/>
            <ac:spMk id="186" creationId="{0CABCAE3-64FC-4149-819F-2C1812824154}"/>
          </ac:spMkLst>
        </pc:spChg>
        <pc:spChg chg="add del">
          <ac:chgData name="nikesh bachina" userId="003457e0f0b1afdd" providerId="LiveId" clId="{BD8A3486-5E5A-429E-815F-73BB3A29E7B7}" dt="2019-12-05T20:14:22.588" v="728"/>
          <ac:spMkLst>
            <pc:docMk/>
            <pc:sldMk cId="873324459" sldId="310"/>
            <ac:spMk id="190" creationId="{D0712110-0BC1-4B31-B3BB-63B44222E87F}"/>
          </ac:spMkLst>
        </pc:spChg>
        <pc:spChg chg="add del">
          <ac:chgData name="nikesh bachina" userId="003457e0f0b1afdd" providerId="LiveId" clId="{BD8A3486-5E5A-429E-815F-73BB3A29E7B7}" dt="2019-12-05T20:14:22.588" v="728"/>
          <ac:spMkLst>
            <pc:docMk/>
            <pc:sldMk cId="873324459" sldId="310"/>
            <ac:spMk id="191" creationId="{4466B5F3-C053-4580-B04A-1EF949888280}"/>
          </ac:spMkLst>
        </pc:spChg>
        <pc:grpChg chg="add del">
          <ac:chgData name="nikesh bachina" userId="003457e0f0b1afdd" providerId="LiveId" clId="{BD8A3486-5E5A-429E-815F-73BB3A29E7B7}" dt="2019-12-05T20:12:50.610" v="695" actId="26606"/>
          <ac:grpSpMkLst>
            <pc:docMk/>
            <pc:sldMk cId="873324459" sldId="310"/>
            <ac:grpSpMk id="50" creationId="{C2DA450E-1EDD-4D4A-8257-4808EB93716D}"/>
          </ac:grpSpMkLst>
        </pc:grpChg>
        <pc:grpChg chg="add del">
          <ac:chgData name="nikesh bachina" userId="003457e0f0b1afdd" providerId="LiveId" clId="{BD8A3486-5E5A-429E-815F-73BB3A29E7B7}" dt="2019-12-05T20:12:52.607" v="699" actId="26606"/>
          <ac:grpSpMkLst>
            <pc:docMk/>
            <pc:sldMk cId="873324459" sldId="310"/>
            <ac:grpSpMk id="69" creationId="{E5D935FA-3336-4941-9214-E250A5727F40}"/>
          </ac:grpSpMkLst>
        </pc:grpChg>
        <pc:picChg chg="add del">
          <ac:chgData name="nikesh bachina" userId="003457e0f0b1afdd" providerId="LiveId" clId="{BD8A3486-5E5A-429E-815F-73BB3A29E7B7}" dt="2019-12-05T20:12:56.745" v="707" actId="26606"/>
          <ac:picMkLst>
            <pc:docMk/>
            <pc:sldMk cId="873324459" sldId="310"/>
            <ac:picMk id="6" creationId="{8CD04D62-15D1-4A5F-BC66-9A700708A8A6}"/>
          </ac:picMkLst>
        </pc:picChg>
        <pc:picChg chg="add del">
          <ac:chgData name="nikesh bachina" userId="003457e0f0b1afdd" providerId="LiveId" clId="{BD8A3486-5E5A-429E-815F-73BB3A29E7B7}" dt="2019-12-05T20:12:47.681" v="689" actId="26606"/>
          <ac:picMkLst>
            <pc:docMk/>
            <pc:sldMk cId="873324459" sldId="310"/>
            <ac:picMk id="9" creationId="{C2192E09-EBC7-416C-B887-DFF915D7F43D}"/>
          </ac:picMkLst>
        </pc:picChg>
        <pc:picChg chg="add del">
          <ac:chgData name="nikesh bachina" userId="003457e0f0b1afdd" providerId="LiveId" clId="{BD8A3486-5E5A-429E-815F-73BB3A29E7B7}" dt="2019-12-05T20:12:47.681" v="689" actId="26606"/>
          <ac:picMkLst>
            <pc:docMk/>
            <pc:sldMk cId="873324459" sldId="310"/>
            <ac:picMk id="21" creationId="{D4ED6A5F-3B06-48C5-850F-8045C4DF69AE}"/>
          </ac:picMkLst>
        </pc:picChg>
        <pc:picChg chg="add del">
          <ac:chgData name="nikesh bachina" userId="003457e0f0b1afdd" providerId="LiveId" clId="{BD8A3486-5E5A-429E-815F-73BB3A29E7B7}" dt="2019-12-05T20:12:48.577" v="691" actId="26606"/>
          <ac:picMkLst>
            <pc:docMk/>
            <pc:sldMk cId="873324459" sldId="310"/>
            <ac:picMk id="26" creationId="{C2192E09-EBC7-416C-B887-DFF915D7F43D}"/>
          </ac:picMkLst>
        </pc:picChg>
        <pc:picChg chg="add del">
          <ac:chgData name="nikesh bachina" userId="003457e0f0b1afdd" providerId="LiveId" clId="{BD8A3486-5E5A-429E-815F-73BB3A29E7B7}" dt="2019-12-05T20:12:48.577" v="691" actId="26606"/>
          <ac:picMkLst>
            <pc:docMk/>
            <pc:sldMk cId="873324459" sldId="310"/>
            <ac:picMk id="32" creationId="{2F948680-1810-4961-805C-D0C28E7E93EE}"/>
          </ac:picMkLst>
        </pc:picChg>
        <pc:picChg chg="add del">
          <ac:chgData name="nikesh bachina" userId="003457e0f0b1afdd" providerId="LiveId" clId="{BD8A3486-5E5A-429E-815F-73BB3A29E7B7}" dt="2019-12-05T20:12:49.215" v="693" actId="26606"/>
          <ac:picMkLst>
            <pc:docMk/>
            <pc:sldMk cId="873324459" sldId="310"/>
            <ac:picMk id="35" creationId="{C2192E09-EBC7-416C-B887-DFF915D7F43D}"/>
          </ac:picMkLst>
        </pc:picChg>
        <pc:picChg chg="add del">
          <ac:chgData name="nikesh bachina" userId="003457e0f0b1afdd" providerId="LiveId" clId="{BD8A3486-5E5A-429E-815F-73BB3A29E7B7}" dt="2019-12-05T20:12:49.215" v="693" actId="26606"/>
          <ac:picMkLst>
            <pc:docMk/>
            <pc:sldMk cId="873324459" sldId="310"/>
            <ac:picMk id="41" creationId="{D4ED6A5F-3B06-48C5-850F-8045C4DF69AE}"/>
          </ac:picMkLst>
        </pc:picChg>
        <pc:picChg chg="add del">
          <ac:chgData name="nikesh bachina" userId="003457e0f0b1afdd" providerId="LiveId" clId="{BD8A3486-5E5A-429E-815F-73BB3A29E7B7}" dt="2019-12-05T20:12:50.610" v="695" actId="26606"/>
          <ac:picMkLst>
            <pc:docMk/>
            <pc:sldMk cId="873324459" sldId="310"/>
            <ac:picMk id="45" creationId="{C2192E09-EBC7-416C-B887-DFF915D7F43D}"/>
          </ac:picMkLst>
        </pc:picChg>
        <pc:picChg chg="add del">
          <ac:chgData name="nikesh bachina" userId="003457e0f0b1afdd" providerId="LiveId" clId="{BD8A3486-5E5A-429E-815F-73BB3A29E7B7}" dt="2019-12-05T20:12:50.610" v="695" actId="26606"/>
          <ac:picMkLst>
            <pc:docMk/>
            <pc:sldMk cId="873324459" sldId="310"/>
            <ac:picMk id="53" creationId="{8B060F31-12EA-4404-8435-DA25F36C8961}"/>
          </ac:picMkLst>
        </pc:picChg>
        <pc:picChg chg="add del">
          <ac:chgData name="nikesh bachina" userId="003457e0f0b1afdd" providerId="LiveId" clId="{BD8A3486-5E5A-429E-815F-73BB3A29E7B7}" dt="2019-12-05T20:12:51.316" v="697" actId="26606"/>
          <ac:picMkLst>
            <pc:docMk/>
            <pc:sldMk cId="873324459" sldId="310"/>
            <ac:picMk id="57" creationId="{C2192E09-EBC7-416C-B887-DFF915D7F43D}"/>
          </ac:picMkLst>
        </pc:picChg>
        <pc:picChg chg="add del">
          <ac:chgData name="nikesh bachina" userId="003457e0f0b1afdd" providerId="LiveId" clId="{BD8A3486-5E5A-429E-815F-73BB3A29E7B7}" dt="2019-12-05T20:12:52.607" v="699" actId="26606"/>
          <ac:picMkLst>
            <pc:docMk/>
            <pc:sldMk cId="873324459" sldId="310"/>
            <ac:picMk id="64" creationId="{C2192E09-EBC7-416C-B887-DFF915D7F43D}"/>
          </ac:picMkLst>
        </pc:picChg>
        <pc:picChg chg="add del">
          <ac:chgData name="nikesh bachina" userId="003457e0f0b1afdd" providerId="LiveId" clId="{BD8A3486-5E5A-429E-815F-73BB3A29E7B7}" dt="2019-12-05T20:12:52.607" v="699" actId="26606"/>
          <ac:picMkLst>
            <pc:docMk/>
            <pc:sldMk cId="873324459" sldId="310"/>
            <ac:picMk id="73" creationId="{75CC23F7-9F20-4C4B-8608-BD4DE9728FA5}"/>
          </ac:picMkLst>
        </pc:picChg>
        <pc:picChg chg="add del">
          <ac:chgData name="nikesh bachina" userId="003457e0f0b1afdd" providerId="LiveId" clId="{BD8A3486-5E5A-429E-815F-73BB3A29E7B7}" dt="2019-12-05T20:12:53.794" v="701" actId="26606"/>
          <ac:picMkLst>
            <pc:docMk/>
            <pc:sldMk cId="873324459" sldId="310"/>
            <ac:picMk id="76" creationId="{C2192E09-EBC7-416C-B887-DFF915D7F43D}"/>
          </ac:picMkLst>
        </pc:picChg>
        <pc:picChg chg="add del">
          <ac:chgData name="nikesh bachina" userId="003457e0f0b1afdd" providerId="LiveId" clId="{BD8A3486-5E5A-429E-815F-73BB3A29E7B7}" dt="2019-12-05T20:12:53.794" v="701" actId="26606"/>
          <ac:picMkLst>
            <pc:docMk/>
            <pc:sldMk cId="873324459" sldId="310"/>
            <ac:picMk id="84" creationId="{4C401D57-600A-4C91-AC9A-14CA1ED6F7D8}"/>
          </ac:picMkLst>
        </pc:picChg>
        <pc:picChg chg="add del">
          <ac:chgData name="nikesh bachina" userId="003457e0f0b1afdd" providerId="LiveId" clId="{BD8A3486-5E5A-429E-815F-73BB3A29E7B7}" dt="2019-12-05T20:12:54.294" v="703" actId="26606"/>
          <ac:picMkLst>
            <pc:docMk/>
            <pc:sldMk cId="873324459" sldId="310"/>
            <ac:picMk id="88" creationId="{C2192E09-EBC7-416C-B887-DFF915D7F43D}"/>
          </ac:picMkLst>
        </pc:picChg>
        <pc:picChg chg="add del">
          <ac:chgData name="nikesh bachina" userId="003457e0f0b1afdd" providerId="LiveId" clId="{BD8A3486-5E5A-429E-815F-73BB3A29E7B7}" dt="2019-12-05T20:12:54.294" v="703" actId="26606"/>
          <ac:picMkLst>
            <pc:docMk/>
            <pc:sldMk cId="873324459" sldId="310"/>
            <ac:picMk id="96" creationId="{4C401D57-600A-4C91-AC9A-14CA1ED6F7D8}"/>
          </ac:picMkLst>
        </pc:picChg>
        <pc:picChg chg="add del">
          <ac:chgData name="nikesh bachina" userId="003457e0f0b1afdd" providerId="LiveId" clId="{BD8A3486-5E5A-429E-815F-73BB3A29E7B7}" dt="2019-12-05T20:12:55.523" v="705" actId="26606"/>
          <ac:picMkLst>
            <pc:docMk/>
            <pc:sldMk cId="873324459" sldId="310"/>
            <ac:picMk id="100" creationId="{C2192E09-EBC7-416C-B887-DFF915D7F43D}"/>
          </ac:picMkLst>
        </pc:picChg>
        <pc:picChg chg="add del">
          <ac:chgData name="nikesh bachina" userId="003457e0f0b1afdd" providerId="LiveId" clId="{BD8A3486-5E5A-429E-815F-73BB3A29E7B7}" dt="2019-12-05T20:12:55.523" v="705" actId="26606"/>
          <ac:picMkLst>
            <pc:docMk/>
            <pc:sldMk cId="873324459" sldId="310"/>
            <ac:picMk id="108" creationId="{4C401D57-600A-4C91-AC9A-14CA1ED6F7D8}"/>
          </ac:picMkLst>
        </pc:picChg>
        <pc:picChg chg="add del">
          <ac:chgData name="nikesh bachina" userId="003457e0f0b1afdd" providerId="LiveId" clId="{BD8A3486-5E5A-429E-815F-73BB3A29E7B7}" dt="2019-12-05T20:12:56.745" v="707" actId="26606"/>
          <ac:picMkLst>
            <pc:docMk/>
            <pc:sldMk cId="873324459" sldId="310"/>
            <ac:picMk id="112" creationId="{012FDCFE-9AD2-4D8A-8CBF-B3AA37EBF6DD}"/>
          </ac:picMkLst>
        </pc:picChg>
        <pc:picChg chg="add del">
          <ac:chgData name="nikesh bachina" userId="003457e0f0b1afdd" providerId="LiveId" clId="{BD8A3486-5E5A-429E-815F-73BB3A29E7B7}" dt="2019-12-05T20:12:56.745" v="707" actId="26606"/>
          <ac:picMkLst>
            <pc:docMk/>
            <pc:sldMk cId="873324459" sldId="310"/>
            <ac:picMk id="118" creationId="{25CED634-E2D0-4AB7-96DD-816C9B52C5CF}"/>
          </ac:picMkLst>
        </pc:picChg>
        <pc:picChg chg="add del">
          <ac:chgData name="nikesh bachina" userId="003457e0f0b1afdd" providerId="LiveId" clId="{BD8A3486-5E5A-429E-815F-73BB3A29E7B7}" dt="2019-12-05T20:12:58.209" v="709" actId="26606"/>
          <ac:picMkLst>
            <pc:docMk/>
            <pc:sldMk cId="873324459" sldId="310"/>
            <ac:picMk id="122" creationId="{012FDCFE-9AD2-4D8A-8CBF-B3AA37EBF6DD}"/>
          </ac:picMkLst>
        </pc:picChg>
        <pc:picChg chg="add del">
          <ac:chgData name="nikesh bachina" userId="003457e0f0b1afdd" providerId="LiveId" clId="{BD8A3486-5E5A-429E-815F-73BB3A29E7B7}" dt="2019-12-05T20:12:58.209" v="709" actId="26606"/>
          <ac:picMkLst>
            <pc:docMk/>
            <pc:sldMk cId="873324459" sldId="310"/>
            <ac:picMk id="128" creationId="{E5B27AB2-A711-4286-9C86-1A2780AE3051}"/>
          </ac:picMkLst>
        </pc:picChg>
        <pc:picChg chg="add del">
          <ac:chgData name="nikesh bachina" userId="003457e0f0b1afdd" providerId="LiveId" clId="{BD8A3486-5E5A-429E-815F-73BB3A29E7B7}" dt="2019-12-05T20:12:58.209" v="709" actId="26606"/>
          <ac:picMkLst>
            <pc:docMk/>
            <pc:sldMk cId="873324459" sldId="310"/>
            <ac:picMk id="129" creationId="{25CED634-E2D0-4AB7-96DD-816C9B52C5CF}"/>
          </ac:picMkLst>
        </pc:picChg>
        <pc:picChg chg="add del">
          <ac:chgData name="nikesh bachina" userId="003457e0f0b1afdd" providerId="LiveId" clId="{BD8A3486-5E5A-429E-815F-73BB3A29E7B7}" dt="2019-12-05T20:13:00.546" v="711" actId="26606"/>
          <ac:picMkLst>
            <pc:docMk/>
            <pc:sldMk cId="873324459" sldId="310"/>
            <ac:picMk id="133" creationId="{012FDCFE-9AD2-4D8A-8CBF-B3AA37EBF6DD}"/>
          </ac:picMkLst>
        </pc:picChg>
        <pc:picChg chg="add del">
          <ac:chgData name="nikesh bachina" userId="003457e0f0b1afdd" providerId="LiveId" clId="{BD8A3486-5E5A-429E-815F-73BB3A29E7B7}" dt="2019-12-05T20:13:00.546" v="711" actId="26606"/>
          <ac:picMkLst>
            <pc:docMk/>
            <pc:sldMk cId="873324459" sldId="310"/>
            <ac:picMk id="139" creationId="{8CD04D62-15D1-4A5F-BC66-9A700708A8A6}"/>
          </ac:picMkLst>
        </pc:picChg>
        <pc:picChg chg="add del">
          <ac:chgData name="nikesh bachina" userId="003457e0f0b1afdd" providerId="LiveId" clId="{BD8A3486-5E5A-429E-815F-73BB3A29E7B7}" dt="2019-12-05T20:13:00.546" v="711" actId="26606"/>
          <ac:picMkLst>
            <pc:docMk/>
            <pc:sldMk cId="873324459" sldId="310"/>
            <ac:picMk id="140" creationId="{25CED634-E2D0-4AB7-96DD-816C9B52C5CF}"/>
          </ac:picMkLst>
        </pc:picChg>
        <pc:picChg chg="add del">
          <ac:chgData name="nikesh bachina" userId="003457e0f0b1afdd" providerId="LiveId" clId="{BD8A3486-5E5A-429E-815F-73BB3A29E7B7}" dt="2019-12-05T20:13:05.399" v="713" actId="26606"/>
          <ac:picMkLst>
            <pc:docMk/>
            <pc:sldMk cId="873324459" sldId="310"/>
            <ac:picMk id="144" creationId="{C2192E09-EBC7-416C-B887-DFF915D7F43D}"/>
          </ac:picMkLst>
        </pc:picChg>
        <pc:picChg chg="add del">
          <ac:chgData name="nikesh bachina" userId="003457e0f0b1afdd" providerId="LiveId" clId="{BD8A3486-5E5A-429E-815F-73BB3A29E7B7}" dt="2019-12-05T20:13:05.399" v="713" actId="26606"/>
          <ac:picMkLst>
            <pc:docMk/>
            <pc:sldMk cId="873324459" sldId="310"/>
            <ac:picMk id="150" creationId="{D4ED6A5F-3B06-48C5-850F-8045C4DF69AE}"/>
          </ac:picMkLst>
        </pc:picChg>
        <pc:picChg chg="add del">
          <ac:chgData name="nikesh bachina" userId="003457e0f0b1afdd" providerId="LiveId" clId="{BD8A3486-5E5A-429E-815F-73BB3A29E7B7}" dt="2019-12-05T20:13:08.273" v="715" actId="26606"/>
          <ac:picMkLst>
            <pc:docMk/>
            <pc:sldMk cId="873324459" sldId="310"/>
            <ac:picMk id="154" creationId="{012FDCFE-9AD2-4D8A-8CBF-B3AA37EBF6DD}"/>
          </ac:picMkLst>
        </pc:picChg>
        <pc:picChg chg="add del">
          <ac:chgData name="nikesh bachina" userId="003457e0f0b1afdd" providerId="LiveId" clId="{BD8A3486-5E5A-429E-815F-73BB3A29E7B7}" dt="2019-12-05T20:13:08.273" v="715" actId="26606"/>
          <ac:picMkLst>
            <pc:docMk/>
            <pc:sldMk cId="873324459" sldId="310"/>
            <ac:picMk id="160" creationId="{8CD04D62-15D1-4A5F-BC66-9A700708A8A6}"/>
          </ac:picMkLst>
        </pc:picChg>
        <pc:picChg chg="add del">
          <ac:chgData name="nikesh bachina" userId="003457e0f0b1afdd" providerId="LiveId" clId="{BD8A3486-5E5A-429E-815F-73BB3A29E7B7}" dt="2019-12-05T20:13:08.273" v="715" actId="26606"/>
          <ac:picMkLst>
            <pc:docMk/>
            <pc:sldMk cId="873324459" sldId="310"/>
            <ac:picMk id="161" creationId="{25CED634-E2D0-4AB7-96DD-816C9B52C5CF}"/>
          </ac:picMkLst>
        </pc:picChg>
        <pc:picChg chg="add del">
          <ac:chgData name="nikesh bachina" userId="003457e0f0b1afdd" providerId="LiveId" clId="{BD8A3486-5E5A-429E-815F-73BB3A29E7B7}" dt="2019-12-05T20:13:13.594" v="717" actId="26606"/>
          <ac:picMkLst>
            <pc:docMk/>
            <pc:sldMk cId="873324459" sldId="310"/>
            <ac:picMk id="165" creationId="{012FDCFE-9AD2-4D8A-8CBF-B3AA37EBF6DD}"/>
          </ac:picMkLst>
        </pc:picChg>
        <pc:picChg chg="add del">
          <ac:chgData name="nikesh bachina" userId="003457e0f0b1afdd" providerId="LiveId" clId="{BD8A3486-5E5A-429E-815F-73BB3A29E7B7}" dt="2019-12-05T20:13:13.594" v="717" actId="26606"/>
          <ac:picMkLst>
            <pc:docMk/>
            <pc:sldMk cId="873324459" sldId="310"/>
            <ac:picMk id="171" creationId="{E5B27AB2-A711-4286-9C86-1A2780AE3051}"/>
          </ac:picMkLst>
        </pc:picChg>
        <pc:picChg chg="add del">
          <ac:chgData name="nikesh bachina" userId="003457e0f0b1afdd" providerId="LiveId" clId="{BD8A3486-5E5A-429E-815F-73BB3A29E7B7}" dt="2019-12-05T20:13:13.594" v="717" actId="26606"/>
          <ac:picMkLst>
            <pc:docMk/>
            <pc:sldMk cId="873324459" sldId="310"/>
            <ac:picMk id="172" creationId="{25CED634-E2D0-4AB7-96DD-816C9B52C5CF}"/>
          </ac:picMkLst>
        </pc:picChg>
        <pc:picChg chg="add del">
          <ac:chgData name="nikesh bachina" userId="003457e0f0b1afdd" providerId="LiveId" clId="{BD8A3486-5E5A-429E-815F-73BB3A29E7B7}" dt="2019-12-05T20:13:15.890" v="719" actId="26606"/>
          <ac:picMkLst>
            <pc:docMk/>
            <pc:sldMk cId="873324459" sldId="310"/>
            <ac:picMk id="176" creationId="{012FDCFE-9AD2-4D8A-8CBF-B3AA37EBF6DD}"/>
          </ac:picMkLst>
        </pc:picChg>
        <pc:picChg chg="add del">
          <ac:chgData name="nikesh bachina" userId="003457e0f0b1afdd" providerId="LiveId" clId="{BD8A3486-5E5A-429E-815F-73BB3A29E7B7}" dt="2019-12-05T20:13:15.890" v="719" actId="26606"/>
          <ac:picMkLst>
            <pc:docMk/>
            <pc:sldMk cId="873324459" sldId="310"/>
            <ac:picMk id="182" creationId="{8CD04D62-15D1-4A5F-BC66-9A700708A8A6}"/>
          </ac:picMkLst>
        </pc:picChg>
        <pc:picChg chg="add del">
          <ac:chgData name="nikesh bachina" userId="003457e0f0b1afdd" providerId="LiveId" clId="{BD8A3486-5E5A-429E-815F-73BB3A29E7B7}" dt="2019-12-05T20:13:15.890" v="719" actId="26606"/>
          <ac:picMkLst>
            <pc:docMk/>
            <pc:sldMk cId="873324459" sldId="310"/>
            <ac:picMk id="183" creationId="{25CED634-E2D0-4AB7-96DD-816C9B52C5CF}"/>
          </ac:picMkLst>
        </pc:picChg>
        <pc:picChg chg="add del">
          <ac:chgData name="nikesh bachina" userId="003457e0f0b1afdd" providerId="LiveId" clId="{BD8A3486-5E5A-429E-815F-73BB3A29E7B7}" dt="2019-12-05T20:14:22.588" v="728"/>
          <ac:picMkLst>
            <pc:docMk/>
            <pc:sldMk cId="873324459" sldId="310"/>
            <ac:picMk id="187" creationId="{012FDCFE-9AD2-4D8A-8CBF-B3AA37EBF6DD}"/>
          </ac:picMkLst>
        </pc:picChg>
        <pc:picChg chg="add">
          <ac:chgData name="nikesh bachina" userId="003457e0f0b1afdd" providerId="LiveId" clId="{BD8A3486-5E5A-429E-815F-73BB3A29E7B7}" dt="2019-12-05T20:13:15.961" v="720" actId="26606"/>
          <ac:picMkLst>
            <pc:docMk/>
            <pc:sldMk cId="873324459" sldId="310"/>
            <ac:picMk id="193" creationId="{E5B27AB2-A711-4286-9C86-1A2780AE3051}"/>
          </ac:picMkLst>
        </pc:picChg>
        <pc:picChg chg="add del">
          <ac:chgData name="nikesh bachina" userId="003457e0f0b1afdd" providerId="LiveId" clId="{BD8A3486-5E5A-429E-815F-73BB3A29E7B7}" dt="2019-12-05T20:14:22.588" v="728"/>
          <ac:picMkLst>
            <pc:docMk/>
            <pc:sldMk cId="873324459" sldId="310"/>
            <ac:picMk id="194" creationId="{25CED634-E2D0-4AB7-96DD-816C9B52C5CF}"/>
          </ac:picMkLst>
        </pc:picChg>
        <pc:cxnChg chg="add del">
          <ac:chgData name="nikesh bachina" userId="003457e0f0b1afdd" providerId="LiveId" clId="{BD8A3486-5E5A-429E-815F-73BB3A29E7B7}" dt="2019-12-05T20:12:47.681" v="689" actId="26606"/>
          <ac:cxnSpMkLst>
            <pc:docMk/>
            <pc:sldMk cId="873324459" sldId="310"/>
            <ac:cxnSpMk id="11" creationId="{2924498D-E084-44BE-A196-CFCE35564350}"/>
          </ac:cxnSpMkLst>
        </pc:cxnChg>
        <pc:cxnChg chg="add del">
          <ac:chgData name="nikesh bachina" userId="003457e0f0b1afdd" providerId="LiveId" clId="{BD8A3486-5E5A-429E-815F-73BB3A29E7B7}" dt="2019-12-05T20:12:47.681" v="689" actId="26606"/>
          <ac:cxnSpMkLst>
            <pc:docMk/>
            <pc:sldMk cId="873324459" sldId="310"/>
            <ac:cxnSpMk id="13" creationId="{3BBC7667-C352-4842-9AFD-E5C16AD002F4}"/>
          </ac:cxnSpMkLst>
        </pc:cxnChg>
        <pc:cxnChg chg="add del">
          <ac:chgData name="nikesh bachina" userId="003457e0f0b1afdd" providerId="LiveId" clId="{BD8A3486-5E5A-429E-815F-73BB3A29E7B7}" dt="2019-12-05T20:12:47.681" v="689" actId="26606"/>
          <ac:cxnSpMkLst>
            <pc:docMk/>
            <pc:sldMk cId="873324459" sldId="310"/>
            <ac:cxnSpMk id="19" creationId="{0F2BAA51-3181-4303-929A-FCD9C33F8900}"/>
          </ac:cxnSpMkLst>
        </pc:cxnChg>
        <pc:cxnChg chg="add del">
          <ac:chgData name="nikesh bachina" userId="003457e0f0b1afdd" providerId="LiveId" clId="{BD8A3486-5E5A-429E-815F-73BB3A29E7B7}" dt="2019-12-05T20:12:47.681" v="689" actId="26606"/>
          <ac:cxnSpMkLst>
            <pc:docMk/>
            <pc:sldMk cId="873324459" sldId="310"/>
            <ac:cxnSpMk id="23" creationId="{C9A60B9D-8DAC-4DA9-88DE-9911621A2B96}"/>
          </ac:cxnSpMkLst>
        </pc:cxnChg>
        <pc:cxnChg chg="add del">
          <ac:chgData name="nikesh bachina" userId="003457e0f0b1afdd" providerId="LiveId" clId="{BD8A3486-5E5A-429E-815F-73BB3A29E7B7}" dt="2019-12-05T20:12:48.577" v="691" actId="26606"/>
          <ac:cxnSpMkLst>
            <pc:docMk/>
            <pc:sldMk cId="873324459" sldId="310"/>
            <ac:cxnSpMk id="27" creationId="{2924498D-E084-44BE-A196-CFCE35564350}"/>
          </ac:cxnSpMkLst>
        </pc:cxnChg>
        <pc:cxnChg chg="add del">
          <ac:chgData name="nikesh bachina" userId="003457e0f0b1afdd" providerId="LiveId" clId="{BD8A3486-5E5A-429E-815F-73BB3A29E7B7}" dt="2019-12-05T20:12:48.577" v="691" actId="26606"/>
          <ac:cxnSpMkLst>
            <pc:docMk/>
            <pc:sldMk cId="873324459" sldId="310"/>
            <ac:cxnSpMk id="28" creationId="{3BBC7667-C352-4842-9AFD-E5C16AD002F4}"/>
          </ac:cxnSpMkLst>
        </pc:cxnChg>
        <pc:cxnChg chg="add del">
          <ac:chgData name="nikesh bachina" userId="003457e0f0b1afdd" providerId="LiveId" clId="{BD8A3486-5E5A-429E-815F-73BB3A29E7B7}" dt="2019-12-05T20:12:48.577" v="691" actId="26606"/>
          <ac:cxnSpMkLst>
            <pc:docMk/>
            <pc:sldMk cId="873324459" sldId="310"/>
            <ac:cxnSpMk id="31" creationId="{7AE5065C-30A9-480A-9E93-74CC1490293D}"/>
          </ac:cxnSpMkLst>
        </pc:cxnChg>
        <pc:cxnChg chg="add del">
          <ac:chgData name="nikesh bachina" userId="003457e0f0b1afdd" providerId="LiveId" clId="{BD8A3486-5E5A-429E-815F-73BB3A29E7B7}" dt="2019-12-05T20:12:49.215" v="693" actId="26606"/>
          <ac:cxnSpMkLst>
            <pc:docMk/>
            <pc:sldMk cId="873324459" sldId="310"/>
            <ac:cxnSpMk id="36" creationId="{2924498D-E084-44BE-A196-CFCE35564350}"/>
          </ac:cxnSpMkLst>
        </pc:cxnChg>
        <pc:cxnChg chg="add del">
          <ac:chgData name="nikesh bachina" userId="003457e0f0b1afdd" providerId="LiveId" clId="{BD8A3486-5E5A-429E-815F-73BB3A29E7B7}" dt="2019-12-05T20:12:49.215" v="693" actId="26606"/>
          <ac:cxnSpMkLst>
            <pc:docMk/>
            <pc:sldMk cId="873324459" sldId="310"/>
            <ac:cxnSpMk id="37" creationId="{3BBC7667-C352-4842-9AFD-E5C16AD002F4}"/>
          </ac:cxnSpMkLst>
        </pc:cxnChg>
        <pc:cxnChg chg="add del">
          <ac:chgData name="nikesh bachina" userId="003457e0f0b1afdd" providerId="LiveId" clId="{BD8A3486-5E5A-429E-815F-73BB3A29E7B7}" dt="2019-12-05T20:12:49.215" v="693" actId="26606"/>
          <ac:cxnSpMkLst>
            <pc:docMk/>
            <pc:sldMk cId="873324459" sldId="310"/>
            <ac:cxnSpMk id="40" creationId="{0F2BAA51-3181-4303-929A-FCD9C33F8900}"/>
          </ac:cxnSpMkLst>
        </pc:cxnChg>
        <pc:cxnChg chg="add del">
          <ac:chgData name="nikesh bachina" userId="003457e0f0b1afdd" providerId="LiveId" clId="{BD8A3486-5E5A-429E-815F-73BB3A29E7B7}" dt="2019-12-05T20:12:49.215" v="693" actId="26606"/>
          <ac:cxnSpMkLst>
            <pc:docMk/>
            <pc:sldMk cId="873324459" sldId="310"/>
            <ac:cxnSpMk id="42" creationId="{C9A60B9D-8DAC-4DA9-88DE-9911621A2B96}"/>
          </ac:cxnSpMkLst>
        </pc:cxnChg>
        <pc:cxnChg chg="add del">
          <ac:chgData name="nikesh bachina" userId="003457e0f0b1afdd" providerId="LiveId" clId="{BD8A3486-5E5A-429E-815F-73BB3A29E7B7}" dt="2019-12-05T20:12:50.610" v="695" actId="26606"/>
          <ac:cxnSpMkLst>
            <pc:docMk/>
            <pc:sldMk cId="873324459" sldId="310"/>
            <ac:cxnSpMk id="46" creationId="{2924498D-E084-44BE-A196-CFCE35564350}"/>
          </ac:cxnSpMkLst>
        </pc:cxnChg>
        <pc:cxnChg chg="add del">
          <ac:chgData name="nikesh bachina" userId="003457e0f0b1afdd" providerId="LiveId" clId="{BD8A3486-5E5A-429E-815F-73BB3A29E7B7}" dt="2019-12-05T20:12:50.610" v="695" actId="26606"/>
          <ac:cxnSpMkLst>
            <pc:docMk/>
            <pc:sldMk cId="873324459" sldId="310"/>
            <ac:cxnSpMk id="47" creationId="{3BBC7667-C352-4842-9AFD-E5C16AD002F4}"/>
          </ac:cxnSpMkLst>
        </pc:cxnChg>
        <pc:cxnChg chg="add del">
          <ac:chgData name="nikesh bachina" userId="003457e0f0b1afdd" providerId="LiveId" clId="{BD8A3486-5E5A-429E-815F-73BB3A29E7B7}" dt="2019-12-05T20:12:50.610" v="695" actId="26606"/>
          <ac:cxnSpMkLst>
            <pc:docMk/>
            <pc:sldMk cId="873324459" sldId="310"/>
            <ac:cxnSpMk id="54" creationId="{E4F1CB68-9DEB-4A71-8E7C-DE9278F0359E}"/>
          </ac:cxnSpMkLst>
        </pc:cxnChg>
        <pc:cxnChg chg="add del">
          <ac:chgData name="nikesh bachina" userId="003457e0f0b1afdd" providerId="LiveId" clId="{BD8A3486-5E5A-429E-815F-73BB3A29E7B7}" dt="2019-12-05T20:12:51.316" v="697" actId="26606"/>
          <ac:cxnSpMkLst>
            <pc:docMk/>
            <pc:sldMk cId="873324459" sldId="310"/>
            <ac:cxnSpMk id="58" creationId="{2924498D-E084-44BE-A196-CFCE35564350}"/>
          </ac:cxnSpMkLst>
        </pc:cxnChg>
        <pc:cxnChg chg="add del">
          <ac:chgData name="nikesh bachina" userId="003457e0f0b1afdd" providerId="LiveId" clId="{BD8A3486-5E5A-429E-815F-73BB3A29E7B7}" dt="2019-12-05T20:12:51.316" v="697" actId="26606"/>
          <ac:cxnSpMkLst>
            <pc:docMk/>
            <pc:sldMk cId="873324459" sldId="310"/>
            <ac:cxnSpMk id="59" creationId="{3BBC7667-C352-4842-9AFD-E5C16AD002F4}"/>
          </ac:cxnSpMkLst>
        </pc:cxnChg>
        <pc:cxnChg chg="add del">
          <ac:chgData name="nikesh bachina" userId="003457e0f0b1afdd" providerId="LiveId" clId="{BD8A3486-5E5A-429E-815F-73BB3A29E7B7}" dt="2019-12-05T20:12:51.316" v="697" actId="26606"/>
          <ac:cxnSpMkLst>
            <pc:docMk/>
            <pc:sldMk cId="873324459" sldId="310"/>
            <ac:cxnSpMk id="61" creationId="{7766695C-9F91-4225-8954-E3288BC513F1}"/>
          </ac:cxnSpMkLst>
        </pc:cxnChg>
        <pc:cxnChg chg="add del">
          <ac:chgData name="nikesh bachina" userId="003457e0f0b1afdd" providerId="LiveId" clId="{BD8A3486-5E5A-429E-815F-73BB3A29E7B7}" dt="2019-12-05T20:12:52.607" v="699" actId="26606"/>
          <ac:cxnSpMkLst>
            <pc:docMk/>
            <pc:sldMk cId="873324459" sldId="310"/>
            <ac:cxnSpMk id="65" creationId="{2924498D-E084-44BE-A196-CFCE35564350}"/>
          </ac:cxnSpMkLst>
        </pc:cxnChg>
        <pc:cxnChg chg="add del">
          <ac:chgData name="nikesh bachina" userId="003457e0f0b1afdd" providerId="LiveId" clId="{BD8A3486-5E5A-429E-815F-73BB3A29E7B7}" dt="2019-12-05T20:12:52.607" v="699" actId="26606"/>
          <ac:cxnSpMkLst>
            <pc:docMk/>
            <pc:sldMk cId="873324459" sldId="310"/>
            <ac:cxnSpMk id="66" creationId="{3BBC7667-C352-4842-9AFD-E5C16AD002F4}"/>
          </ac:cxnSpMkLst>
        </pc:cxnChg>
        <pc:cxnChg chg="add del">
          <ac:chgData name="nikesh bachina" userId="003457e0f0b1afdd" providerId="LiveId" clId="{BD8A3486-5E5A-429E-815F-73BB3A29E7B7}" dt="2019-12-05T20:12:52.607" v="699" actId="26606"/>
          <ac:cxnSpMkLst>
            <pc:docMk/>
            <pc:sldMk cId="873324459" sldId="310"/>
            <ac:cxnSpMk id="71" creationId="{87F797D1-251E-41FE-9FF8-AD487DEF28AC}"/>
          </ac:cxnSpMkLst>
        </pc:cxnChg>
        <pc:cxnChg chg="add del">
          <ac:chgData name="nikesh bachina" userId="003457e0f0b1afdd" providerId="LiveId" clId="{BD8A3486-5E5A-429E-815F-73BB3A29E7B7}" dt="2019-12-05T20:12:52.607" v="699" actId="26606"/>
          <ac:cxnSpMkLst>
            <pc:docMk/>
            <pc:sldMk cId="873324459" sldId="310"/>
            <ac:cxnSpMk id="72" creationId="{09A0CE28-0E59-4F4D-9855-8A8DCE9A8EFE}"/>
          </ac:cxnSpMkLst>
        </pc:cxnChg>
        <pc:cxnChg chg="add del">
          <ac:chgData name="nikesh bachina" userId="003457e0f0b1afdd" providerId="LiveId" clId="{BD8A3486-5E5A-429E-815F-73BB3A29E7B7}" dt="2019-12-05T20:12:53.794" v="701" actId="26606"/>
          <ac:cxnSpMkLst>
            <pc:docMk/>
            <pc:sldMk cId="873324459" sldId="310"/>
            <ac:cxnSpMk id="77" creationId="{2924498D-E084-44BE-A196-CFCE35564350}"/>
          </ac:cxnSpMkLst>
        </pc:cxnChg>
        <pc:cxnChg chg="add del">
          <ac:chgData name="nikesh bachina" userId="003457e0f0b1afdd" providerId="LiveId" clId="{BD8A3486-5E5A-429E-815F-73BB3A29E7B7}" dt="2019-12-05T20:12:53.794" v="701" actId="26606"/>
          <ac:cxnSpMkLst>
            <pc:docMk/>
            <pc:sldMk cId="873324459" sldId="310"/>
            <ac:cxnSpMk id="78" creationId="{3BBC7667-C352-4842-9AFD-E5C16AD002F4}"/>
          </ac:cxnSpMkLst>
        </pc:cxnChg>
        <pc:cxnChg chg="add del">
          <ac:chgData name="nikesh bachina" userId="003457e0f0b1afdd" providerId="LiveId" clId="{BD8A3486-5E5A-429E-815F-73BB3A29E7B7}" dt="2019-12-05T20:12:53.794" v="701" actId="26606"/>
          <ac:cxnSpMkLst>
            <pc:docMk/>
            <pc:sldMk cId="873324459" sldId="310"/>
            <ac:cxnSpMk id="85" creationId="{412BDC66-00FA-4A3F-9BC7-BE05FF7705F8}"/>
          </ac:cxnSpMkLst>
        </pc:cxnChg>
        <pc:cxnChg chg="add del">
          <ac:chgData name="nikesh bachina" userId="003457e0f0b1afdd" providerId="LiveId" clId="{BD8A3486-5E5A-429E-815F-73BB3A29E7B7}" dt="2019-12-05T20:12:54.294" v="703" actId="26606"/>
          <ac:cxnSpMkLst>
            <pc:docMk/>
            <pc:sldMk cId="873324459" sldId="310"/>
            <ac:cxnSpMk id="89" creationId="{2924498D-E084-44BE-A196-CFCE35564350}"/>
          </ac:cxnSpMkLst>
        </pc:cxnChg>
        <pc:cxnChg chg="add del">
          <ac:chgData name="nikesh bachina" userId="003457e0f0b1afdd" providerId="LiveId" clId="{BD8A3486-5E5A-429E-815F-73BB3A29E7B7}" dt="2019-12-05T20:12:54.294" v="703" actId="26606"/>
          <ac:cxnSpMkLst>
            <pc:docMk/>
            <pc:sldMk cId="873324459" sldId="310"/>
            <ac:cxnSpMk id="90" creationId="{3BBC7667-C352-4842-9AFD-E5C16AD002F4}"/>
          </ac:cxnSpMkLst>
        </pc:cxnChg>
        <pc:cxnChg chg="add del">
          <ac:chgData name="nikesh bachina" userId="003457e0f0b1afdd" providerId="LiveId" clId="{BD8A3486-5E5A-429E-815F-73BB3A29E7B7}" dt="2019-12-05T20:12:54.294" v="703" actId="26606"/>
          <ac:cxnSpMkLst>
            <pc:docMk/>
            <pc:sldMk cId="873324459" sldId="310"/>
            <ac:cxnSpMk id="97" creationId="{412BDC66-00FA-4A3F-9BC7-BE05FF7705F8}"/>
          </ac:cxnSpMkLst>
        </pc:cxnChg>
        <pc:cxnChg chg="add del">
          <ac:chgData name="nikesh bachina" userId="003457e0f0b1afdd" providerId="LiveId" clId="{BD8A3486-5E5A-429E-815F-73BB3A29E7B7}" dt="2019-12-05T20:12:55.523" v="705" actId="26606"/>
          <ac:cxnSpMkLst>
            <pc:docMk/>
            <pc:sldMk cId="873324459" sldId="310"/>
            <ac:cxnSpMk id="101" creationId="{2924498D-E084-44BE-A196-CFCE35564350}"/>
          </ac:cxnSpMkLst>
        </pc:cxnChg>
        <pc:cxnChg chg="add del">
          <ac:chgData name="nikesh bachina" userId="003457e0f0b1afdd" providerId="LiveId" clId="{BD8A3486-5E5A-429E-815F-73BB3A29E7B7}" dt="2019-12-05T20:12:55.523" v="705" actId="26606"/>
          <ac:cxnSpMkLst>
            <pc:docMk/>
            <pc:sldMk cId="873324459" sldId="310"/>
            <ac:cxnSpMk id="102" creationId="{3BBC7667-C352-4842-9AFD-E5C16AD002F4}"/>
          </ac:cxnSpMkLst>
        </pc:cxnChg>
        <pc:cxnChg chg="add del">
          <ac:chgData name="nikesh bachina" userId="003457e0f0b1afdd" providerId="LiveId" clId="{BD8A3486-5E5A-429E-815F-73BB3A29E7B7}" dt="2019-12-05T20:12:55.523" v="705" actId="26606"/>
          <ac:cxnSpMkLst>
            <pc:docMk/>
            <pc:sldMk cId="873324459" sldId="310"/>
            <ac:cxnSpMk id="109" creationId="{412BDC66-00FA-4A3F-9BC7-BE05FF7705F8}"/>
          </ac:cxnSpMkLst>
        </pc:cxnChg>
        <pc:cxnChg chg="add del">
          <ac:chgData name="nikesh bachina" userId="003457e0f0b1afdd" providerId="LiveId" clId="{BD8A3486-5E5A-429E-815F-73BB3A29E7B7}" dt="2019-12-05T20:12:56.745" v="707" actId="26606"/>
          <ac:cxnSpMkLst>
            <pc:docMk/>
            <pc:sldMk cId="873324459" sldId="310"/>
            <ac:cxnSpMk id="113" creationId="{FBD463FC-4CA8-4FF4-85A3-AF9F4B98D210}"/>
          </ac:cxnSpMkLst>
        </pc:cxnChg>
        <pc:cxnChg chg="add del">
          <ac:chgData name="nikesh bachina" userId="003457e0f0b1afdd" providerId="LiveId" clId="{BD8A3486-5E5A-429E-815F-73BB3A29E7B7}" dt="2019-12-05T20:12:56.745" v="707" actId="26606"/>
          <ac:cxnSpMkLst>
            <pc:docMk/>
            <pc:sldMk cId="873324459" sldId="310"/>
            <ac:cxnSpMk id="114" creationId="{BECF35C3-8B44-4F4B-BD25-4C01823DB22A}"/>
          </ac:cxnSpMkLst>
        </pc:cxnChg>
        <pc:cxnChg chg="add del">
          <ac:chgData name="nikesh bachina" userId="003457e0f0b1afdd" providerId="LiveId" clId="{BD8A3486-5E5A-429E-815F-73BB3A29E7B7}" dt="2019-12-05T20:12:56.745" v="707" actId="26606"/>
          <ac:cxnSpMkLst>
            <pc:docMk/>
            <pc:sldMk cId="873324459" sldId="310"/>
            <ac:cxnSpMk id="117" creationId="{FA6123F2-4B61-414F-A7E5-5B7828EACAE2}"/>
          </ac:cxnSpMkLst>
        </pc:cxnChg>
        <pc:cxnChg chg="add del">
          <ac:chgData name="nikesh bachina" userId="003457e0f0b1afdd" providerId="LiveId" clId="{BD8A3486-5E5A-429E-815F-73BB3A29E7B7}" dt="2019-12-05T20:12:56.745" v="707" actId="26606"/>
          <ac:cxnSpMkLst>
            <pc:docMk/>
            <pc:sldMk cId="873324459" sldId="310"/>
            <ac:cxnSpMk id="119" creationId="{FCDDCDFB-696D-4FDF-9B58-24F71B7C37BC}"/>
          </ac:cxnSpMkLst>
        </pc:cxnChg>
        <pc:cxnChg chg="add del">
          <ac:chgData name="nikesh bachina" userId="003457e0f0b1afdd" providerId="LiveId" clId="{BD8A3486-5E5A-429E-815F-73BB3A29E7B7}" dt="2019-12-05T20:12:58.209" v="709" actId="26606"/>
          <ac:cxnSpMkLst>
            <pc:docMk/>
            <pc:sldMk cId="873324459" sldId="310"/>
            <ac:cxnSpMk id="123" creationId="{FBD463FC-4CA8-4FF4-85A3-AF9F4B98D210}"/>
          </ac:cxnSpMkLst>
        </pc:cxnChg>
        <pc:cxnChg chg="add del">
          <ac:chgData name="nikesh bachina" userId="003457e0f0b1afdd" providerId="LiveId" clId="{BD8A3486-5E5A-429E-815F-73BB3A29E7B7}" dt="2019-12-05T20:12:58.209" v="709" actId="26606"/>
          <ac:cxnSpMkLst>
            <pc:docMk/>
            <pc:sldMk cId="873324459" sldId="310"/>
            <ac:cxnSpMk id="124" creationId="{BECF35C3-8B44-4F4B-BD25-4C01823DB22A}"/>
          </ac:cxnSpMkLst>
        </pc:cxnChg>
        <pc:cxnChg chg="add del">
          <ac:chgData name="nikesh bachina" userId="003457e0f0b1afdd" providerId="LiveId" clId="{BD8A3486-5E5A-429E-815F-73BB3A29E7B7}" dt="2019-12-05T20:12:58.209" v="709" actId="26606"/>
          <ac:cxnSpMkLst>
            <pc:docMk/>
            <pc:sldMk cId="873324459" sldId="310"/>
            <ac:cxnSpMk id="127" creationId="{FA6123F2-4B61-414F-A7E5-5B7828EACAE2}"/>
          </ac:cxnSpMkLst>
        </pc:cxnChg>
        <pc:cxnChg chg="add del">
          <ac:chgData name="nikesh bachina" userId="003457e0f0b1afdd" providerId="LiveId" clId="{BD8A3486-5E5A-429E-815F-73BB3A29E7B7}" dt="2019-12-05T20:12:58.209" v="709" actId="26606"/>
          <ac:cxnSpMkLst>
            <pc:docMk/>
            <pc:sldMk cId="873324459" sldId="310"/>
            <ac:cxnSpMk id="130" creationId="{FCDDCDFB-696D-4FDF-9B58-24F71B7C37BC}"/>
          </ac:cxnSpMkLst>
        </pc:cxnChg>
        <pc:cxnChg chg="add del">
          <ac:chgData name="nikesh bachina" userId="003457e0f0b1afdd" providerId="LiveId" clId="{BD8A3486-5E5A-429E-815F-73BB3A29E7B7}" dt="2019-12-05T20:13:00.546" v="711" actId="26606"/>
          <ac:cxnSpMkLst>
            <pc:docMk/>
            <pc:sldMk cId="873324459" sldId="310"/>
            <ac:cxnSpMk id="134" creationId="{FBD463FC-4CA8-4FF4-85A3-AF9F4B98D210}"/>
          </ac:cxnSpMkLst>
        </pc:cxnChg>
        <pc:cxnChg chg="add del">
          <ac:chgData name="nikesh bachina" userId="003457e0f0b1afdd" providerId="LiveId" clId="{BD8A3486-5E5A-429E-815F-73BB3A29E7B7}" dt="2019-12-05T20:13:00.546" v="711" actId="26606"/>
          <ac:cxnSpMkLst>
            <pc:docMk/>
            <pc:sldMk cId="873324459" sldId="310"/>
            <ac:cxnSpMk id="135" creationId="{BECF35C3-8B44-4F4B-BD25-4C01823DB22A}"/>
          </ac:cxnSpMkLst>
        </pc:cxnChg>
        <pc:cxnChg chg="add del">
          <ac:chgData name="nikesh bachina" userId="003457e0f0b1afdd" providerId="LiveId" clId="{BD8A3486-5E5A-429E-815F-73BB3A29E7B7}" dt="2019-12-05T20:13:00.546" v="711" actId="26606"/>
          <ac:cxnSpMkLst>
            <pc:docMk/>
            <pc:sldMk cId="873324459" sldId="310"/>
            <ac:cxnSpMk id="138" creationId="{FA6123F2-4B61-414F-A7E5-5B7828EACAE2}"/>
          </ac:cxnSpMkLst>
        </pc:cxnChg>
        <pc:cxnChg chg="add del">
          <ac:chgData name="nikesh bachina" userId="003457e0f0b1afdd" providerId="LiveId" clId="{BD8A3486-5E5A-429E-815F-73BB3A29E7B7}" dt="2019-12-05T20:13:00.546" v="711" actId="26606"/>
          <ac:cxnSpMkLst>
            <pc:docMk/>
            <pc:sldMk cId="873324459" sldId="310"/>
            <ac:cxnSpMk id="141" creationId="{FCDDCDFB-696D-4FDF-9B58-24F71B7C37BC}"/>
          </ac:cxnSpMkLst>
        </pc:cxnChg>
        <pc:cxnChg chg="add del">
          <ac:chgData name="nikesh bachina" userId="003457e0f0b1afdd" providerId="LiveId" clId="{BD8A3486-5E5A-429E-815F-73BB3A29E7B7}" dt="2019-12-05T20:13:05.399" v="713" actId="26606"/>
          <ac:cxnSpMkLst>
            <pc:docMk/>
            <pc:sldMk cId="873324459" sldId="310"/>
            <ac:cxnSpMk id="145" creationId="{2924498D-E084-44BE-A196-CFCE35564350}"/>
          </ac:cxnSpMkLst>
        </pc:cxnChg>
        <pc:cxnChg chg="add del">
          <ac:chgData name="nikesh bachina" userId="003457e0f0b1afdd" providerId="LiveId" clId="{BD8A3486-5E5A-429E-815F-73BB3A29E7B7}" dt="2019-12-05T20:13:05.399" v="713" actId="26606"/>
          <ac:cxnSpMkLst>
            <pc:docMk/>
            <pc:sldMk cId="873324459" sldId="310"/>
            <ac:cxnSpMk id="146" creationId="{3BBC7667-C352-4842-9AFD-E5C16AD002F4}"/>
          </ac:cxnSpMkLst>
        </pc:cxnChg>
        <pc:cxnChg chg="add del">
          <ac:chgData name="nikesh bachina" userId="003457e0f0b1afdd" providerId="LiveId" clId="{BD8A3486-5E5A-429E-815F-73BB3A29E7B7}" dt="2019-12-05T20:13:05.399" v="713" actId="26606"/>
          <ac:cxnSpMkLst>
            <pc:docMk/>
            <pc:sldMk cId="873324459" sldId="310"/>
            <ac:cxnSpMk id="149" creationId="{0F2BAA51-3181-4303-929A-FCD9C33F8900}"/>
          </ac:cxnSpMkLst>
        </pc:cxnChg>
        <pc:cxnChg chg="add del">
          <ac:chgData name="nikesh bachina" userId="003457e0f0b1afdd" providerId="LiveId" clId="{BD8A3486-5E5A-429E-815F-73BB3A29E7B7}" dt="2019-12-05T20:13:05.399" v="713" actId="26606"/>
          <ac:cxnSpMkLst>
            <pc:docMk/>
            <pc:sldMk cId="873324459" sldId="310"/>
            <ac:cxnSpMk id="151" creationId="{C9A60B9D-8DAC-4DA9-88DE-9911621A2B96}"/>
          </ac:cxnSpMkLst>
        </pc:cxnChg>
        <pc:cxnChg chg="add del">
          <ac:chgData name="nikesh bachina" userId="003457e0f0b1afdd" providerId="LiveId" clId="{BD8A3486-5E5A-429E-815F-73BB3A29E7B7}" dt="2019-12-05T20:13:08.273" v="715" actId="26606"/>
          <ac:cxnSpMkLst>
            <pc:docMk/>
            <pc:sldMk cId="873324459" sldId="310"/>
            <ac:cxnSpMk id="155" creationId="{FBD463FC-4CA8-4FF4-85A3-AF9F4B98D210}"/>
          </ac:cxnSpMkLst>
        </pc:cxnChg>
        <pc:cxnChg chg="add del">
          <ac:chgData name="nikesh bachina" userId="003457e0f0b1afdd" providerId="LiveId" clId="{BD8A3486-5E5A-429E-815F-73BB3A29E7B7}" dt="2019-12-05T20:13:08.273" v="715" actId="26606"/>
          <ac:cxnSpMkLst>
            <pc:docMk/>
            <pc:sldMk cId="873324459" sldId="310"/>
            <ac:cxnSpMk id="156" creationId="{BECF35C3-8B44-4F4B-BD25-4C01823DB22A}"/>
          </ac:cxnSpMkLst>
        </pc:cxnChg>
        <pc:cxnChg chg="add del">
          <ac:chgData name="nikesh bachina" userId="003457e0f0b1afdd" providerId="LiveId" clId="{BD8A3486-5E5A-429E-815F-73BB3A29E7B7}" dt="2019-12-05T20:13:08.273" v="715" actId="26606"/>
          <ac:cxnSpMkLst>
            <pc:docMk/>
            <pc:sldMk cId="873324459" sldId="310"/>
            <ac:cxnSpMk id="159" creationId="{FA6123F2-4B61-414F-A7E5-5B7828EACAE2}"/>
          </ac:cxnSpMkLst>
        </pc:cxnChg>
        <pc:cxnChg chg="add del">
          <ac:chgData name="nikesh bachina" userId="003457e0f0b1afdd" providerId="LiveId" clId="{BD8A3486-5E5A-429E-815F-73BB3A29E7B7}" dt="2019-12-05T20:13:08.273" v="715" actId="26606"/>
          <ac:cxnSpMkLst>
            <pc:docMk/>
            <pc:sldMk cId="873324459" sldId="310"/>
            <ac:cxnSpMk id="162" creationId="{FCDDCDFB-696D-4FDF-9B58-24F71B7C37BC}"/>
          </ac:cxnSpMkLst>
        </pc:cxnChg>
        <pc:cxnChg chg="add del">
          <ac:chgData name="nikesh bachina" userId="003457e0f0b1afdd" providerId="LiveId" clId="{BD8A3486-5E5A-429E-815F-73BB3A29E7B7}" dt="2019-12-05T20:13:13.594" v="717" actId="26606"/>
          <ac:cxnSpMkLst>
            <pc:docMk/>
            <pc:sldMk cId="873324459" sldId="310"/>
            <ac:cxnSpMk id="166" creationId="{FBD463FC-4CA8-4FF4-85A3-AF9F4B98D210}"/>
          </ac:cxnSpMkLst>
        </pc:cxnChg>
        <pc:cxnChg chg="add del">
          <ac:chgData name="nikesh bachina" userId="003457e0f0b1afdd" providerId="LiveId" clId="{BD8A3486-5E5A-429E-815F-73BB3A29E7B7}" dt="2019-12-05T20:13:13.594" v="717" actId="26606"/>
          <ac:cxnSpMkLst>
            <pc:docMk/>
            <pc:sldMk cId="873324459" sldId="310"/>
            <ac:cxnSpMk id="167" creationId="{BECF35C3-8B44-4F4B-BD25-4C01823DB22A}"/>
          </ac:cxnSpMkLst>
        </pc:cxnChg>
        <pc:cxnChg chg="add del">
          <ac:chgData name="nikesh bachina" userId="003457e0f0b1afdd" providerId="LiveId" clId="{BD8A3486-5E5A-429E-815F-73BB3A29E7B7}" dt="2019-12-05T20:13:13.594" v="717" actId="26606"/>
          <ac:cxnSpMkLst>
            <pc:docMk/>
            <pc:sldMk cId="873324459" sldId="310"/>
            <ac:cxnSpMk id="170" creationId="{FA6123F2-4B61-414F-A7E5-5B7828EACAE2}"/>
          </ac:cxnSpMkLst>
        </pc:cxnChg>
        <pc:cxnChg chg="add del">
          <ac:chgData name="nikesh bachina" userId="003457e0f0b1afdd" providerId="LiveId" clId="{BD8A3486-5E5A-429E-815F-73BB3A29E7B7}" dt="2019-12-05T20:13:13.594" v="717" actId="26606"/>
          <ac:cxnSpMkLst>
            <pc:docMk/>
            <pc:sldMk cId="873324459" sldId="310"/>
            <ac:cxnSpMk id="173" creationId="{FCDDCDFB-696D-4FDF-9B58-24F71B7C37BC}"/>
          </ac:cxnSpMkLst>
        </pc:cxnChg>
        <pc:cxnChg chg="add del">
          <ac:chgData name="nikesh bachina" userId="003457e0f0b1afdd" providerId="LiveId" clId="{BD8A3486-5E5A-429E-815F-73BB3A29E7B7}" dt="2019-12-05T20:13:15.890" v="719" actId="26606"/>
          <ac:cxnSpMkLst>
            <pc:docMk/>
            <pc:sldMk cId="873324459" sldId="310"/>
            <ac:cxnSpMk id="177" creationId="{FBD463FC-4CA8-4FF4-85A3-AF9F4B98D210}"/>
          </ac:cxnSpMkLst>
        </pc:cxnChg>
        <pc:cxnChg chg="add del">
          <ac:chgData name="nikesh bachina" userId="003457e0f0b1afdd" providerId="LiveId" clId="{BD8A3486-5E5A-429E-815F-73BB3A29E7B7}" dt="2019-12-05T20:13:15.890" v="719" actId="26606"/>
          <ac:cxnSpMkLst>
            <pc:docMk/>
            <pc:sldMk cId="873324459" sldId="310"/>
            <ac:cxnSpMk id="178" creationId="{BECF35C3-8B44-4F4B-BD25-4C01823DB22A}"/>
          </ac:cxnSpMkLst>
        </pc:cxnChg>
        <pc:cxnChg chg="add del">
          <ac:chgData name="nikesh bachina" userId="003457e0f0b1afdd" providerId="LiveId" clId="{BD8A3486-5E5A-429E-815F-73BB3A29E7B7}" dt="2019-12-05T20:13:15.890" v="719" actId="26606"/>
          <ac:cxnSpMkLst>
            <pc:docMk/>
            <pc:sldMk cId="873324459" sldId="310"/>
            <ac:cxnSpMk id="181" creationId="{FA6123F2-4B61-414F-A7E5-5B7828EACAE2}"/>
          </ac:cxnSpMkLst>
        </pc:cxnChg>
        <pc:cxnChg chg="add del">
          <ac:chgData name="nikesh bachina" userId="003457e0f0b1afdd" providerId="LiveId" clId="{BD8A3486-5E5A-429E-815F-73BB3A29E7B7}" dt="2019-12-05T20:13:15.890" v="719" actId="26606"/>
          <ac:cxnSpMkLst>
            <pc:docMk/>
            <pc:sldMk cId="873324459" sldId="310"/>
            <ac:cxnSpMk id="184" creationId="{FCDDCDFB-696D-4FDF-9B58-24F71B7C37BC}"/>
          </ac:cxnSpMkLst>
        </pc:cxnChg>
        <pc:cxnChg chg="add del">
          <ac:chgData name="nikesh bachina" userId="003457e0f0b1afdd" providerId="LiveId" clId="{BD8A3486-5E5A-429E-815F-73BB3A29E7B7}" dt="2019-12-05T20:14:22.588" v="728"/>
          <ac:cxnSpMkLst>
            <pc:docMk/>
            <pc:sldMk cId="873324459" sldId="310"/>
            <ac:cxnSpMk id="188" creationId="{FBD463FC-4CA8-4FF4-85A3-AF9F4B98D210}"/>
          </ac:cxnSpMkLst>
        </pc:cxnChg>
        <pc:cxnChg chg="add del">
          <ac:chgData name="nikesh bachina" userId="003457e0f0b1afdd" providerId="LiveId" clId="{BD8A3486-5E5A-429E-815F-73BB3A29E7B7}" dt="2019-12-05T20:14:22.588" v="728"/>
          <ac:cxnSpMkLst>
            <pc:docMk/>
            <pc:sldMk cId="873324459" sldId="310"/>
            <ac:cxnSpMk id="189" creationId="{BECF35C3-8B44-4F4B-BD25-4C01823DB22A}"/>
          </ac:cxnSpMkLst>
        </pc:cxnChg>
        <pc:cxnChg chg="add del">
          <ac:chgData name="nikesh bachina" userId="003457e0f0b1afdd" providerId="LiveId" clId="{BD8A3486-5E5A-429E-815F-73BB3A29E7B7}" dt="2019-12-05T20:14:22.588" v="728"/>
          <ac:cxnSpMkLst>
            <pc:docMk/>
            <pc:sldMk cId="873324459" sldId="310"/>
            <ac:cxnSpMk id="192" creationId="{FA6123F2-4B61-414F-A7E5-5B7828EACAE2}"/>
          </ac:cxnSpMkLst>
        </pc:cxnChg>
        <pc:cxnChg chg="add del">
          <ac:chgData name="nikesh bachina" userId="003457e0f0b1afdd" providerId="LiveId" clId="{BD8A3486-5E5A-429E-815F-73BB3A29E7B7}" dt="2019-12-05T20:14:22.588" v="728"/>
          <ac:cxnSpMkLst>
            <pc:docMk/>
            <pc:sldMk cId="873324459" sldId="310"/>
            <ac:cxnSpMk id="195" creationId="{FCDDCDFB-696D-4FDF-9B58-24F71B7C37BC}"/>
          </ac:cxnSpMkLst>
        </pc:cxnChg>
      </pc:sldChg>
      <pc:sldChg chg="addSp delSp modSp add del">
        <pc:chgData name="nikesh bachina" userId="003457e0f0b1afdd" providerId="LiveId" clId="{BD8A3486-5E5A-429E-815F-73BB3A29E7B7}" dt="2019-12-05T20:12:09.159" v="673" actId="2696"/>
        <pc:sldMkLst>
          <pc:docMk/>
          <pc:sldMk cId="1245086002" sldId="310"/>
        </pc:sldMkLst>
        <pc:spChg chg="add del mod">
          <ac:chgData name="nikesh bachina" userId="003457e0f0b1afdd" providerId="LiveId" clId="{BD8A3486-5E5A-429E-815F-73BB3A29E7B7}" dt="2019-12-05T20:11:53.044" v="672"/>
          <ac:spMkLst>
            <pc:docMk/>
            <pc:sldMk cId="1245086002" sldId="310"/>
            <ac:spMk id="2" creationId="{C6C996D3-9184-478C-8040-0BBE000EA4AC}"/>
          </ac:spMkLst>
        </pc:spChg>
      </pc:sldChg>
      <pc:sldChg chg="add del">
        <pc:chgData name="nikesh bachina" userId="003457e0f0b1afdd" providerId="LiveId" clId="{BD8A3486-5E5A-429E-815F-73BB3A29E7B7}" dt="2019-12-05T20:11:33.026" v="668" actId="2696"/>
        <pc:sldMkLst>
          <pc:docMk/>
          <pc:sldMk cId="4268160091" sldId="310"/>
        </pc:sldMkLst>
      </pc:sldChg>
    </pc:docChg>
  </pc:docChgLst>
  <pc:docChgLst>
    <pc:chgData name="nikesh bachina" userId="003457e0f0b1afdd" providerId="LiveId" clId="{D62EBF68-72F9-44BE-ADBB-0A3B94B0F2FA}"/>
    <pc:docChg chg="undo custSel mod addSld delSld modSld sldOrd">
      <pc:chgData name="nikesh bachina" userId="003457e0f0b1afdd" providerId="LiveId" clId="{D62EBF68-72F9-44BE-ADBB-0A3B94B0F2FA}" dt="2019-12-04T05:08:53.590" v="864" actId="2696"/>
      <pc:docMkLst>
        <pc:docMk/>
      </pc:docMkLst>
      <pc:sldChg chg="delSp modSp del">
        <pc:chgData name="nikesh bachina" userId="003457e0f0b1afdd" providerId="LiveId" clId="{D62EBF68-72F9-44BE-ADBB-0A3B94B0F2FA}" dt="2019-12-04T03:19:34.022" v="49" actId="2696"/>
        <pc:sldMkLst>
          <pc:docMk/>
          <pc:sldMk cId="534712010" sldId="256"/>
        </pc:sldMkLst>
        <pc:spChg chg="mod">
          <ac:chgData name="nikesh bachina" userId="003457e0f0b1afdd" providerId="LiveId" clId="{D62EBF68-72F9-44BE-ADBB-0A3B94B0F2FA}" dt="2019-12-04T03:18:25.555" v="41" actId="20577"/>
          <ac:spMkLst>
            <pc:docMk/>
            <pc:sldMk cId="534712010" sldId="256"/>
            <ac:spMk id="2" creationId="{00000000-0000-0000-0000-000000000000}"/>
          </ac:spMkLst>
        </pc:spChg>
        <pc:spChg chg="mod">
          <ac:chgData name="nikesh bachina" userId="003457e0f0b1afdd" providerId="LiveId" clId="{D62EBF68-72F9-44BE-ADBB-0A3B94B0F2FA}" dt="2019-12-04T03:18:46.433" v="45" actId="6549"/>
          <ac:spMkLst>
            <pc:docMk/>
            <pc:sldMk cId="534712010" sldId="256"/>
            <ac:spMk id="3" creationId="{00000000-0000-0000-0000-000000000000}"/>
          </ac:spMkLst>
        </pc:spChg>
        <pc:spChg chg="del mod">
          <ac:chgData name="nikesh bachina" userId="003457e0f0b1afdd" providerId="LiveId" clId="{D62EBF68-72F9-44BE-ADBB-0A3B94B0F2FA}" dt="2019-12-04T03:18:57.729" v="48" actId="478"/>
          <ac:spMkLst>
            <pc:docMk/>
            <pc:sldMk cId="534712010" sldId="256"/>
            <ac:spMk id="6" creationId="{00000000-0000-0000-0000-000000000000}"/>
          </ac:spMkLst>
        </pc:spChg>
        <pc:picChg chg="del mod">
          <ac:chgData name="nikesh bachina" userId="003457e0f0b1afdd" providerId="LiveId" clId="{D62EBF68-72F9-44BE-ADBB-0A3B94B0F2FA}" dt="2019-12-04T03:17:21.507" v="2" actId="478"/>
          <ac:picMkLst>
            <pc:docMk/>
            <pc:sldMk cId="534712010" sldId="256"/>
            <ac:picMk id="4" creationId="{00000000-0000-0000-0000-000000000000}"/>
          </ac:picMkLst>
        </pc:picChg>
        <pc:picChg chg="del">
          <ac:chgData name="nikesh bachina" userId="003457e0f0b1afdd" providerId="LiveId" clId="{D62EBF68-72F9-44BE-ADBB-0A3B94B0F2FA}" dt="2019-12-04T03:17:19.071" v="0" actId="478"/>
          <ac:picMkLst>
            <pc:docMk/>
            <pc:sldMk cId="534712010" sldId="256"/>
            <ac:picMk id="1026" creationId="{B69955DF-5825-4B18-8BFE-DA0B2F937309}"/>
          </ac:picMkLst>
        </pc:picChg>
      </pc:sldChg>
      <pc:sldChg chg="delSp del delDesignElem">
        <pc:chgData name="nikesh bachina" userId="003457e0f0b1afdd" providerId="LiveId" clId="{D62EBF68-72F9-44BE-ADBB-0A3B94B0F2FA}" dt="2019-12-04T04:32:33.039" v="321" actId="2696"/>
        <pc:sldMkLst>
          <pc:docMk/>
          <pc:sldMk cId="686715983" sldId="257"/>
        </pc:sldMkLst>
        <pc:spChg chg="del">
          <ac:chgData name="nikesh bachina" userId="003457e0f0b1afdd" providerId="LiveId" clId="{D62EBF68-72F9-44BE-ADBB-0A3B94B0F2FA}" dt="2019-12-04T03:24:40.993" v="309"/>
          <ac:spMkLst>
            <pc:docMk/>
            <pc:sldMk cId="686715983" sldId="257"/>
            <ac:spMk id="23" creationId="{6753252F-4873-4F63-801D-CC719279A7D5}"/>
          </ac:spMkLst>
        </pc:spChg>
        <pc:spChg chg="del">
          <ac:chgData name="nikesh bachina" userId="003457e0f0b1afdd" providerId="LiveId" clId="{D62EBF68-72F9-44BE-ADBB-0A3B94B0F2FA}" dt="2019-12-04T03:24:40.993" v="309"/>
          <ac:spMkLst>
            <pc:docMk/>
            <pc:sldMk cId="686715983" sldId="257"/>
            <ac:spMk id="25" creationId="{047C8CCB-F95D-4249-92DD-651249D3535A}"/>
          </ac:spMkLst>
        </pc:spChg>
      </pc:sldChg>
      <pc:sldChg chg="delSp modSp del delDesignElem">
        <pc:chgData name="nikesh bachina" userId="003457e0f0b1afdd" providerId="LiveId" clId="{D62EBF68-72F9-44BE-ADBB-0A3B94B0F2FA}" dt="2019-12-04T05:07:54.919" v="847" actId="2696"/>
        <pc:sldMkLst>
          <pc:docMk/>
          <pc:sldMk cId="3384033373" sldId="262"/>
        </pc:sldMkLst>
        <pc:spChg chg="mod">
          <ac:chgData name="nikesh bachina" userId="003457e0f0b1afdd" providerId="LiveId" clId="{D62EBF68-72F9-44BE-ADBB-0A3B94B0F2FA}" dt="2019-12-04T04:32:48.331" v="322" actId="27636"/>
          <ac:spMkLst>
            <pc:docMk/>
            <pc:sldMk cId="3384033373" sldId="262"/>
            <ac:spMk id="10" creationId="{2799417D-6958-41C0-A735-5137559A14DA}"/>
          </ac:spMkLst>
        </pc:spChg>
        <pc:spChg chg="del">
          <ac:chgData name="nikesh bachina" userId="003457e0f0b1afdd" providerId="LiveId" clId="{D62EBF68-72F9-44BE-ADBB-0A3B94B0F2FA}" dt="2019-12-04T03:24:40.993" v="309"/>
          <ac:spMkLst>
            <pc:docMk/>
            <pc:sldMk cId="3384033373" sldId="262"/>
            <ac:spMk id="13" creationId="{733FBC61-CD0D-41CE-9A83-506ECD93F775}"/>
          </ac:spMkLst>
        </pc:spChg>
        <pc:grpChg chg="del">
          <ac:chgData name="nikesh bachina" userId="003457e0f0b1afdd" providerId="LiveId" clId="{D62EBF68-72F9-44BE-ADBB-0A3B94B0F2FA}" dt="2019-12-04T03:24:40.993" v="309"/>
          <ac:grpSpMkLst>
            <pc:docMk/>
            <pc:sldMk cId="3384033373" sldId="262"/>
            <ac:grpSpMk id="15" creationId="{8AFB9AE4-261F-422F-A069-0831DAA87A5C}"/>
          </ac:grpSpMkLst>
        </pc:grpChg>
        <pc:grpChg chg="del">
          <ac:chgData name="nikesh bachina" userId="003457e0f0b1afdd" providerId="LiveId" clId="{D62EBF68-72F9-44BE-ADBB-0A3B94B0F2FA}" dt="2019-12-04T03:24:40.993" v="309"/>
          <ac:grpSpMkLst>
            <pc:docMk/>
            <pc:sldMk cId="3384033373" sldId="262"/>
            <ac:grpSpMk id="38" creationId="{7164548A-3C6C-4158-99C7-4E9B910583D0}"/>
          </ac:grpSpMkLst>
        </pc:grpChg>
      </pc:sldChg>
      <pc:sldChg chg="delSp modSp del delDesignElem">
        <pc:chgData name="nikesh bachina" userId="003457e0f0b1afdd" providerId="LiveId" clId="{D62EBF68-72F9-44BE-ADBB-0A3B94B0F2FA}" dt="2019-12-04T05:07:59.301" v="848" actId="2696"/>
        <pc:sldMkLst>
          <pc:docMk/>
          <pc:sldMk cId="3439082052" sldId="263"/>
        </pc:sldMkLst>
        <pc:spChg chg="mod">
          <ac:chgData name="nikesh bachina" userId="003457e0f0b1afdd" providerId="LiveId" clId="{D62EBF68-72F9-44BE-ADBB-0A3B94B0F2FA}" dt="2019-12-04T04:32:48.351" v="323" actId="27636"/>
          <ac:spMkLst>
            <pc:docMk/>
            <pc:sldMk cId="3439082052" sldId="263"/>
            <ac:spMk id="9" creationId="{00E98896-F750-40CF-B595-39E65928972B}"/>
          </ac:spMkLst>
        </pc:spChg>
        <pc:spChg chg="del">
          <ac:chgData name="nikesh bachina" userId="003457e0f0b1afdd" providerId="LiveId" clId="{D62EBF68-72F9-44BE-ADBB-0A3B94B0F2FA}" dt="2019-12-04T03:24:40.993" v="309"/>
          <ac:spMkLst>
            <pc:docMk/>
            <pc:sldMk cId="3439082052" sldId="263"/>
            <ac:spMk id="1030" creationId="{867D4867-5BA7-4462-B2F6-A23F4A622AA7}"/>
          </ac:spMkLst>
        </pc:spChg>
      </pc:sldChg>
      <pc:sldChg chg="delSp del delDesignElem">
        <pc:chgData name="nikesh bachina" userId="003457e0f0b1afdd" providerId="LiveId" clId="{D62EBF68-72F9-44BE-ADBB-0A3B94B0F2FA}" dt="2019-12-04T05:08:03.341" v="849" actId="2696"/>
        <pc:sldMkLst>
          <pc:docMk/>
          <pc:sldMk cId="2591116072" sldId="265"/>
        </pc:sldMkLst>
        <pc:spChg chg="del">
          <ac:chgData name="nikesh bachina" userId="003457e0f0b1afdd" providerId="LiveId" clId="{D62EBF68-72F9-44BE-ADBB-0A3B94B0F2FA}" dt="2019-12-04T03:24:40.993" v="309"/>
          <ac:spMkLst>
            <pc:docMk/>
            <pc:sldMk cId="2591116072" sldId="265"/>
            <ac:spMk id="26" creationId="{42A5316D-ED2F-4F89-B4B4-8D9240B1A348}"/>
          </ac:spMkLst>
        </pc:spChg>
      </pc:sldChg>
      <pc:sldChg chg="delSp del delDesignElem">
        <pc:chgData name="nikesh bachina" userId="003457e0f0b1afdd" providerId="LiveId" clId="{D62EBF68-72F9-44BE-ADBB-0A3B94B0F2FA}" dt="2019-12-04T05:07:47.692" v="846" actId="2696"/>
        <pc:sldMkLst>
          <pc:docMk/>
          <pc:sldMk cId="4143717426" sldId="266"/>
        </pc:sldMkLst>
        <pc:spChg chg="del">
          <ac:chgData name="nikesh bachina" userId="003457e0f0b1afdd" providerId="LiveId" clId="{D62EBF68-72F9-44BE-ADBB-0A3B94B0F2FA}" dt="2019-12-04T03:24:40.993" v="309"/>
          <ac:spMkLst>
            <pc:docMk/>
            <pc:sldMk cId="4143717426" sldId="266"/>
            <ac:spMk id="5129" creationId="{4038CB10-1F5C-4D54-9DF7-12586DE5B007}"/>
          </ac:spMkLst>
        </pc:spChg>
        <pc:spChg chg="del">
          <ac:chgData name="nikesh bachina" userId="003457e0f0b1afdd" providerId="LiveId" clId="{D62EBF68-72F9-44BE-ADBB-0A3B94B0F2FA}" dt="2019-12-04T03:24:40.993" v="309"/>
          <ac:spMkLst>
            <pc:docMk/>
            <pc:sldMk cId="4143717426" sldId="266"/>
            <ac:spMk id="5130" creationId="{73ED6512-6858-4552-B699-9A97FE9A4EA2}"/>
          </ac:spMkLst>
        </pc:spChg>
      </pc:sldChg>
      <pc:sldChg chg="addSp delSp modSp mod setBg delDesignElem">
        <pc:chgData name="nikesh bachina" userId="003457e0f0b1afdd" providerId="LiveId" clId="{D62EBF68-72F9-44BE-ADBB-0A3B94B0F2FA}" dt="2019-12-04T05:02:31.680" v="774" actId="20577"/>
        <pc:sldMkLst>
          <pc:docMk/>
          <pc:sldMk cId="632797017" sldId="268"/>
        </pc:sldMkLst>
        <pc:spChg chg="mod">
          <ac:chgData name="nikesh bachina" userId="003457e0f0b1afdd" providerId="LiveId" clId="{D62EBF68-72F9-44BE-ADBB-0A3B94B0F2FA}" dt="2019-12-04T04:33:26.574" v="332" actId="26606"/>
          <ac:spMkLst>
            <pc:docMk/>
            <pc:sldMk cId="632797017" sldId="268"/>
            <ac:spMk id="2" creationId="{00000000-0000-0000-0000-000000000000}"/>
          </ac:spMkLst>
        </pc:spChg>
        <pc:spChg chg="mod">
          <ac:chgData name="nikesh bachina" userId="003457e0f0b1afdd" providerId="LiveId" clId="{D62EBF68-72F9-44BE-ADBB-0A3B94B0F2FA}" dt="2019-12-04T05:02:31.680" v="774" actId="20577"/>
          <ac:spMkLst>
            <pc:docMk/>
            <pc:sldMk cId="632797017" sldId="268"/>
            <ac:spMk id="4" creationId="{00000000-0000-0000-0000-000000000000}"/>
          </ac:spMkLst>
        </pc:spChg>
        <pc:spChg chg="add del">
          <ac:chgData name="nikesh bachina" userId="003457e0f0b1afdd" providerId="LiveId" clId="{D62EBF68-72F9-44BE-ADBB-0A3B94B0F2FA}" dt="2019-12-04T04:33:26.539" v="331" actId="26606"/>
          <ac:spMkLst>
            <pc:docMk/>
            <pc:sldMk cId="632797017" sldId="268"/>
            <ac:spMk id="21" creationId="{0CABCAE3-64FC-4149-819F-2C1812824154}"/>
          </ac:spMkLst>
        </pc:spChg>
        <pc:spChg chg="del">
          <ac:chgData name="nikesh bachina" userId="003457e0f0b1afdd" providerId="LiveId" clId="{D62EBF68-72F9-44BE-ADBB-0A3B94B0F2FA}" dt="2019-12-04T03:24:40.993" v="309"/>
          <ac:spMkLst>
            <pc:docMk/>
            <pc:sldMk cId="632797017" sldId="268"/>
            <ac:spMk id="24" creationId="{E186B68C-84BC-4A6E-99D1-EE87483C1349}"/>
          </ac:spMkLst>
        </pc:spChg>
        <pc:spChg chg="del">
          <ac:chgData name="nikesh bachina" userId="003457e0f0b1afdd" providerId="LiveId" clId="{D62EBF68-72F9-44BE-ADBB-0A3B94B0F2FA}" dt="2019-12-04T03:24:40.993" v="309"/>
          <ac:spMkLst>
            <pc:docMk/>
            <pc:sldMk cId="632797017" sldId="268"/>
            <ac:spMk id="25" creationId="{6166C6D1-23AC-49C4-BA07-238E4E9F8CEB}"/>
          </ac:spMkLst>
        </pc:spChg>
        <pc:spChg chg="del">
          <ac:chgData name="nikesh bachina" userId="003457e0f0b1afdd" providerId="LiveId" clId="{D62EBF68-72F9-44BE-ADBB-0A3B94B0F2FA}" dt="2019-12-04T03:24:40.993" v="309"/>
          <ac:spMkLst>
            <pc:docMk/>
            <pc:sldMk cId="632797017" sldId="268"/>
            <ac:spMk id="26" creationId="{B775CD93-9DF2-48CB-9F57-1BCA9A46C7FA}"/>
          </ac:spMkLst>
        </pc:spChg>
        <pc:spChg chg="del">
          <ac:chgData name="nikesh bachina" userId="003457e0f0b1afdd" providerId="LiveId" clId="{D62EBF68-72F9-44BE-ADBB-0A3B94B0F2FA}" dt="2019-12-04T03:24:40.993" v="309"/>
          <ac:spMkLst>
            <pc:docMk/>
            <pc:sldMk cId="632797017" sldId="268"/>
            <ac:spMk id="28" creationId="{1C091803-41C2-48E0-9228-5148460C7479}"/>
          </ac:spMkLst>
        </pc:spChg>
        <pc:spChg chg="add del">
          <ac:chgData name="nikesh bachina" userId="003457e0f0b1afdd" providerId="LiveId" clId="{D62EBF68-72F9-44BE-ADBB-0A3B94B0F2FA}" dt="2019-12-04T04:33:26.539" v="331" actId="26606"/>
          <ac:spMkLst>
            <pc:docMk/>
            <pc:sldMk cId="632797017" sldId="268"/>
            <ac:spMk id="32" creationId="{35C3D674-3D59-4E93-80CA-0C0A9095E816}"/>
          </ac:spMkLst>
        </pc:spChg>
        <pc:spChg chg="add del">
          <ac:chgData name="nikesh bachina" userId="003457e0f0b1afdd" providerId="LiveId" clId="{D62EBF68-72F9-44BE-ADBB-0A3B94B0F2FA}" dt="2019-12-04T04:33:26.539" v="331" actId="26606"/>
          <ac:spMkLst>
            <pc:docMk/>
            <pc:sldMk cId="632797017" sldId="268"/>
            <ac:spMk id="36" creationId="{EF2A81E1-BCBE-426B-8C09-33274E69409D}"/>
          </ac:spMkLst>
        </pc:spChg>
        <pc:spChg chg="add">
          <ac:chgData name="nikesh bachina" userId="003457e0f0b1afdd" providerId="LiveId" clId="{D62EBF68-72F9-44BE-ADBB-0A3B94B0F2FA}" dt="2019-12-04T04:33:26.574" v="332" actId="26606"/>
          <ac:spMkLst>
            <pc:docMk/>
            <pc:sldMk cId="632797017" sldId="268"/>
            <ac:spMk id="42" creationId="{0CABCAE3-64FC-4149-819F-2C1812824154}"/>
          </ac:spMkLst>
        </pc:spChg>
        <pc:picChg chg="mod ord">
          <ac:chgData name="nikesh bachina" userId="003457e0f0b1afdd" providerId="LiveId" clId="{D62EBF68-72F9-44BE-ADBB-0A3B94B0F2FA}" dt="2019-12-04T04:33:26.574" v="332" actId="26606"/>
          <ac:picMkLst>
            <pc:docMk/>
            <pc:sldMk cId="632797017" sldId="268"/>
            <ac:picMk id="19" creationId="{19712E25-0ACF-4F11-8570-15B840623AF8}"/>
          </ac:picMkLst>
        </pc:picChg>
        <pc:picChg chg="add del">
          <ac:chgData name="nikesh bachina" userId="003457e0f0b1afdd" providerId="LiveId" clId="{D62EBF68-72F9-44BE-ADBB-0A3B94B0F2FA}" dt="2019-12-04T04:33:26.539" v="331" actId="26606"/>
          <ac:picMkLst>
            <pc:docMk/>
            <pc:sldMk cId="632797017" sldId="268"/>
            <ac:picMk id="22" creationId="{012FDCFE-9AD2-4D8A-8CBF-B3AA37EBF6DD}"/>
          </ac:picMkLst>
        </pc:picChg>
        <pc:picChg chg="add del">
          <ac:chgData name="nikesh bachina" userId="003457e0f0b1afdd" providerId="LiveId" clId="{D62EBF68-72F9-44BE-ADBB-0A3B94B0F2FA}" dt="2019-12-04T04:33:26.539" v="331" actId="26606"/>
          <ac:picMkLst>
            <pc:docMk/>
            <pc:sldMk cId="632797017" sldId="268"/>
            <ac:picMk id="38" creationId="{39D1DDD4-5BB3-45BA-B9B3-06B62299AD79}"/>
          </ac:picMkLst>
        </pc:picChg>
        <pc:picChg chg="add">
          <ac:chgData name="nikesh bachina" userId="003457e0f0b1afdd" providerId="LiveId" clId="{D62EBF68-72F9-44BE-ADBB-0A3B94B0F2FA}" dt="2019-12-04T04:33:26.574" v="332" actId="26606"/>
          <ac:picMkLst>
            <pc:docMk/>
            <pc:sldMk cId="632797017" sldId="268"/>
            <ac:picMk id="43" creationId="{012FDCFE-9AD2-4D8A-8CBF-B3AA37EBF6DD}"/>
          </ac:picMkLst>
        </pc:picChg>
        <pc:cxnChg chg="add del">
          <ac:chgData name="nikesh bachina" userId="003457e0f0b1afdd" providerId="LiveId" clId="{D62EBF68-72F9-44BE-ADBB-0A3B94B0F2FA}" dt="2019-12-04T04:33:26.539" v="331" actId="26606"/>
          <ac:cxnSpMkLst>
            <pc:docMk/>
            <pc:sldMk cId="632797017" sldId="268"/>
            <ac:cxnSpMk id="23" creationId="{FBD463FC-4CA8-4FF4-85A3-AF9F4B98D210}"/>
          </ac:cxnSpMkLst>
        </pc:cxnChg>
        <pc:cxnChg chg="add del">
          <ac:chgData name="nikesh bachina" userId="003457e0f0b1afdd" providerId="LiveId" clId="{D62EBF68-72F9-44BE-ADBB-0A3B94B0F2FA}" dt="2019-12-04T04:33:26.539" v="331" actId="26606"/>
          <ac:cxnSpMkLst>
            <pc:docMk/>
            <pc:sldMk cId="632797017" sldId="268"/>
            <ac:cxnSpMk id="30" creationId="{A56012FD-74A8-4C91-B318-435CF2B71927}"/>
          </ac:cxnSpMkLst>
        </pc:cxnChg>
        <pc:cxnChg chg="add del">
          <ac:chgData name="nikesh bachina" userId="003457e0f0b1afdd" providerId="LiveId" clId="{D62EBF68-72F9-44BE-ADBB-0A3B94B0F2FA}" dt="2019-12-04T04:33:26.539" v="331" actId="26606"/>
          <ac:cxnSpMkLst>
            <pc:docMk/>
            <pc:sldMk cId="632797017" sldId="268"/>
            <ac:cxnSpMk id="34" creationId="{C884B8F8-FDC9-498B-9960-5D7260AFCB03}"/>
          </ac:cxnSpMkLst>
        </pc:cxnChg>
        <pc:cxnChg chg="add del">
          <ac:chgData name="nikesh bachina" userId="003457e0f0b1afdd" providerId="LiveId" clId="{D62EBF68-72F9-44BE-ADBB-0A3B94B0F2FA}" dt="2019-12-04T04:33:26.539" v="331" actId="26606"/>
          <ac:cxnSpMkLst>
            <pc:docMk/>
            <pc:sldMk cId="632797017" sldId="268"/>
            <ac:cxnSpMk id="40" creationId="{A24DAE64-2302-42EA-8239-F2F0775CA5AD}"/>
          </ac:cxnSpMkLst>
        </pc:cxnChg>
        <pc:cxnChg chg="add">
          <ac:chgData name="nikesh bachina" userId="003457e0f0b1afdd" providerId="LiveId" clId="{D62EBF68-72F9-44BE-ADBB-0A3B94B0F2FA}" dt="2019-12-04T04:33:26.574" v="332" actId="26606"/>
          <ac:cxnSpMkLst>
            <pc:docMk/>
            <pc:sldMk cId="632797017" sldId="268"/>
            <ac:cxnSpMk id="44" creationId="{FBD463FC-4CA8-4FF4-85A3-AF9F4B98D210}"/>
          </ac:cxnSpMkLst>
        </pc:cxnChg>
        <pc:cxnChg chg="add">
          <ac:chgData name="nikesh bachina" userId="003457e0f0b1afdd" providerId="LiveId" clId="{D62EBF68-72F9-44BE-ADBB-0A3B94B0F2FA}" dt="2019-12-04T04:33:26.574" v="332" actId="26606"/>
          <ac:cxnSpMkLst>
            <pc:docMk/>
            <pc:sldMk cId="632797017" sldId="268"/>
            <ac:cxnSpMk id="45" creationId="{A56012FD-74A8-4C91-B318-435CF2B71927}"/>
          </ac:cxnSpMkLst>
        </pc:cxnChg>
      </pc:sldChg>
      <pc:sldChg chg="delSp del delDesignElem">
        <pc:chgData name="nikesh bachina" userId="003457e0f0b1afdd" providerId="LiveId" clId="{D62EBF68-72F9-44BE-ADBB-0A3B94B0F2FA}" dt="2019-12-04T05:08:48.366" v="860" actId="2696"/>
        <pc:sldMkLst>
          <pc:docMk/>
          <pc:sldMk cId="1887668332" sldId="270"/>
        </pc:sldMkLst>
        <pc:spChg chg="del">
          <ac:chgData name="nikesh bachina" userId="003457e0f0b1afdd" providerId="LiveId" clId="{D62EBF68-72F9-44BE-ADBB-0A3B94B0F2FA}" dt="2019-12-04T03:24:40.993" v="309"/>
          <ac:spMkLst>
            <pc:docMk/>
            <pc:sldMk cId="1887668332" sldId="270"/>
            <ac:spMk id="15" creationId="{46C2E80F-49A6-4372-B103-219D417A55ED}"/>
          </ac:spMkLst>
        </pc:spChg>
      </pc:sldChg>
      <pc:sldChg chg="delSp del delDesignElem">
        <pc:chgData name="nikesh bachina" userId="003457e0f0b1afdd" providerId="LiveId" clId="{D62EBF68-72F9-44BE-ADBB-0A3B94B0F2FA}" dt="2019-12-04T05:08:50.368" v="861" actId="2696"/>
        <pc:sldMkLst>
          <pc:docMk/>
          <pc:sldMk cId="3379166966" sldId="271"/>
        </pc:sldMkLst>
        <pc:spChg chg="del">
          <ac:chgData name="nikesh bachina" userId="003457e0f0b1afdd" providerId="LiveId" clId="{D62EBF68-72F9-44BE-ADBB-0A3B94B0F2FA}" dt="2019-12-04T03:24:40.993" v="309"/>
          <ac:spMkLst>
            <pc:docMk/>
            <pc:sldMk cId="3379166966" sldId="271"/>
            <ac:spMk id="10" creationId="{46C2E80F-49A6-4372-B103-219D417A55ED}"/>
          </ac:spMkLst>
        </pc:spChg>
      </pc:sldChg>
      <pc:sldChg chg="delSp del delDesignElem">
        <pc:chgData name="nikesh bachina" userId="003457e0f0b1afdd" providerId="LiveId" clId="{D62EBF68-72F9-44BE-ADBB-0A3B94B0F2FA}" dt="2019-12-04T05:08:52.171" v="862" actId="2696"/>
        <pc:sldMkLst>
          <pc:docMk/>
          <pc:sldMk cId="1880584300" sldId="272"/>
        </pc:sldMkLst>
        <pc:spChg chg="del">
          <ac:chgData name="nikesh bachina" userId="003457e0f0b1afdd" providerId="LiveId" clId="{D62EBF68-72F9-44BE-ADBB-0A3B94B0F2FA}" dt="2019-12-04T03:24:40.993" v="309"/>
          <ac:spMkLst>
            <pc:docMk/>
            <pc:sldMk cId="1880584300" sldId="272"/>
            <ac:spMk id="10" creationId="{42A5316D-ED2F-4F89-B4B4-8D9240B1A348}"/>
          </ac:spMkLst>
        </pc:spChg>
      </pc:sldChg>
      <pc:sldChg chg="delSp del delDesignElem">
        <pc:chgData name="nikesh bachina" userId="003457e0f0b1afdd" providerId="LiveId" clId="{D62EBF68-72F9-44BE-ADBB-0A3B94B0F2FA}" dt="2019-12-04T05:08:52.828" v="863" actId="2696"/>
        <pc:sldMkLst>
          <pc:docMk/>
          <pc:sldMk cId="3467694035" sldId="275"/>
        </pc:sldMkLst>
        <pc:spChg chg="del">
          <ac:chgData name="nikesh bachina" userId="003457e0f0b1afdd" providerId="LiveId" clId="{D62EBF68-72F9-44BE-ADBB-0A3B94B0F2FA}" dt="2019-12-04T03:24:40.993" v="309"/>
          <ac:spMkLst>
            <pc:docMk/>
            <pc:sldMk cId="3467694035" sldId="275"/>
            <ac:spMk id="10" creationId="{42A5316D-ED2F-4F89-B4B4-8D9240B1A348}"/>
          </ac:spMkLst>
        </pc:spChg>
      </pc:sldChg>
      <pc:sldChg chg="delSp del delDesignElem">
        <pc:chgData name="nikesh bachina" userId="003457e0f0b1afdd" providerId="LiveId" clId="{D62EBF68-72F9-44BE-ADBB-0A3B94B0F2FA}" dt="2019-12-04T05:08:53.590" v="864" actId="2696"/>
        <pc:sldMkLst>
          <pc:docMk/>
          <pc:sldMk cId="3362311873" sldId="276"/>
        </pc:sldMkLst>
        <pc:spChg chg="del">
          <ac:chgData name="nikesh bachina" userId="003457e0f0b1afdd" providerId="LiveId" clId="{D62EBF68-72F9-44BE-ADBB-0A3B94B0F2FA}" dt="2019-12-04T03:24:40.993" v="309"/>
          <ac:spMkLst>
            <pc:docMk/>
            <pc:sldMk cId="3362311873" sldId="276"/>
            <ac:spMk id="10" creationId="{42A5316D-ED2F-4F89-B4B4-8D9240B1A348}"/>
          </ac:spMkLst>
        </pc:spChg>
      </pc:sldChg>
      <pc:sldChg chg="delSp del delDesignElem">
        <pc:chgData name="nikesh bachina" userId="003457e0f0b1afdd" providerId="LiveId" clId="{D62EBF68-72F9-44BE-ADBB-0A3B94B0F2FA}" dt="2019-12-04T04:32:27.094" v="320" actId="2696"/>
        <pc:sldMkLst>
          <pc:docMk/>
          <pc:sldMk cId="1534289463" sldId="277"/>
        </pc:sldMkLst>
        <pc:spChg chg="del">
          <ac:chgData name="nikesh bachina" userId="003457e0f0b1afdd" providerId="LiveId" clId="{D62EBF68-72F9-44BE-ADBB-0A3B94B0F2FA}" dt="2019-12-04T03:24:40.993" v="309"/>
          <ac:spMkLst>
            <pc:docMk/>
            <pc:sldMk cId="1534289463" sldId="277"/>
            <ac:spMk id="10" creationId="{46C2E80F-49A6-4372-B103-219D417A55ED}"/>
          </ac:spMkLst>
        </pc:spChg>
      </pc:sldChg>
      <pc:sldChg chg="addSp delSp modSp mod ord setBg delDesignElem">
        <pc:chgData name="nikesh bachina" userId="003457e0f0b1afdd" providerId="LiveId" clId="{D62EBF68-72F9-44BE-ADBB-0A3B94B0F2FA}" dt="2019-12-04T05:06:39.229" v="845" actId="478"/>
        <pc:sldMkLst>
          <pc:docMk/>
          <pc:sldMk cId="405412148" sldId="278"/>
        </pc:sldMkLst>
        <pc:spChg chg="mod">
          <ac:chgData name="nikesh bachina" userId="003457e0f0b1afdd" providerId="LiveId" clId="{D62EBF68-72F9-44BE-ADBB-0A3B94B0F2FA}" dt="2019-12-04T04:33:38.670" v="333" actId="26606"/>
          <ac:spMkLst>
            <pc:docMk/>
            <pc:sldMk cId="405412148" sldId="278"/>
            <ac:spMk id="2" creationId="{00000000-0000-0000-0000-000000000000}"/>
          </ac:spMkLst>
        </pc:spChg>
        <pc:spChg chg="add">
          <ac:chgData name="nikesh bachina" userId="003457e0f0b1afdd" providerId="LiveId" clId="{D62EBF68-72F9-44BE-ADBB-0A3B94B0F2FA}" dt="2019-12-04T04:33:38.670" v="333" actId="26606"/>
          <ac:spMkLst>
            <pc:docMk/>
            <pc:sldMk cId="405412148" sldId="278"/>
            <ac:spMk id="7" creationId="{17424F32-2789-4FF9-8E8A-1252284BF600}"/>
          </ac:spMkLst>
        </pc:spChg>
        <pc:spChg chg="del">
          <ac:chgData name="nikesh bachina" userId="003457e0f0b1afdd" providerId="LiveId" clId="{D62EBF68-72F9-44BE-ADBB-0A3B94B0F2FA}" dt="2019-12-04T03:24:40.993" v="309"/>
          <ac:spMkLst>
            <pc:docMk/>
            <pc:sldMk cId="405412148" sldId="278"/>
            <ac:spMk id="10" creationId="{46C2E80F-49A6-4372-B103-219D417A55ED}"/>
          </ac:spMkLst>
        </pc:spChg>
        <pc:spChg chg="add">
          <ac:chgData name="nikesh bachina" userId="003457e0f0b1afdd" providerId="LiveId" clId="{D62EBF68-72F9-44BE-ADBB-0A3B94B0F2FA}" dt="2019-12-04T04:33:38.670" v="333" actId="26606"/>
          <ac:spMkLst>
            <pc:docMk/>
            <pc:sldMk cId="405412148" sldId="278"/>
            <ac:spMk id="18" creationId="{32D32A60-013B-47A8-8833-D2424080917B}"/>
          </ac:spMkLst>
        </pc:spChg>
        <pc:spChg chg="add">
          <ac:chgData name="nikesh bachina" userId="003457e0f0b1afdd" providerId="LiveId" clId="{D62EBF68-72F9-44BE-ADBB-0A3B94B0F2FA}" dt="2019-12-04T04:33:38.670" v="333" actId="26606"/>
          <ac:spMkLst>
            <pc:docMk/>
            <pc:sldMk cId="405412148" sldId="278"/>
            <ac:spMk id="20" creationId="{AE27932B-B694-4C4C-90D7-A0333A7C5876}"/>
          </ac:spMkLst>
        </pc:spChg>
        <pc:spChg chg="add">
          <ac:chgData name="nikesh bachina" userId="003457e0f0b1afdd" providerId="LiveId" clId="{D62EBF68-72F9-44BE-ADBB-0A3B94B0F2FA}" dt="2019-12-04T04:33:38.670" v="333" actId="26606"/>
          <ac:spMkLst>
            <pc:docMk/>
            <pc:sldMk cId="405412148" sldId="278"/>
            <ac:spMk id="24" creationId="{A9DA474E-6B91-4200-840F-0257B2358A75}"/>
          </ac:spMkLst>
        </pc:spChg>
        <pc:graphicFrameChg chg="add del mod modGraphic">
          <ac:chgData name="nikesh bachina" userId="003457e0f0b1afdd" providerId="LiveId" clId="{D62EBF68-72F9-44BE-ADBB-0A3B94B0F2FA}" dt="2019-12-04T05:06:39.229" v="845" actId="478"/>
          <ac:graphicFrameMkLst>
            <pc:docMk/>
            <pc:sldMk cId="405412148" sldId="278"/>
            <ac:graphicFrameMk id="5" creationId="{8B36EB41-6B5E-4E80-BA19-F575FE4DBEF1}"/>
          </ac:graphicFrameMkLst>
        </pc:graphicFrameChg>
        <pc:picChg chg="add">
          <ac:chgData name="nikesh bachina" userId="003457e0f0b1afdd" providerId="LiveId" clId="{D62EBF68-72F9-44BE-ADBB-0A3B94B0F2FA}" dt="2019-12-04T04:33:38.670" v="333" actId="26606"/>
          <ac:picMkLst>
            <pc:docMk/>
            <pc:sldMk cId="405412148" sldId="278"/>
            <ac:picMk id="12" creationId="{D708C46E-BB60-4B97-8327-D3A475C008E5}"/>
          </ac:picMkLst>
        </pc:picChg>
        <pc:picChg chg="add">
          <ac:chgData name="nikesh bachina" userId="003457e0f0b1afdd" providerId="LiveId" clId="{D62EBF68-72F9-44BE-ADBB-0A3B94B0F2FA}" dt="2019-12-04T04:33:38.670" v="333" actId="26606"/>
          <ac:picMkLst>
            <pc:docMk/>
            <pc:sldMk cId="405412148" sldId="278"/>
            <ac:picMk id="26" creationId="{DF63C9AD-AE6E-4512-8171-91612E84CCFB}"/>
          </ac:picMkLst>
        </pc:picChg>
        <pc:cxnChg chg="add">
          <ac:chgData name="nikesh bachina" userId="003457e0f0b1afdd" providerId="LiveId" clId="{D62EBF68-72F9-44BE-ADBB-0A3B94B0F2FA}" dt="2019-12-04T04:33:38.670" v="333" actId="26606"/>
          <ac:cxnSpMkLst>
            <pc:docMk/>
            <pc:sldMk cId="405412148" sldId="278"/>
            <ac:cxnSpMk id="14" creationId="{8042755C-F24C-4D08-8E4C-E646382C3634}"/>
          </ac:cxnSpMkLst>
        </pc:cxnChg>
        <pc:cxnChg chg="add">
          <ac:chgData name="nikesh bachina" userId="003457e0f0b1afdd" providerId="LiveId" clId="{D62EBF68-72F9-44BE-ADBB-0A3B94B0F2FA}" dt="2019-12-04T04:33:38.670" v="333" actId="26606"/>
          <ac:cxnSpMkLst>
            <pc:docMk/>
            <pc:sldMk cId="405412148" sldId="278"/>
            <ac:cxnSpMk id="16" creationId="{63E94A00-1A92-47F4-9E2D-E51DFF9016D4}"/>
          </ac:cxnSpMkLst>
        </pc:cxnChg>
        <pc:cxnChg chg="add">
          <ac:chgData name="nikesh bachina" userId="003457e0f0b1afdd" providerId="LiveId" clId="{D62EBF68-72F9-44BE-ADBB-0A3B94B0F2FA}" dt="2019-12-04T04:33:38.670" v="333" actId="26606"/>
          <ac:cxnSpMkLst>
            <pc:docMk/>
            <pc:sldMk cId="405412148" sldId="278"/>
            <ac:cxnSpMk id="22" creationId="{9EBB0476-5CF0-4F44-8D68-5D42D7AEE43A}"/>
          </ac:cxnSpMkLst>
        </pc:cxnChg>
        <pc:cxnChg chg="add">
          <ac:chgData name="nikesh bachina" userId="003457e0f0b1afdd" providerId="LiveId" clId="{D62EBF68-72F9-44BE-ADBB-0A3B94B0F2FA}" dt="2019-12-04T04:33:38.670" v="333" actId="26606"/>
          <ac:cxnSpMkLst>
            <pc:docMk/>
            <pc:sldMk cId="405412148" sldId="278"/>
            <ac:cxnSpMk id="28" creationId="{FE1A49CE-B63D-457A-A180-1C883E1A63D2}"/>
          </ac:cxnSpMkLst>
        </pc:cxnChg>
      </pc:sldChg>
      <pc:sldChg chg="delSp del delDesignElem">
        <pc:chgData name="nikesh bachina" userId="003457e0f0b1afdd" providerId="LiveId" clId="{D62EBF68-72F9-44BE-ADBB-0A3B94B0F2FA}" dt="2019-12-04T05:08:13.307" v="852" actId="2696"/>
        <pc:sldMkLst>
          <pc:docMk/>
          <pc:sldMk cId="919587049" sldId="281"/>
        </pc:sldMkLst>
        <pc:spChg chg="del">
          <ac:chgData name="nikesh bachina" userId="003457e0f0b1afdd" providerId="LiveId" clId="{D62EBF68-72F9-44BE-ADBB-0A3B94B0F2FA}" dt="2019-12-04T03:24:40.993" v="309"/>
          <ac:spMkLst>
            <pc:docMk/>
            <pc:sldMk cId="919587049" sldId="281"/>
            <ac:spMk id="71" creationId="{867D4867-5BA7-4462-B2F6-A23F4A622AA7}"/>
          </ac:spMkLst>
        </pc:spChg>
      </pc:sldChg>
      <pc:sldChg chg="delSp del delDesignElem">
        <pc:chgData name="nikesh bachina" userId="003457e0f0b1afdd" providerId="LiveId" clId="{D62EBF68-72F9-44BE-ADBB-0A3B94B0F2FA}" dt="2019-12-04T05:08:16.410" v="853" actId="2696"/>
        <pc:sldMkLst>
          <pc:docMk/>
          <pc:sldMk cId="2270446190" sldId="282"/>
        </pc:sldMkLst>
        <pc:spChg chg="del">
          <ac:chgData name="nikesh bachina" userId="003457e0f0b1afdd" providerId="LiveId" clId="{D62EBF68-72F9-44BE-ADBB-0A3B94B0F2FA}" dt="2019-12-04T03:24:40.993" v="309"/>
          <ac:spMkLst>
            <pc:docMk/>
            <pc:sldMk cId="2270446190" sldId="282"/>
            <ac:spMk id="71" creationId="{867D4867-5BA7-4462-B2F6-A23F4A622AA7}"/>
          </ac:spMkLst>
        </pc:spChg>
      </pc:sldChg>
      <pc:sldChg chg="delSp del delDesignElem">
        <pc:chgData name="nikesh bachina" userId="003457e0f0b1afdd" providerId="LiveId" clId="{D62EBF68-72F9-44BE-ADBB-0A3B94B0F2FA}" dt="2019-12-04T05:08:19.207" v="854" actId="2696"/>
        <pc:sldMkLst>
          <pc:docMk/>
          <pc:sldMk cId="2550311163" sldId="283"/>
        </pc:sldMkLst>
        <pc:spChg chg="del">
          <ac:chgData name="nikesh bachina" userId="003457e0f0b1afdd" providerId="LiveId" clId="{D62EBF68-72F9-44BE-ADBB-0A3B94B0F2FA}" dt="2019-12-04T03:24:40.993" v="309"/>
          <ac:spMkLst>
            <pc:docMk/>
            <pc:sldMk cId="2550311163" sldId="283"/>
            <ac:spMk id="73" creationId="{823AC064-BC96-4F32-8AE1-B2FD38754823}"/>
          </ac:spMkLst>
        </pc:spChg>
        <pc:cxnChg chg="del">
          <ac:chgData name="nikesh bachina" userId="003457e0f0b1afdd" providerId="LiveId" clId="{D62EBF68-72F9-44BE-ADBB-0A3B94B0F2FA}" dt="2019-12-04T03:24:40.993" v="309"/>
          <ac:cxnSpMkLst>
            <pc:docMk/>
            <pc:sldMk cId="2550311163" sldId="283"/>
            <ac:cxnSpMk id="75" creationId="{7E7C77BC-7138-40B1-A15B-20F57A494629}"/>
          </ac:cxnSpMkLst>
        </pc:cxnChg>
        <pc:cxnChg chg="del">
          <ac:chgData name="nikesh bachina" userId="003457e0f0b1afdd" providerId="LiveId" clId="{D62EBF68-72F9-44BE-ADBB-0A3B94B0F2FA}" dt="2019-12-04T03:24:40.993" v="309"/>
          <ac:cxnSpMkLst>
            <pc:docMk/>
            <pc:sldMk cId="2550311163" sldId="283"/>
            <ac:cxnSpMk id="77" creationId="{DB146403-F3D6-484B-B2ED-97F9565D0370}"/>
          </ac:cxnSpMkLst>
        </pc:cxnChg>
      </pc:sldChg>
      <pc:sldChg chg="delSp del delDesignElem">
        <pc:chgData name="nikesh bachina" userId="003457e0f0b1afdd" providerId="LiveId" clId="{D62EBF68-72F9-44BE-ADBB-0A3B94B0F2FA}" dt="2019-12-04T05:08:22.561" v="855" actId="2696"/>
        <pc:sldMkLst>
          <pc:docMk/>
          <pc:sldMk cId="3771053025" sldId="284"/>
        </pc:sldMkLst>
        <pc:spChg chg="del">
          <ac:chgData name="nikesh bachina" userId="003457e0f0b1afdd" providerId="LiveId" clId="{D62EBF68-72F9-44BE-ADBB-0A3B94B0F2FA}" dt="2019-12-04T03:24:40.993" v="309"/>
          <ac:spMkLst>
            <pc:docMk/>
            <pc:sldMk cId="3771053025" sldId="284"/>
            <ac:spMk id="137" creationId="{99899462-FC16-43B0-966B-FCA263450716}"/>
          </ac:spMkLst>
        </pc:spChg>
        <pc:cxnChg chg="del">
          <ac:chgData name="nikesh bachina" userId="003457e0f0b1afdd" providerId="LiveId" clId="{D62EBF68-72F9-44BE-ADBB-0A3B94B0F2FA}" dt="2019-12-04T03:24:40.993" v="309"/>
          <ac:cxnSpMkLst>
            <pc:docMk/>
            <pc:sldMk cId="3771053025" sldId="284"/>
            <ac:cxnSpMk id="139" creationId="{AAFEA932-2DF1-410C-A00A-7A1E7DBF7511}"/>
          </ac:cxnSpMkLst>
        </pc:cxnChg>
      </pc:sldChg>
      <pc:sldChg chg="delSp del delDesignElem">
        <pc:chgData name="nikesh bachina" userId="003457e0f0b1afdd" providerId="LiveId" clId="{D62EBF68-72F9-44BE-ADBB-0A3B94B0F2FA}" dt="2019-12-04T05:08:25.136" v="856" actId="2696"/>
        <pc:sldMkLst>
          <pc:docMk/>
          <pc:sldMk cId="3834779671" sldId="285"/>
        </pc:sldMkLst>
        <pc:spChg chg="del">
          <ac:chgData name="nikesh bachina" userId="003457e0f0b1afdd" providerId="LiveId" clId="{D62EBF68-72F9-44BE-ADBB-0A3B94B0F2FA}" dt="2019-12-04T03:24:40.993" v="309"/>
          <ac:spMkLst>
            <pc:docMk/>
            <pc:sldMk cId="3834779671" sldId="285"/>
            <ac:spMk id="71" creationId="{3BAF1561-20C4-41FD-A35F-BF2B9E727F3E}"/>
          </ac:spMkLst>
        </pc:spChg>
        <pc:spChg chg="del">
          <ac:chgData name="nikesh bachina" userId="003457e0f0b1afdd" providerId="LiveId" clId="{D62EBF68-72F9-44BE-ADBB-0A3B94B0F2FA}" dt="2019-12-04T03:24:40.993" v="309"/>
          <ac:spMkLst>
            <pc:docMk/>
            <pc:sldMk cId="3834779671" sldId="285"/>
            <ac:spMk id="73" creationId="{839DC788-B140-4F3E-A91E-CB3E70ED940A}"/>
          </ac:spMkLst>
        </pc:spChg>
        <pc:cxnChg chg="del">
          <ac:chgData name="nikesh bachina" userId="003457e0f0b1afdd" providerId="LiveId" clId="{D62EBF68-72F9-44BE-ADBB-0A3B94B0F2FA}" dt="2019-12-04T03:24:40.993" v="309"/>
          <ac:cxnSpMkLst>
            <pc:docMk/>
            <pc:sldMk cId="3834779671" sldId="285"/>
            <ac:cxnSpMk id="75" creationId="{FC18D930-0EEE-448F-ABF1-2AA3C83DA552}"/>
          </ac:cxnSpMkLst>
        </pc:cxnChg>
      </pc:sldChg>
      <pc:sldChg chg="delSp del delDesignElem">
        <pc:chgData name="nikesh bachina" userId="003457e0f0b1afdd" providerId="LiveId" clId="{D62EBF68-72F9-44BE-ADBB-0A3B94B0F2FA}" dt="2019-12-04T05:08:28.317" v="857" actId="2696"/>
        <pc:sldMkLst>
          <pc:docMk/>
          <pc:sldMk cId="4098996022" sldId="286"/>
        </pc:sldMkLst>
        <pc:spChg chg="del">
          <ac:chgData name="nikesh bachina" userId="003457e0f0b1afdd" providerId="LiveId" clId="{D62EBF68-72F9-44BE-ADBB-0A3B94B0F2FA}" dt="2019-12-04T03:24:40.993" v="309"/>
          <ac:spMkLst>
            <pc:docMk/>
            <pc:sldMk cId="4098996022" sldId="286"/>
            <ac:spMk id="71" creationId="{AB45A142-4255-493C-8284-5D566C121B10}"/>
          </ac:spMkLst>
        </pc:spChg>
        <pc:cxnChg chg="del">
          <ac:chgData name="nikesh bachina" userId="003457e0f0b1afdd" providerId="LiveId" clId="{D62EBF68-72F9-44BE-ADBB-0A3B94B0F2FA}" dt="2019-12-04T03:24:40.993" v="309"/>
          <ac:cxnSpMkLst>
            <pc:docMk/>
            <pc:sldMk cId="4098996022" sldId="286"/>
            <ac:cxnSpMk id="73" creationId="{38FB9660-F42F-4313-BBC4-47C007FE484C}"/>
          </ac:cxnSpMkLst>
        </pc:cxnChg>
      </pc:sldChg>
      <pc:sldChg chg="delSp modSp del delDesignElem">
        <pc:chgData name="nikesh bachina" userId="003457e0f0b1afdd" providerId="LiveId" clId="{D62EBF68-72F9-44BE-ADBB-0A3B94B0F2FA}" dt="2019-12-04T05:08:41.779" v="858" actId="2696"/>
        <pc:sldMkLst>
          <pc:docMk/>
          <pc:sldMk cId="4131058266" sldId="287"/>
        </pc:sldMkLst>
        <pc:spChg chg="mod">
          <ac:chgData name="nikesh bachina" userId="003457e0f0b1afdd" providerId="LiveId" clId="{D62EBF68-72F9-44BE-ADBB-0A3B94B0F2FA}" dt="2019-12-04T04:32:48.391" v="324" actId="27636"/>
          <ac:spMkLst>
            <pc:docMk/>
            <pc:sldMk cId="4131058266" sldId="287"/>
            <ac:spMk id="3" creationId="{17DCAF56-4FF5-444C-840E-2E354098E152}"/>
          </ac:spMkLst>
        </pc:spChg>
        <pc:spChg chg="del">
          <ac:chgData name="nikesh bachina" userId="003457e0f0b1afdd" providerId="LiveId" clId="{D62EBF68-72F9-44BE-ADBB-0A3B94B0F2FA}" dt="2019-12-04T03:24:40.993" v="309"/>
          <ac:spMkLst>
            <pc:docMk/>
            <pc:sldMk cId="4131058266" sldId="287"/>
            <ac:spMk id="71" creationId="{867D4867-5BA7-4462-B2F6-A23F4A622AA7}"/>
          </ac:spMkLst>
        </pc:spChg>
      </pc:sldChg>
      <pc:sldChg chg="del">
        <pc:chgData name="nikesh bachina" userId="003457e0f0b1afdd" providerId="LiveId" clId="{D62EBF68-72F9-44BE-ADBB-0A3B94B0F2FA}" dt="2019-12-04T05:08:45.330" v="859" actId="2696"/>
        <pc:sldMkLst>
          <pc:docMk/>
          <pc:sldMk cId="3316270235" sldId="289"/>
        </pc:sldMkLst>
      </pc:sldChg>
      <pc:sldChg chg="addSp delSp modSp mod setBg delDesignElem">
        <pc:chgData name="nikesh bachina" userId="003457e0f0b1afdd" providerId="LiveId" clId="{D62EBF68-72F9-44BE-ADBB-0A3B94B0F2FA}" dt="2019-12-04T04:33:08.505" v="329" actId="26606"/>
        <pc:sldMkLst>
          <pc:docMk/>
          <pc:sldMk cId="1760043038" sldId="290"/>
        </pc:sldMkLst>
        <pc:spChg chg="mod">
          <ac:chgData name="nikesh bachina" userId="003457e0f0b1afdd" providerId="LiveId" clId="{D62EBF68-72F9-44BE-ADBB-0A3B94B0F2FA}" dt="2019-12-04T04:33:08.505" v="329" actId="26606"/>
          <ac:spMkLst>
            <pc:docMk/>
            <pc:sldMk cId="1760043038" sldId="290"/>
            <ac:spMk id="2" creationId="{00000000-0000-0000-0000-000000000000}"/>
          </ac:spMkLst>
        </pc:spChg>
        <pc:spChg chg="del">
          <ac:chgData name="nikesh bachina" userId="003457e0f0b1afdd" providerId="LiveId" clId="{D62EBF68-72F9-44BE-ADBB-0A3B94B0F2FA}" dt="2019-12-04T03:24:40.993" v="309"/>
          <ac:spMkLst>
            <pc:docMk/>
            <pc:sldMk cId="1760043038" sldId="290"/>
            <ac:spMk id="13" creationId="{46C2E80F-49A6-4372-B103-219D417A55ED}"/>
          </ac:spMkLst>
        </pc:spChg>
        <pc:spChg chg="add del">
          <ac:chgData name="nikesh bachina" userId="003457e0f0b1afdd" providerId="LiveId" clId="{D62EBF68-72F9-44BE-ADBB-0A3B94B0F2FA}" dt="2019-12-04T04:33:01.341" v="326" actId="26606"/>
          <ac:spMkLst>
            <pc:docMk/>
            <pc:sldMk cId="1760043038" sldId="290"/>
            <ac:spMk id="19" creationId="{17424F32-2789-4FF9-8E8A-1252284BF600}"/>
          </ac:spMkLst>
        </pc:spChg>
        <pc:spChg chg="add del">
          <ac:chgData name="nikesh bachina" userId="003457e0f0b1afdd" providerId="LiveId" clId="{D62EBF68-72F9-44BE-ADBB-0A3B94B0F2FA}" dt="2019-12-04T04:33:08.409" v="328" actId="26606"/>
          <ac:spMkLst>
            <pc:docMk/>
            <pc:sldMk cId="1760043038" sldId="290"/>
            <ac:spMk id="27" creationId="{17424F32-2789-4FF9-8E8A-1252284BF600}"/>
          </ac:spMkLst>
        </pc:spChg>
        <pc:spChg chg="add">
          <ac:chgData name="nikesh bachina" userId="003457e0f0b1afdd" providerId="LiveId" clId="{D62EBF68-72F9-44BE-ADBB-0A3B94B0F2FA}" dt="2019-12-04T04:33:08.505" v="329" actId="26606"/>
          <ac:spMkLst>
            <pc:docMk/>
            <pc:sldMk cId="1760043038" sldId="290"/>
            <ac:spMk id="32" creationId="{17424F32-2789-4FF9-8E8A-1252284BF600}"/>
          </ac:spMkLst>
        </pc:spChg>
        <pc:graphicFrameChg chg="mod modGraphic">
          <ac:chgData name="nikesh bachina" userId="003457e0f0b1afdd" providerId="LiveId" clId="{D62EBF68-72F9-44BE-ADBB-0A3B94B0F2FA}" dt="2019-12-04T04:33:08.505" v="329" actId="26606"/>
          <ac:graphicFrameMkLst>
            <pc:docMk/>
            <pc:sldMk cId="1760043038" sldId="290"/>
            <ac:graphicFrameMk id="14" creationId="{39616962-FDED-43F2-B7FD-E910D92B9286}"/>
          </ac:graphicFrameMkLst>
        </pc:graphicFrameChg>
        <pc:picChg chg="add del">
          <ac:chgData name="nikesh bachina" userId="003457e0f0b1afdd" providerId="LiveId" clId="{D62EBF68-72F9-44BE-ADBB-0A3B94B0F2FA}" dt="2019-12-04T04:33:01.341" v="326" actId="26606"/>
          <ac:picMkLst>
            <pc:docMk/>
            <pc:sldMk cId="1760043038" sldId="290"/>
            <ac:picMk id="21" creationId="{D708C46E-BB60-4B97-8327-D3A475C008E5}"/>
          </ac:picMkLst>
        </pc:picChg>
        <pc:picChg chg="add del">
          <ac:chgData name="nikesh bachina" userId="003457e0f0b1afdd" providerId="LiveId" clId="{D62EBF68-72F9-44BE-ADBB-0A3B94B0F2FA}" dt="2019-12-04T04:33:08.409" v="328" actId="26606"/>
          <ac:picMkLst>
            <pc:docMk/>
            <pc:sldMk cId="1760043038" sldId="290"/>
            <ac:picMk id="28" creationId="{D708C46E-BB60-4B97-8327-D3A475C008E5}"/>
          </ac:picMkLst>
        </pc:picChg>
        <pc:picChg chg="add">
          <ac:chgData name="nikesh bachina" userId="003457e0f0b1afdd" providerId="LiveId" clId="{D62EBF68-72F9-44BE-ADBB-0A3B94B0F2FA}" dt="2019-12-04T04:33:08.505" v="329" actId="26606"/>
          <ac:picMkLst>
            <pc:docMk/>
            <pc:sldMk cId="1760043038" sldId="290"/>
            <ac:picMk id="33" creationId="{D708C46E-BB60-4B97-8327-D3A475C008E5}"/>
          </ac:picMkLst>
        </pc:picChg>
        <pc:cxnChg chg="add del">
          <ac:chgData name="nikesh bachina" userId="003457e0f0b1afdd" providerId="LiveId" clId="{D62EBF68-72F9-44BE-ADBB-0A3B94B0F2FA}" dt="2019-12-04T04:33:01.341" v="326" actId="26606"/>
          <ac:cxnSpMkLst>
            <pc:docMk/>
            <pc:sldMk cId="1760043038" sldId="290"/>
            <ac:cxnSpMk id="23" creationId="{8042755C-F24C-4D08-8E4C-E646382C3634}"/>
          </ac:cxnSpMkLst>
        </pc:cxnChg>
        <pc:cxnChg chg="add del">
          <ac:chgData name="nikesh bachina" userId="003457e0f0b1afdd" providerId="LiveId" clId="{D62EBF68-72F9-44BE-ADBB-0A3B94B0F2FA}" dt="2019-12-04T04:33:01.341" v="326" actId="26606"/>
          <ac:cxnSpMkLst>
            <pc:docMk/>
            <pc:sldMk cId="1760043038" sldId="290"/>
            <ac:cxnSpMk id="25" creationId="{63E94A00-1A92-47F4-9E2D-E51DFF9016D4}"/>
          </ac:cxnSpMkLst>
        </pc:cxnChg>
        <pc:cxnChg chg="add del">
          <ac:chgData name="nikesh bachina" userId="003457e0f0b1afdd" providerId="LiveId" clId="{D62EBF68-72F9-44BE-ADBB-0A3B94B0F2FA}" dt="2019-12-04T04:33:08.409" v="328" actId="26606"/>
          <ac:cxnSpMkLst>
            <pc:docMk/>
            <pc:sldMk cId="1760043038" sldId="290"/>
            <ac:cxnSpMk id="29" creationId="{8042755C-F24C-4D08-8E4C-E646382C3634}"/>
          </ac:cxnSpMkLst>
        </pc:cxnChg>
        <pc:cxnChg chg="add del">
          <ac:chgData name="nikesh bachina" userId="003457e0f0b1afdd" providerId="LiveId" clId="{D62EBF68-72F9-44BE-ADBB-0A3B94B0F2FA}" dt="2019-12-04T04:33:08.409" v="328" actId="26606"/>
          <ac:cxnSpMkLst>
            <pc:docMk/>
            <pc:sldMk cId="1760043038" sldId="290"/>
            <ac:cxnSpMk id="30" creationId="{63E94A00-1A92-47F4-9E2D-E51DFF9016D4}"/>
          </ac:cxnSpMkLst>
        </pc:cxnChg>
        <pc:cxnChg chg="add">
          <ac:chgData name="nikesh bachina" userId="003457e0f0b1afdd" providerId="LiveId" clId="{D62EBF68-72F9-44BE-ADBB-0A3B94B0F2FA}" dt="2019-12-04T04:33:08.505" v="329" actId="26606"/>
          <ac:cxnSpMkLst>
            <pc:docMk/>
            <pc:sldMk cId="1760043038" sldId="290"/>
            <ac:cxnSpMk id="34" creationId="{8042755C-F24C-4D08-8E4C-E646382C3634}"/>
          </ac:cxnSpMkLst>
        </pc:cxnChg>
        <pc:cxnChg chg="add">
          <ac:chgData name="nikesh bachina" userId="003457e0f0b1afdd" providerId="LiveId" clId="{D62EBF68-72F9-44BE-ADBB-0A3B94B0F2FA}" dt="2019-12-04T04:33:08.505" v="329" actId="26606"/>
          <ac:cxnSpMkLst>
            <pc:docMk/>
            <pc:sldMk cId="1760043038" sldId="290"/>
            <ac:cxnSpMk id="35" creationId="{63E94A00-1A92-47F4-9E2D-E51DFF9016D4}"/>
          </ac:cxnSpMkLst>
        </pc:cxnChg>
      </pc:sldChg>
      <pc:sldChg chg="delSp modSp del delDesignElem">
        <pc:chgData name="nikesh bachina" userId="003457e0f0b1afdd" providerId="LiveId" clId="{D62EBF68-72F9-44BE-ADBB-0A3B94B0F2FA}" dt="2019-12-04T05:08:10.039" v="851" actId="2696"/>
        <pc:sldMkLst>
          <pc:docMk/>
          <pc:sldMk cId="2057823836" sldId="292"/>
        </pc:sldMkLst>
        <pc:spChg chg="mod">
          <ac:chgData name="nikesh bachina" userId="003457e0f0b1afdd" providerId="LiveId" clId="{D62EBF68-72F9-44BE-ADBB-0A3B94B0F2FA}" dt="2019-12-04T03:24:41.165" v="313" actId="27636"/>
          <ac:spMkLst>
            <pc:docMk/>
            <pc:sldMk cId="2057823836" sldId="292"/>
            <ac:spMk id="2" creationId="{00000000-0000-0000-0000-000000000000}"/>
          </ac:spMkLst>
        </pc:spChg>
        <pc:spChg chg="del">
          <ac:chgData name="nikesh bachina" userId="003457e0f0b1afdd" providerId="LiveId" clId="{D62EBF68-72F9-44BE-ADBB-0A3B94B0F2FA}" dt="2019-12-04T03:24:40.993" v="309"/>
          <ac:spMkLst>
            <pc:docMk/>
            <pc:sldMk cId="2057823836" sldId="292"/>
            <ac:spMk id="14" creationId="{F5493CFF-E43B-4B10-ACE1-C8A1246629EA}"/>
          </ac:spMkLst>
        </pc:spChg>
      </pc:sldChg>
      <pc:sldChg chg="delSp del delDesignElem">
        <pc:chgData name="nikesh bachina" userId="003457e0f0b1afdd" providerId="LiveId" clId="{D62EBF68-72F9-44BE-ADBB-0A3B94B0F2FA}" dt="2019-12-04T05:08:06.985" v="850" actId="2696"/>
        <pc:sldMkLst>
          <pc:docMk/>
          <pc:sldMk cId="4272929939" sldId="297"/>
        </pc:sldMkLst>
        <pc:spChg chg="del">
          <ac:chgData name="nikesh bachina" userId="003457e0f0b1afdd" providerId="LiveId" clId="{D62EBF68-72F9-44BE-ADBB-0A3B94B0F2FA}" dt="2019-12-04T03:24:40.993" v="309"/>
          <ac:spMkLst>
            <pc:docMk/>
            <pc:sldMk cId="4272929939" sldId="297"/>
            <ac:spMk id="10" creationId="{46C2E80F-49A6-4372-B103-219D417A55ED}"/>
          </ac:spMkLst>
        </pc:spChg>
      </pc:sldChg>
      <pc:sldChg chg="addSp delSp modSp add mod setBg delDesignElem">
        <pc:chgData name="nikesh bachina" userId="003457e0f0b1afdd" providerId="LiveId" clId="{D62EBF68-72F9-44BE-ADBB-0A3B94B0F2FA}" dt="2019-12-04T04:34:57.463" v="355" actId="20577"/>
        <pc:sldMkLst>
          <pc:docMk/>
          <pc:sldMk cId="3310158772" sldId="298"/>
        </pc:sldMkLst>
        <pc:spChg chg="mod">
          <ac:chgData name="nikesh bachina" userId="003457e0f0b1afdd" providerId="LiveId" clId="{D62EBF68-72F9-44BE-ADBB-0A3B94B0F2FA}" dt="2019-12-04T04:34:50.336" v="346" actId="26606"/>
          <ac:spMkLst>
            <pc:docMk/>
            <pc:sldMk cId="3310158772" sldId="298"/>
            <ac:spMk id="2" creationId="{F3CC74CB-78C5-4F22-816D-B5E8F6260AB5}"/>
          </ac:spMkLst>
        </pc:spChg>
        <pc:spChg chg="mod">
          <ac:chgData name="nikesh bachina" userId="003457e0f0b1afdd" providerId="LiveId" clId="{D62EBF68-72F9-44BE-ADBB-0A3B94B0F2FA}" dt="2019-12-04T04:34:57.463" v="355" actId="20577"/>
          <ac:spMkLst>
            <pc:docMk/>
            <pc:sldMk cId="3310158772" sldId="298"/>
            <ac:spMk id="3" creationId="{655C9EE6-E27D-40C5-BDA6-A1044141BDA9}"/>
          </ac:spMkLst>
        </pc:spChg>
        <pc:spChg chg="add del">
          <ac:chgData name="nikesh bachina" userId="003457e0f0b1afdd" providerId="LiveId" clId="{D62EBF68-72F9-44BE-ADBB-0A3B94B0F2FA}" dt="2019-12-04T04:34:25.154" v="335" actId="26606"/>
          <ac:spMkLst>
            <pc:docMk/>
            <pc:sldMk cId="3310158772" sldId="298"/>
            <ac:spMk id="12" creationId="{D0712110-0BC1-4B31-B3BB-63B44222E87F}"/>
          </ac:spMkLst>
        </pc:spChg>
        <pc:spChg chg="add del">
          <ac:chgData name="nikesh bachina" userId="003457e0f0b1afdd" providerId="LiveId" clId="{D62EBF68-72F9-44BE-ADBB-0A3B94B0F2FA}" dt="2019-12-04T04:34:25.154" v="335" actId="26606"/>
          <ac:spMkLst>
            <pc:docMk/>
            <pc:sldMk cId="3310158772" sldId="298"/>
            <ac:spMk id="14" creationId="{4466B5F3-C053-4580-B04A-1EF949888280}"/>
          </ac:spMkLst>
        </pc:spChg>
        <pc:spChg chg="add del">
          <ac:chgData name="nikesh bachina" userId="003457e0f0b1afdd" providerId="LiveId" clId="{D62EBF68-72F9-44BE-ADBB-0A3B94B0F2FA}" dt="2019-12-04T04:34:27.512" v="337" actId="26606"/>
          <ac:spMkLst>
            <pc:docMk/>
            <pc:sldMk cId="3310158772" sldId="298"/>
            <ac:spMk id="23" creationId="{0CABCAE3-64FC-4149-819F-2C1812824154}"/>
          </ac:spMkLst>
        </pc:spChg>
        <pc:spChg chg="add del">
          <ac:chgData name="nikesh bachina" userId="003457e0f0b1afdd" providerId="LiveId" clId="{D62EBF68-72F9-44BE-ADBB-0A3B94B0F2FA}" dt="2019-12-04T04:34:27.512" v="337" actId="26606"/>
          <ac:spMkLst>
            <pc:docMk/>
            <pc:sldMk cId="3310158772" sldId="298"/>
            <ac:spMk id="24" creationId="{EF2A81E1-BCBE-426B-8C09-33274E69409D}"/>
          </ac:spMkLst>
        </pc:spChg>
        <pc:spChg chg="add del">
          <ac:chgData name="nikesh bachina" userId="003457e0f0b1afdd" providerId="LiveId" clId="{D62EBF68-72F9-44BE-ADBB-0A3B94B0F2FA}" dt="2019-12-04T04:34:27.512" v="337" actId="26606"/>
          <ac:spMkLst>
            <pc:docMk/>
            <pc:sldMk cId="3310158772" sldId="298"/>
            <ac:spMk id="30" creationId="{35C3D674-3D59-4E93-80CA-0C0A9095E816}"/>
          </ac:spMkLst>
        </pc:spChg>
        <pc:spChg chg="add del">
          <ac:chgData name="nikesh bachina" userId="003457e0f0b1afdd" providerId="LiveId" clId="{D62EBF68-72F9-44BE-ADBB-0A3B94B0F2FA}" dt="2019-12-04T04:34:30.398" v="339" actId="26606"/>
          <ac:spMkLst>
            <pc:docMk/>
            <pc:sldMk cId="3310158772" sldId="298"/>
            <ac:spMk id="32" creationId="{8BC298DB-2D5C-40A1-9A78-6B4A12198A9B}"/>
          </ac:spMkLst>
        </pc:spChg>
        <pc:spChg chg="add del">
          <ac:chgData name="nikesh bachina" userId="003457e0f0b1afdd" providerId="LiveId" clId="{D62EBF68-72F9-44BE-ADBB-0A3B94B0F2FA}" dt="2019-12-04T04:34:30.398" v="339" actId="26606"/>
          <ac:spMkLst>
            <pc:docMk/>
            <pc:sldMk cId="3310158772" sldId="298"/>
            <ac:spMk id="33" creationId="{35C2355B-7CE9-4192-9142-A41CA0A0C08B}"/>
          </ac:spMkLst>
        </pc:spChg>
        <pc:spChg chg="add del">
          <ac:chgData name="nikesh bachina" userId="003457e0f0b1afdd" providerId="LiveId" clId="{D62EBF68-72F9-44BE-ADBB-0A3B94B0F2FA}" dt="2019-12-04T04:34:31.844" v="341" actId="26606"/>
          <ac:spMkLst>
            <pc:docMk/>
            <pc:sldMk cId="3310158772" sldId="298"/>
            <ac:spMk id="38" creationId="{0CABCAE3-64FC-4149-819F-2C1812824154}"/>
          </ac:spMkLst>
        </pc:spChg>
        <pc:spChg chg="add del">
          <ac:chgData name="nikesh bachina" userId="003457e0f0b1afdd" providerId="LiveId" clId="{D62EBF68-72F9-44BE-ADBB-0A3B94B0F2FA}" dt="2019-12-04T04:34:34.814" v="343" actId="26606"/>
          <ac:spMkLst>
            <pc:docMk/>
            <pc:sldMk cId="3310158772" sldId="298"/>
            <ac:spMk id="43" creationId="{0CABCAE3-64FC-4149-819F-2C1812824154}"/>
          </ac:spMkLst>
        </pc:spChg>
        <pc:spChg chg="add del">
          <ac:chgData name="nikesh bachina" userId="003457e0f0b1afdd" providerId="LiveId" clId="{D62EBF68-72F9-44BE-ADBB-0A3B94B0F2FA}" dt="2019-12-04T04:34:50.292" v="345" actId="26606"/>
          <ac:spMkLst>
            <pc:docMk/>
            <pc:sldMk cId="3310158772" sldId="298"/>
            <ac:spMk id="48" creationId="{D0712110-0BC1-4B31-B3BB-63B44222E87F}"/>
          </ac:spMkLst>
        </pc:spChg>
        <pc:spChg chg="add del">
          <ac:chgData name="nikesh bachina" userId="003457e0f0b1afdd" providerId="LiveId" clId="{D62EBF68-72F9-44BE-ADBB-0A3B94B0F2FA}" dt="2019-12-04T04:34:50.292" v="345" actId="26606"/>
          <ac:spMkLst>
            <pc:docMk/>
            <pc:sldMk cId="3310158772" sldId="298"/>
            <ac:spMk id="49" creationId="{4466B5F3-C053-4580-B04A-1EF949888280}"/>
          </ac:spMkLst>
        </pc:spChg>
        <pc:spChg chg="add">
          <ac:chgData name="nikesh bachina" userId="003457e0f0b1afdd" providerId="LiveId" clId="{D62EBF68-72F9-44BE-ADBB-0A3B94B0F2FA}" dt="2019-12-04T04:34:50.336" v="346" actId="26606"/>
          <ac:spMkLst>
            <pc:docMk/>
            <pc:sldMk cId="3310158772" sldId="298"/>
            <ac:spMk id="54" creationId="{8BC298DB-2D5C-40A1-9A78-6B4A12198A9B}"/>
          </ac:spMkLst>
        </pc:spChg>
        <pc:spChg chg="add">
          <ac:chgData name="nikesh bachina" userId="003457e0f0b1afdd" providerId="LiveId" clId="{D62EBF68-72F9-44BE-ADBB-0A3B94B0F2FA}" dt="2019-12-04T04:34:50.336" v="346" actId="26606"/>
          <ac:spMkLst>
            <pc:docMk/>
            <pc:sldMk cId="3310158772" sldId="298"/>
            <ac:spMk id="55" creationId="{35C2355B-7CE9-4192-9142-A41CA0A0C08B}"/>
          </ac:spMkLst>
        </pc:spChg>
        <pc:picChg chg="add mod">
          <ac:chgData name="nikesh bachina" userId="003457e0f0b1afdd" providerId="LiveId" clId="{D62EBF68-72F9-44BE-ADBB-0A3B94B0F2FA}" dt="2019-12-04T04:34:50.336" v="346" actId="26606"/>
          <ac:picMkLst>
            <pc:docMk/>
            <pc:sldMk cId="3310158772" sldId="298"/>
            <ac:picMk id="7" creationId="{D50F0FC7-8E6B-4206-9C09-14017297C0E7}"/>
          </ac:picMkLst>
        </pc:picChg>
        <pc:picChg chg="add del">
          <ac:chgData name="nikesh bachina" userId="003457e0f0b1afdd" providerId="LiveId" clId="{D62EBF68-72F9-44BE-ADBB-0A3B94B0F2FA}" dt="2019-12-04T03:24:40.993" v="309"/>
          <ac:picMkLst>
            <pc:docMk/>
            <pc:sldMk cId="3310158772" sldId="298"/>
            <ac:picMk id="9" creationId="{AC586A0C-3BD1-4693-8282-D3930A9F137C}"/>
          </ac:picMkLst>
        </pc:picChg>
        <pc:picChg chg="add del">
          <ac:chgData name="nikesh bachina" userId="003457e0f0b1afdd" providerId="LiveId" clId="{D62EBF68-72F9-44BE-ADBB-0A3B94B0F2FA}" dt="2019-12-04T04:34:25.154" v="335" actId="26606"/>
          <ac:picMkLst>
            <pc:docMk/>
            <pc:sldMk cId="3310158772" sldId="298"/>
            <ac:picMk id="18" creationId="{25CED634-E2D0-4AB7-96DD-816C9B52C5CF}"/>
          </ac:picMkLst>
        </pc:picChg>
        <pc:picChg chg="add del">
          <ac:chgData name="nikesh bachina" userId="003457e0f0b1afdd" providerId="LiveId" clId="{D62EBF68-72F9-44BE-ADBB-0A3B94B0F2FA}" dt="2019-12-04T04:34:27.512" v="337" actId="26606"/>
          <ac:picMkLst>
            <pc:docMk/>
            <pc:sldMk cId="3310158772" sldId="298"/>
            <ac:picMk id="25" creationId="{012FDCFE-9AD2-4D8A-8CBF-B3AA37EBF6DD}"/>
          </ac:picMkLst>
        </pc:picChg>
        <pc:picChg chg="add del">
          <ac:chgData name="nikesh bachina" userId="003457e0f0b1afdd" providerId="LiveId" clId="{D62EBF68-72F9-44BE-ADBB-0A3B94B0F2FA}" dt="2019-12-04T04:34:27.512" v="337" actId="26606"/>
          <ac:picMkLst>
            <pc:docMk/>
            <pc:sldMk cId="3310158772" sldId="298"/>
            <ac:picMk id="26" creationId="{39D1DDD4-5BB3-45BA-B9B3-06B62299AD79}"/>
          </ac:picMkLst>
        </pc:picChg>
        <pc:picChg chg="add del">
          <ac:chgData name="nikesh bachina" userId="003457e0f0b1afdd" providerId="LiveId" clId="{D62EBF68-72F9-44BE-ADBB-0A3B94B0F2FA}" dt="2019-12-04T04:34:30.398" v="339" actId="26606"/>
          <ac:picMkLst>
            <pc:docMk/>
            <pc:sldMk cId="3310158772" sldId="298"/>
            <ac:picMk id="35" creationId="{45CE2E7C-6AA3-4710-825D-4CDDF788C7BC}"/>
          </ac:picMkLst>
        </pc:picChg>
        <pc:picChg chg="add del">
          <ac:chgData name="nikesh bachina" userId="003457e0f0b1afdd" providerId="LiveId" clId="{D62EBF68-72F9-44BE-ADBB-0A3B94B0F2FA}" dt="2019-12-04T04:34:31.844" v="341" actId="26606"/>
          <ac:picMkLst>
            <pc:docMk/>
            <pc:sldMk cId="3310158772" sldId="298"/>
            <ac:picMk id="39" creationId="{012FDCFE-9AD2-4D8A-8CBF-B3AA37EBF6DD}"/>
          </ac:picMkLst>
        </pc:picChg>
        <pc:picChg chg="add del">
          <ac:chgData name="nikesh bachina" userId="003457e0f0b1afdd" providerId="LiveId" clId="{D62EBF68-72F9-44BE-ADBB-0A3B94B0F2FA}" dt="2019-12-04T04:34:34.814" v="343" actId="26606"/>
          <ac:picMkLst>
            <pc:docMk/>
            <pc:sldMk cId="3310158772" sldId="298"/>
            <ac:picMk id="44" creationId="{012FDCFE-9AD2-4D8A-8CBF-B3AA37EBF6DD}"/>
          </ac:picMkLst>
        </pc:picChg>
        <pc:picChg chg="add del">
          <ac:chgData name="nikesh bachina" userId="003457e0f0b1afdd" providerId="LiveId" clId="{D62EBF68-72F9-44BE-ADBB-0A3B94B0F2FA}" dt="2019-12-04T04:34:50.292" v="345" actId="26606"/>
          <ac:picMkLst>
            <pc:docMk/>
            <pc:sldMk cId="3310158772" sldId="298"/>
            <ac:picMk id="51" creationId="{25CED634-E2D0-4AB7-96DD-816C9B52C5CF}"/>
          </ac:picMkLst>
        </pc:picChg>
        <pc:picChg chg="add">
          <ac:chgData name="nikesh bachina" userId="003457e0f0b1afdd" providerId="LiveId" clId="{D62EBF68-72F9-44BE-ADBB-0A3B94B0F2FA}" dt="2019-12-04T04:34:50.336" v="346" actId="26606"/>
          <ac:picMkLst>
            <pc:docMk/>
            <pc:sldMk cId="3310158772" sldId="298"/>
            <ac:picMk id="57" creationId="{45CE2E7C-6AA3-4710-825D-4CDDF788C7BC}"/>
          </ac:picMkLst>
        </pc:picChg>
        <pc:cxnChg chg="add del">
          <ac:chgData name="nikesh bachina" userId="003457e0f0b1afdd" providerId="LiveId" clId="{D62EBF68-72F9-44BE-ADBB-0A3B94B0F2FA}" dt="2019-12-04T04:34:25.154" v="335" actId="26606"/>
          <ac:cxnSpMkLst>
            <pc:docMk/>
            <pc:sldMk cId="3310158772" sldId="298"/>
            <ac:cxnSpMk id="16" creationId="{FA6123F2-4B61-414F-A7E5-5B7828EACAE2}"/>
          </ac:cxnSpMkLst>
        </pc:cxnChg>
        <pc:cxnChg chg="add del">
          <ac:chgData name="nikesh bachina" userId="003457e0f0b1afdd" providerId="LiveId" clId="{D62EBF68-72F9-44BE-ADBB-0A3B94B0F2FA}" dt="2019-12-04T04:34:25.154" v="335" actId="26606"/>
          <ac:cxnSpMkLst>
            <pc:docMk/>
            <pc:sldMk cId="3310158772" sldId="298"/>
            <ac:cxnSpMk id="20" creationId="{FCDDCDFB-696D-4FDF-9B58-24F71B7C37BC}"/>
          </ac:cxnSpMkLst>
        </pc:cxnChg>
        <pc:cxnChg chg="add del">
          <ac:chgData name="nikesh bachina" userId="003457e0f0b1afdd" providerId="LiveId" clId="{D62EBF68-72F9-44BE-ADBB-0A3B94B0F2FA}" dt="2019-12-04T04:34:27.512" v="337" actId="26606"/>
          <ac:cxnSpMkLst>
            <pc:docMk/>
            <pc:sldMk cId="3310158772" sldId="298"/>
            <ac:cxnSpMk id="22" creationId="{C884B8F8-FDC9-498B-9960-5D7260AFCB03}"/>
          </ac:cxnSpMkLst>
        </pc:cxnChg>
        <pc:cxnChg chg="add del">
          <ac:chgData name="nikesh bachina" userId="003457e0f0b1afdd" providerId="LiveId" clId="{D62EBF68-72F9-44BE-ADBB-0A3B94B0F2FA}" dt="2019-12-04T04:34:27.512" v="337" actId="26606"/>
          <ac:cxnSpMkLst>
            <pc:docMk/>
            <pc:sldMk cId="3310158772" sldId="298"/>
            <ac:cxnSpMk id="27" creationId="{FBD463FC-4CA8-4FF4-85A3-AF9F4B98D210}"/>
          </ac:cxnSpMkLst>
        </pc:cxnChg>
        <pc:cxnChg chg="add del">
          <ac:chgData name="nikesh bachina" userId="003457e0f0b1afdd" providerId="LiveId" clId="{D62EBF68-72F9-44BE-ADBB-0A3B94B0F2FA}" dt="2019-12-04T04:34:27.512" v="337" actId="26606"/>
          <ac:cxnSpMkLst>
            <pc:docMk/>
            <pc:sldMk cId="3310158772" sldId="298"/>
            <ac:cxnSpMk id="28" creationId="{A24DAE64-2302-42EA-8239-F2F0775CA5AD}"/>
          </ac:cxnSpMkLst>
        </pc:cxnChg>
        <pc:cxnChg chg="add del">
          <ac:chgData name="nikesh bachina" userId="003457e0f0b1afdd" providerId="LiveId" clId="{D62EBF68-72F9-44BE-ADBB-0A3B94B0F2FA}" dt="2019-12-04T04:34:27.512" v="337" actId="26606"/>
          <ac:cxnSpMkLst>
            <pc:docMk/>
            <pc:sldMk cId="3310158772" sldId="298"/>
            <ac:cxnSpMk id="29" creationId="{A56012FD-74A8-4C91-B318-435CF2B71927}"/>
          </ac:cxnSpMkLst>
        </pc:cxnChg>
        <pc:cxnChg chg="add del">
          <ac:chgData name="nikesh bachina" userId="003457e0f0b1afdd" providerId="LiveId" clId="{D62EBF68-72F9-44BE-ADBB-0A3B94B0F2FA}" dt="2019-12-04T04:34:30.398" v="339" actId="26606"/>
          <ac:cxnSpMkLst>
            <pc:docMk/>
            <pc:sldMk cId="3310158772" sldId="298"/>
            <ac:cxnSpMk id="34" creationId="{06D05ED8-39E4-42F8-92CB-704C2BD0D215}"/>
          </ac:cxnSpMkLst>
        </pc:cxnChg>
        <pc:cxnChg chg="add del">
          <ac:chgData name="nikesh bachina" userId="003457e0f0b1afdd" providerId="LiveId" clId="{D62EBF68-72F9-44BE-ADBB-0A3B94B0F2FA}" dt="2019-12-04T04:34:30.398" v="339" actId="26606"/>
          <ac:cxnSpMkLst>
            <pc:docMk/>
            <pc:sldMk cId="3310158772" sldId="298"/>
            <ac:cxnSpMk id="36" creationId="{3256C6C3-0EDC-4651-AB37-9F26CFAA6C86}"/>
          </ac:cxnSpMkLst>
        </pc:cxnChg>
        <pc:cxnChg chg="add del">
          <ac:chgData name="nikesh bachina" userId="003457e0f0b1afdd" providerId="LiveId" clId="{D62EBF68-72F9-44BE-ADBB-0A3B94B0F2FA}" dt="2019-12-04T04:34:31.844" v="341" actId="26606"/>
          <ac:cxnSpMkLst>
            <pc:docMk/>
            <pc:sldMk cId="3310158772" sldId="298"/>
            <ac:cxnSpMk id="40" creationId="{FBD463FC-4CA8-4FF4-85A3-AF9F4B98D210}"/>
          </ac:cxnSpMkLst>
        </pc:cxnChg>
        <pc:cxnChg chg="add del">
          <ac:chgData name="nikesh bachina" userId="003457e0f0b1afdd" providerId="LiveId" clId="{D62EBF68-72F9-44BE-ADBB-0A3B94B0F2FA}" dt="2019-12-04T04:34:31.844" v="341" actId="26606"/>
          <ac:cxnSpMkLst>
            <pc:docMk/>
            <pc:sldMk cId="3310158772" sldId="298"/>
            <ac:cxnSpMk id="41" creationId="{A56012FD-74A8-4C91-B318-435CF2B71927}"/>
          </ac:cxnSpMkLst>
        </pc:cxnChg>
        <pc:cxnChg chg="add del">
          <ac:chgData name="nikesh bachina" userId="003457e0f0b1afdd" providerId="LiveId" clId="{D62EBF68-72F9-44BE-ADBB-0A3B94B0F2FA}" dt="2019-12-04T04:34:34.814" v="343" actId="26606"/>
          <ac:cxnSpMkLst>
            <pc:docMk/>
            <pc:sldMk cId="3310158772" sldId="298"/>
            <ac:cxnSpMk id="45" creationId="{FBD463FC-4CA8-4FF4-85A3-AF9F4B98D210}"/>
          </ac:cxnSpMkLst>
        </pc:cxnChg>
        <pc:cxnChg chg="add del">
          <ac:chgData name="nikesh bachina" userId="003457e0f0b1afdd" providerId="LiveId" clId="{D62EBF68-72F9-44BE-ADBB-0A3B94B0F2FA}" dt="2019-12-04T04:34:34.814" v="343" actId="26606"/>
          <ac:cxnSpMkLst>
            <pc:docMk/>
            <pc:sldMk cId="3310158772" sldId="298"/>
            <ac:cxnSpMk id="46" creationId="{A56012FD-74A8-4C91-B318-435CF2B71927}"/>
          </ac:cxnSpMkLst>
        </pc:cxnChg>
        <pc:cxnChg chg="add del">
          <ac:chgData name="nikesh bachina" userId="003457e0f0b1afdd" providerId="LiveId" clId="{D62EBF68-72F9-44BE-ADBB-0A3B94B0F2FA}" dt="2019-12-04T04:34:50.292" v="345" actId="26606"/>
          <ac:cxnSpMkLst>
            <pc:docMk/>
            <pc:sldMk cId="3310158772" sldId="298"/>
            <ac:cxnSpMk id="50" creationId="{FA6123F2-4B61-414F-A7E5-5B7828EACAE2}"/>
          </ac:cxnSpMkLst>
        </pc:cxnChg>
        <pc:cxnChg chg="add del">
          <ac:chgData name="nikesh bachina" userId="003457e0f0b1afdd" providerId="LiveId" clId="{D62EBF68-72F9-44BE-ADBB-0A3B94B0F2FA}" dt="2019-12-04T04:34:50.292" v="345" actId="26606"/>
          <ac:cxnSpMkLst>
            <pc:docMk/>
            <pc:sldMk cId="3310158772" sldId="298"/>
            <ac:cxnSpMk id="52" creationId="{FCDDCDFB-696D-4FDF-9B58-24F71B7C37BC}"/>
          </ac:cxnSpMkLst>
        </pc:cxnChg>
        <pc:cxnChg chg="add">
          <ac:chgData name="nikesh bachina" userId="003457e0f0b1afdd" providerId="LiveId" clId="{D62EBF68-72F9-44BE-ADBB-0A3B94B0F2FA}" dt="2019-12-04T04:34:50.336" v="346" actId="26606"/>
          <ac:cxnSpMkLst>
            <pc:docMk/>
            <pc:sldMk cId="3310158772" sldId="298"/>
            <ac:cxnSpMk id="56" creationId="{06D05ED8-39E4-42F8-92CB-704C2BD0D215}"/>
          </ac:cxnSpMkLst>
        </pc:cxnChg>
        <pc:cxnChg chg="add">
          <ac:chgData name="nikesh bachina" userId="003457e0f0b1afdd" providerId="LiveId" clId="{D62EBF68-72F9-44BE-ADBB-0A3B94B0F2FA}" dt="2019-12-04T04:34:50.336" v="346" actId="26606"/>
          <ac:cxnSpMkLst>
            <pc:docMk/>
            <pc:sldMk cId="3310158772" sldId="298"/>
            <ac:cxnSpMk id="58" creationId="{3256C6C3-0EDC-4651-AB37-9F26CFAA6C86}"/>
          </ac:cxnSpMkLst>
        </pc:cxnChg>
      </pc:sldChg>
      <pc:sldChg chg="modSp add">
        <pc:chgData name="nikesh bachina" userId="003457e0f0b1afdd" providerId="LiveId" clId="{D62EBF68-72F9-44BE-ADBB-0A3B94B0F2FA}" dt="2019-12-04T04:58:31.785" v="680" actId="27636"/>
        <pc:sldMkLst>
          <pc:docMk/>
          <pc:sldMk cId="2310275361" sldId="299"/>
        </pc:sldMkLst>
        <pc:spChg chg="mod">
          <ac:chgData name="nikesh bachina" userId="003457e0f0b1afdd" providerId="LiveId" clId="{D62EBF68-72F9-44BE-ADBB-0A3B94B0F2FA}" dt="2019-12-04T04:41:04.376" v="430" actId="20577"/>
          <ac:spMkLst>
            <pc:docMk/>
            <pc:sldMk cId="2310275361" sldId="299"/>
            <ac:spMk id="2" creationId="{9F5731AA-45E6-4CE6-931F-6E9137E9F288}"/>
          </ac:spMkLst>
        </pc:spChg>
        <pc:spChg chg="mod">
          <ac:chgData name="nikesh bachina" userId="003457e0f0b1afdd" providerId="LiveId" clId="{D62EBF68-72F9-44BE-ADBB-0A3B94B0F2FA}" dt="2019-12-04T04:58:31.785" v="680" actId="27636"/>
          <ac:spMkLst>
            <pc:docMk/>
            <pc:sldMk cId="2310275361" sldId="299"/>
            <ac:spMk id="3" creationId="{B6E83DC4-A7AA-4885-9351-1E76BA8CFC72}"/>
          </ac:spMkLst>
        </pc:spChg>
      </pc:sldChg>
      <pc:sldChg chg="addSp modSp add del mod setBg">
        <pc:chgData name="nikesh bachina" userId="003457e0f0b1afdd" providerId="LiveId" clId="{D62EBF68-72F9-44BE-ADBB-0A3B94B0F2FA}" dt="2019-12-04T04:40:48.522" v="409" actId="2696"/>
        <pc:sldMkLst>
          <pc:docMk/>
          <pc:sldMk cId="3059761211" sldId="299"/>
        </pc:sldMkLst>
        <pc:spChg chg="mod">
          <ac:chgData name="nikesh bachina" userId="003457e0f0b1afdd" providerId="LiveId" clId="{D62EBF68-72F9-44BE-ADBB-0A3B94B0F2FA}" dt="2019-12-04T04:40:38.953" v="408" actId="26606"/>
          <ac:spMkLst>
            <pc:docMk/>
            <pc:sldMk cId="3059761211" sldId="299"/>
            <ac:spMk id="2" creationId="{D1704336-58C6-4DA6-B53D-BDC0FA483F33}"/>
          </ac:spMkLst>
        </pc:spChg>
        <pc:spChg chg="add">
          <ac:chgData name="nikesh bachina" userId="003457e0f0b1afdd" providerId="LiveId" clId="{D62EBF68-72F9-44BE-ADBB-0A3B94B0F2FA}" dt="2019-12-04T04:40:38.953" v="408" actId="26606"/>
          <ac:spMkLst>
            <pc:docMk/>
            <pc:sldMk cId="3059761211" sldId="299"/>
            <ac:spMk id="7" creationId="{23522FE7-5A29-4EF6-B1EF-2CA55748A772}"/>
          </ac:spMkLst>
        </pc:spChg>
        <pc:spChg chg="add">
          <ac:chgData name="nikesh bachina" userId="003457e0f0b1afdd" providerId="LiveId" clId="{D62EBF68-72F9-44BE-ADBB-0A3B94B0F2FA}" dt="2019-12-04T04:40:38.953" v="408" actId="26606"/>
          <ac:spMkLst>
            <pc:docMk/>
            <pc:sldMk cId="3059761211" sldId="299"/>
            <ac:spMk id="15" creationId="{F8454B2E-D2DB-42C2-A224-BCEC47B86468}"/>
          </ac:spMkLst>
        </pc:spChg>
        <pc:spChg chg="add">
          <ac:chgData name="nikesh bachina" userId="003457e0f0b1afdd" providerId="LiveId" clId="{D62EBF68-72F9-44BE-ADBB-0A3B94B0F2FA}" dt="2019-12-04T04:40:38.953" v="408" actId="26606"/>
          <ac:spMkLst>
            <pc:docMk/>
            <pc:sldMk cId="3059761211" sldId="299"/>
            <ac:spMk id="17" creationId="{08B61146-1CF0-40E1-B66E-C22BD9207E37}"/>
          </ac:spMkLst>
        </pc:spChg>
        <pc:picChg chg="add">
          <ac:chgData name="nikesh bachina" userId="003457e0f0b1afdd" providerId="LiveId" clId="{D62EBF68-72F9-44BE-ADBB-0A3B94B0F2FA}" dt="2019-12-04T04:40:38.953" v="408" actId="26606"/>
          <ac:picMkLst>
            <pc:docMk/>
            <pc:sldMk cId="3059761211" sldId="299"/>
            <ac:picMk id="9" creationId="{C2192E09-EBC7-416C-B887-DFF915D7F43D}"/>
          </ac:picMkLst>
        </pc:picChg>
        <pc:picChg chg="add">
          <ac:chgData name="nikesh bachina" userId="003457e0f0b1afdd" providerId="LiveId" clId="{D62EBF68-72F9-44BE-ADBB-0A3B94B0F2FA}" dt="2019-12-04T04:40:38.953" v="408" actId="26606"/>
          <ac:picMkLst>
            <pc:docMk/>
            <pc:sldMk cId="3059761211" sldId="299"/>
            <ac:picMk id="21" creationId="{2F948680-1810-4961-805C-D0C28E7E93EE}"/>
          </ac:picMkLst>
        </pc:picChg>
        <pc:cxnChg chg="add">
          <ac:chgData name="nikesh bachina" userId="003457e0f0b1afdd" providerId="LiveId" clId="{D62EBF68-72F9-44BE-ADBB-0A3B94B0F2FA}" dt="2019-12-04T04:40:38.953" v="408" actId="26606"/>
          <ac:cxnSpMkLst>
            <pc:docMk/>
            <pc:sldMk cId="3059761211" sldId="299"/>
            <ac:cxnSpMk id="11" creationId="{2924498D-E084-44BE-A196-CFCE35564350}"/>
          </ac:cxnSpMkLst>
        </pc:cxnChg>
        <pc:cxnChg chg="add">
          <ac:chgData name="nikesh bachina" userId="003457e0f0b1afdd" providerId="LiveId" clId="{D62EBF68-72F9-44BE-ADBB-0A3B94B0F2FA}" dt="2019-12-04T04:40:38.953" v="408" actId="26606"/>
          <ac:cxnSpMkLst>
            <pc:docMk/>
            <pc:sldMk cId="3059761211" sldId="299"/>
            <ac:cxnSpMk id="13" creationId="{3BBC7667-C352-4842-9AFD-E5C16AD002F4}"/>
          </ac:cxnSpMkLst>
        </pc:cxnChg>
        <pc:cxnChg chg="add">
          <ac:chgData name="nikesh bachina" userId="003457e0f0b1afdd" providerId="LiveId" clId="{D62EBF68-72F9-44BE-ADBB-0A3B94B0F2FA}" dt="2019-12-04T04:40:38.953" v="408" actId="26606"/>
          <ac:cxnSpMkLst>
            <pc:docMk/>
            <pc:sldMk cId="3059761211" sldId="299"/>
            <ac:cxnSpMk id="19" creationId="{7AE5065C-30A9-480A-9E93-74CC1490293D}"/>
          </ac:cxnSpMkLst>
        </pc:cxnChg>
      </pc:sldChg>
      <pc:sldChg chg="modSp add">
        <pc:chgData name="nikesh bachina" userId="003457e0f0b1afdd" providerId="LiveId" clId="{D62EBF68-72F9-44BE-ADBB-0A3B94B0F2FA}" dt="2019-12-04T05:01:30.265" v="727" actId="20577"/>
        <pc:sldMkLst>
          <pc:docMk/>
          <pc:sldMk cId="3373145153" sldId="300"/>
        </pc:sldMkLst>
        <pc:spChg chg="mod">
          <ac:chgData name="nikesh bachina" userId="003457e0f0b1afdd" providerId="LiveId" clId="{D62EBF68-72F9-44BE-ADBB-0A3B94B0F2FA}" dt="2019-12-04T04:58:56.576" v="682"/>
          <ac:spMkLst>
            <pc:docMk/>
            <pc:sldMk cId="3373145153" sldId="300"/>
            <ac:spMk id="2" creationId="{97667597-E52B-46BE-AB68-A6FA26E73B88}"/>
          </ac:spMkLst>
        </pc:spChg>
        <pc:spChg chg="mod">
          <ac:chgData name="nikesh bachina" userId="003457e0f0b1afdd" providerId="LiveId" clId="{D62EBF68-72F9-44BE-ADBB-0A3B94B0F2FA}" dt="2019-12-04T05:01:30.265" v="727" actId="20577"/>
          <ac:spMkLst>
            <pc:docMk/>
            <pc:sldMk cId="3373145153" sldId="300"/>
            <ac:spMk id="3" creationId="{A8202A5B-C418-4743-ABC1-EC80F3DF5C0F}"/>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E28B5-68B9-4C36-85F0-B9EB8BFA5847}"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0D7EE96C-3C64-4AF3-A4A7-97BC577C8B52}">
      <dgm:prSet/>
      <dgm:spPr/>
      <dgm:t>
        <a:bodyPr/>
        <a:lstStyle/>
        <a:p>
          <a:r>
            <a:rPr lang="en-IN" dirty="0"/>
            <a:t>Data Set Information</a:t>
          </a:r>
          <a:endParaRPr lang="en-US" dirty="0"/>
        </a:p>
      </dgm:t>
    </dgm:pt>
    <dgm:pt modelId="{1D36B8D8-AC8D-412A-96B7-E8C7B9C94459}" type="parTrans" cxnId="{D37308CF-E64F-4307-921A-42FE43D7EE9A}">
      <dgm:prSet/>
      <dgm:spPr/>
      <dgm:t>
        <a:bodyPr/>
        <a:lstStyle/>
        <a:p>
          <a:endParaRPr lang="en-US"/>
        </a:p>
      </dgm:t>
    </dgm:pt>
    <dgm:pt modelId="{9AAD4C0B-5398-4793-9035-ADE80E50477B}" type="sibTrans" cxnId="{D37308CF-E64F-4307-921A-42FE43D7EE9A}">
      <dgm:prSet/>
      <dgm:spPr/>
      <dgm:t>
        <a:bodyPr/>
        <a:lstStyle/>
        <a:p>
          <a:endParaRPr lang="en-US"/>
        </a:p>
      </dgm:t>
    </dgm:pt>
    <dgm:pt modelId="{6F8734B4-0BAE-42B5-B972-C92785507254}">
      <dgm:prSet/>
      <dgm:spPr/>
      <dgm:t>
        <a:bodyPr/>
        <a:lstStyle/>
        <a:p>
          <a:r>
            <a:rPr lang="en-IN"/>
            <a:t>Project Goal</a:t>
          </a:r>
          <a:endParaRPr lang="en-US"/>
        </a:p>
      </dgm:t>
    </dgm:pt>
    <dgm:pt modelId="{805E615E-739C-47BD-AB46-7C342A3CD47C}" type="parTrans" cxnId="{C01A96DE-07CD-4B3B-A830-A1FED1C6A0E2}">
      <dgm:prSet/>
      <dgm:spPr/>
      <dgm:t>
        <a:bodyPr/>
        <a:lstStyle/>
        <a:p>
          <a:endParaRPr lang="en-US"/>
        </a:p>
      </dgm:t>
    </dgm:pt>
    <dgm:pt modelId="{FDB9979B-21F6-40E3-9292-0D1584D985AE}" type="sibTrans" cxnId="{C01A96DE-07CD-4B3B-A830-A1FED1C6A0E2}">
      <dgm:prSet/>
      <dgm:spPr/>
      <dgm:t>
        <a:bodyPr/>
        <a:lstStyle/>
        <a:p>
          <a:endParaRPr lang="en-US"/>
        </a:p>
      </dgm:t>
    </dgm:pt>
    <dgm:pt modelId="{A5B6590C-C86D-4343-AA86-7379292E0076}">
      <dgm:prSet/>
      <dgm:spPr/>
      <dgm:t>
        <a:bodyPr/>
        <a:lstStyle/>
        <a:p>
          <a:r>
            <a:rPr lang="en-IN"/>
            <a:t>Results of Decision tree using Holdout, Bagging and Random Forest models</a:t>
          </a:r>
          <a:endParaRPr lang="en-US"/>
        </a:p>
      </dgm:t>
    </dgm:pt>
    <dgm:pt modelId="{7972FB95-6306-481C-B34A-697A8BB233CD}" type="parTrans" cxnId="{692859C9-7E1C-494E-98BC-00D2BF4A26B8}">
      <dgm:prSet/>
      <dgm:spPr/>
      <dgm:t>
        <a:bodyPr/>
        <a:lstStyle/>
        <a:p>
          <a:endParaRPr lang="en-US"/>
        </a:p>
      </dgm:t>
    </dgm:pt>
    <dgm:pt modelId="{B804C4C3-2140-4713-86FB-3840A4DE9F03}" type="sibTrans" cxnId="{692859C9-7E1C-494E-98BC-00D2BF4A26B8}">
      <dgm:prSet/>
      <dgm:spPr/>
      <dgm:t>
        <a:bodyPr/>
        <a:lstStyle/>
        <a:p>
          <a:endParaRPr lang="en-US"/>
        </a:p>
      </dgm:t>
    </dgm:pt>
    <dgm:pt modelId="{AF70A3B3-1FC2-444A-A2E4-492EB29DDCD6}">
      <dgm:prSet/>
      <dgm:spPr/>
      <dgm:t>
        <a:bodyPr/>
        <a:lstStyle/>
        <a:p>
          <a:r>
            <a:rPr lang="en-IN" dirty="0"/>
            <a:t>Result of Naïve Bayer Classifier model</a:t>
          </a:r>
          <a:endParaRPr lang="en-US" dirty="0"/>
        </a:p>
      </dgm:t>
    </dgm:pt>
    <dgm:pt modelId="{346ECDE2-F88F-4674-93AF-10B01CA180D5}" type="parTrans" cxnId="{0746B691-0957-4232-827A-DF300ADE20A5}">
      <dgm:prSet/>
      <dgm:spPr/>
      <dgm:t>
        <a:bodyPr/>
        <a:lstStyle/>
        <a:p>
          <a:endParaRPr lang="en-US"/>
        </a:p>
      </dgm:t>
    </dgm:pt>
    <dgm:pt modelId="{A623F0FE-F57E-4859-8A3E-D40FB8B283CB}" type="sibTrans" cxnId="{0746B691-0957-4232-827A-DF300ADE20A5}">
      <dgm:prSet/>
      <dgm:spPr/>
      <dgm:t>
        <a:bodyPr/>
        <a:lstStyle/>
        <a:p>
          <a:endParaRPr lang="en-US"/>
        </a:p>
      </dgm:t>
    </dgm:pt>
    <dgm:pt modelId="{16B4AC81-97DE-4D18-A964-3439C1C359D3}">
      <dgm:prSet/>
      <dgm:spPr/>
      <dgm:t>
        <a:bodyPr/>
        <a:lstStyle/>
        <a:p>
          <a:r>
            <a:rPr lang="en-IN" dirty="0"/>
            <a:t>Results of Support Vector Machine using Linear, Radial and Polynomial kernels.</a:t>
          </a:r>
          <a:endParaRPr lang="en-US" dirty="0"/>
        </a:p>
      </dgm:t>
    </dgm:pt>
    <dgm:pt modelId="{3F805963-04AB-4B66-94FC-49E237CE5EBE}" type="parTrans" cxnId="{871605E2-00CF-4BB0-A66A-B9346EF8D35E}">
      <dgm:prSet/>
      <dgm:spPr/>
      <dgm:t>
        <a:bodyPr/>
        <a:lstStyle/>
        <a:p>
          <a:endParaRPr lang="en-US"/>
        </a:p>
      </dgm:t>
    </dgm:pt>
    <dgm:pt modelId="{745C7CA9-13D9-49A8-B067-2E3FA8CB838F}" type="sibTrans" cxnId="{871605E2-00CF-4BB0-A66A-B9346EF8D35E}">
      <dgm:prSet/>
      <dgm:spPr/>
      <dgm:t>
        <a:bodyPr/>
        <a:lstStyle/>
        <a:p>
          <a:endParaRPr lang="en-US"/>
        </a:p>
      </dgm:t>
    </dgm:pt>
    <dgm:pt modelId="{5ADD6D1D-1C41-4FD5-88E8-C5D1A0B1F001}">
      <dgm:prSet/>
      <dgm:spPr/>
      <dgm:t>
        <a:bodyPr/>
        <a:lstStyle/>
        <a:p>
          <a:r>
            <a:rPr lang="en-IN" dirty="0"/>
            <a:t>Model comparison and Conclusion.</a:t>
          </a:r>
        </a:p>
      </dgm:t>
    </dgm:pt>
    <dgm:pt modelId="{E3353B73-C8E8-420D-90C4-6C4C6E90966F}" type="parTrans" cxnId="{0E835A42-BF5C-403F-BC93-A4C05DE1E883}">
      <dgm:prSet/>
      <dgm:spPr/>
      <dgm:t>
        <a:bodyPr/>
        <a:lstStyle/>
        <a:p>
          <a:endParaRPr lang="en-US"/>
        </a:p>
      </dgm:t>
    </dgm:pt>
    <dgm:pt modelId="{ABBA6D04-70E3-4B4F-A00F-94953C327719}" type="sibTrans" cxnId="{0E835A42-BF5C-403F-BC93-A4C05DE1E883}">
      <dgm:prSet/>
      <dgm:spPr/>
      <dgm:t>
        <a:bodyPr/>
        <a:lstStyle/>
        <a:p>
          <a:endParaRPr lang="en-US"/>
        </a:p>
      </dgm:t>
    </dgm:pt>
    <dgm:pt modelId="{EBEB9F26-977E-46AA-9B4D-08A4AF1B808A}" type="pres">
      <dgm:prSet presAssocID="{644E28B5-68B9-4C36-85F0-B9EB8BFA5847}" presName="vert0" presStyleCnt="0">
        <dgm:presLayoutVars>
          <dgm:dir/>
          <dgm:animOne val="branch"/>
          <dgm:animLvl val="lvl"/>
        </dgm:presLayoutVars>
      </dgm:prSet>
      <dgm:spPr/>
    </dgm:pt>
    <dgm:pt modelId="{5BBC19F2-D26E-4FB1-B289-824F43F01DBA}" type="pres">
      <dgm:prSet presAssocID="{0D7EE96C-3C64-4AF3-A4A7-97BC577C8B52}" presName="thickLine" presStyleLbl="alignNode1" presStyleIdx="0" presStyleCnt="6"/>
      <dgm:spPr/>
    </dgm:pt>
    <dgm:pt modelId="{7C5F11B9-1158-4E14-8844-E904FAF5DA90}" type="pres">
      <dgm:prSet presAssocID="{0D7EE96C-3C64-4AF3-A4A7-97BC577C8B52}" presName="horz1" presStyleCnt="0"/>
      <dgm:spPr/>
    </dgm:pt>
    <dgm:pt modelId="{27B5D041-A6B7-49C3-8AE3-24F478A0897A}" type="pres">
      <dgm:prSet presAssocID="{0D7EE96C-3C64-4AF3-A4A7-97BC577C8B52}" presName="tx1" presStyleLbl="revTx" presStyleIdx="0" presStyleCnt="6"/>
      <dgm:spPr/>
    </dgm:pt>
    <dgm:pt modelId="{823FD274-825B-4751-84D5-777127B8581D}" type="pres">
      <dgm:prSet presAssocID="{0D7EE96C-3C64-4AF3-A4A7-97BC577C8B52}" presName="vert1" presStyleCnt="0"/>
      <dgm:spPr/>
    </dgm:pt>
    <dgm:pt modelId="{794E288B-F483-4C36-89D6-09D263F920F6}" type="pres">
      <dgm:prSet presAssocID="{6F8734B4-0BAE-42B5-B972-C92785507254}" presName="thickLine" presStyleLbl="alignNode1" presStyleIdx="1" presStyleCnt="6"/>
      <dgm:spPr/>
    </dgm:pt>
    <dgm:pt modelId="{53C62E68-9866-4C18-9084-D8939DC023FA}" type="pres">
      <dgm:prSet presAssocID="{6F8734B4-0BAE-42B5-B972-C92785507254}" presName="horz1" presStyleCnt="0"/>
      <dgm:spPr/>
    </dgm:pt>
    <dgm:pt modelId="{A8AD9620-9C2C-48E5-B51D-C20A0502ACDD}" type="pres">
      <dgm:prSet presAssocID="{6F8734B4-0BAE-42B5-B972-C92785507254}" presName="tx1" presStyleLbl="revTx" presStyleIdx="1" presStyleCnt="6"/>
      <dgm:spPr/>
    </dgm:pt>
    <dgm:pt modelId="{053FC259-82C0-497F-B543-6ACE28585169}" type="pres">
      <dgm:prSet presAssocID="{6F8734B4-0BAE-42B5-B972-C92785507254}" presName="vert1" presStyleCnt="0"/>
      <dgm:spPr/>
    </dgm:pt>
    <dgm:pt modelId="{8223D1F7-95D4-4B72-9F42-65559AD12580}" type="pres">
      <dgm:prSet presAssocID="{A5B6590C-C86D-4343-AA86-7379292E0076}" presName="thickLine" presStyleLbl="alignNode1" presStyleIdx="2" presStyleCnt="6"/>
      <dgm:spPr/>
    </dgm:pt>
    <dgm:pt modelId="{4AA93F46-157D-48F6-8569-653E293E0413}" type="pres">
      <dgm:prSet presAssocID="{A5B6590C-C86D-4343-AA86-7379292E0076}" presName="horz1" presStyleCnt="0"/>
      <dgm:spPr/>
    </dgm:pt>
    <dgm:pt modelId="{785A812E-94F0-4FC5-872A-43555F8F90D8}" type="pres">
      <dgm:prSet presAssocID="{A5B6590C-C86D-4343-AA86-7379292E0076}" presName="tx1" presStyleLbl="revTx" presStyleIdx="2" presStyleCnt="6"/>
      <dgm:spPr/>
    </dgm:pt>
    <dgm:pt modelId="{D489F3AA-4A3A-4B4E-B2DD-8966131E77FF}" type="pres">
      <dgm:prSet presAssocID="{A5B6590C-C86D-4343-AA86-7379292E0076}" presName="vert1" presStyleCnt="0"/>
      <dgm:spPr/>
    </dgm:pt>
    <dgm:pt modelId="{37774597-7023-4B1F-8242-4124D5A9200A}" type="pres">
      <dgm:prSet presAssocID="{AF70A3B3-1FC2-444A-A2E4-492EB29DDCD6}" presName="thickLine" presStyleLbl="alignNode1" presStyleIdx="3" presStyleCnt="6"/>
      <dgm:spPr/>
    </dgm:pt>
    <dgm:pt modelId="{EC0B2C8E-AEF8-426F-88E0-CCA3CCBC38D5}" type="pres">
      <dgm:prSet presAssocID="{AF70A3B3-1FC2-444A-A2E4-492EB29DDCD6}" presName="horz1" presStyleCnt="0"/>
      <dgm:spPr/>
    </dgm:pt>
    <dgm:pt modelId="{125354B1-4889-4765-B58D-0565F58DDF63}" type="pres">
      <dgm:prSet presAssocID="{AF70A3B3-1FC2-444A-A2E4-492EB29DDCD6}" presName="tx1" presStyleLbl="revTx" presStyleIdx="3" presStyleCnt="6"/>
      <dgm:spPr/>
    </dgm:pt>
    <dgm:pt modelId="{8AC2E03B-13A9-4A18-A89A-9404BE459924}" type="pres">
      <dgm:prSet presAssocID="{AF70A3B3-1FC2-444A-A2E4-492EB29DDCD6}" presName="vert1" presStyleCnt="0"/>
      <dgm:spPr/>
    </dgm:pt>
    <dgm:pt modelId="{90518BCE-7A36-4BDD-A1B8-1102A63395FA}" type="pres">
      <dgm:prSet presAssocID="{16B4AC81-97DE-4D18-A964-3439C1C359D3}" presName="thickLine" presStyleLbl="alignNode1" presStyleIdx="4" presStyleCnt="6"/>
      <dgm:spPr/>
    </dgm:pt>
    <dgm:pt modelId="{C135D779-C822-4A10-89B7-9DA8928155F8}" type="pres">
      <dgm:prSet presAssocID="{16B4AC81-97DE-4D18-A964-3439C1C359D3}" presName="horz1" presStyleCnt="0"/>
      <dgm:spPr/>
    </dgm:pt>
    <dgm:pt modelId="{3FA25271-B8AC-40B8-8E47-58C3E22F4A3F}" type="pres">
      <dgm:prSet presAssocID="{16B4AC81-97DE-4D18-A964-3439C1C359D3}" presName="tx1" presStyleLbl="revTx" presStyleIdx="4" presStyleCnt="6"/>
      <dgm:spPr/>
    </dgm:pt>
    <dgm:pt modelId="{15953508-B0A4-421D-AB4A-F31B49D39E32}" type="pres">
      <dgm:prSet presAssocID="{16B4AC81-97DE-4D18-A964-3439C1C359D3}" presName="vert1" presStyleCnt="0"/>
      <dgm:spPr/>
    </dgm:pt>
    <dgm:pt modelId="{9F12C1BC-C56F-45E5-98CB-E0A5A6C79A69}" type="pres">
      <dgm:prSet presAssocID="{5ADD6D1D-1C41-4FD5-88E8-C5D1A0B1F001}" presName="thickLine" presStyleLbl="alignNode1" presStyleIdx="5" presStyleCnt="6"/>
      <dgm:spPr/>
    </dgm:pt>
    <dgm:pt modelId="{6785B3AD-C2BE-4AB5-87D8-5D78EEFBD5A3}" type="pres">
      <dgm:prSet presAssocID="{5ADD6D1D-1C41-4FD5-88E8-C5D1A0B1F001}" presName="horz1" presStyleCnt="0"/>
      <dgm:spPr/>
    </dgm:pt>
    <dgm:pt modelId="{DB368570-1ABD-4101-92CB-70837A45FE97}" type="pres">
      <dgm:prSet presAssocID="{5ADD6D1D-1C41-4FD5-88E8-C5D1A0B1F001}" presName="tx1" presStyleLbl="revTx" presStyleIdx="5" presStyleCnt="6"/>
      <dgm:spPr/>
    </dgm:pt>
    <dgm:pt modelId="{2883F8FA-44F8-4923-89C1-2BFD27AFC1FD}" type="pres">
      <dgm:prSet presAssocID="{5ADD6D1D-1C41-4FD5-88E8-C5D1A0B1F001}" presName="vert1" presStyleCnt="0"/>
      <dgm:spPr/>
    </dgm:pt>
  </dgm:ptLst>
  <dgm:cxnLst>
    <dgm:cxn modelId="{A8D30132-C194-4929-8C4E-C10922F9726F}" type="presOf" srcId="{6F8734B4-0BAE-42B5-B972-C92785507254}" destId="{A8AD9620-9C2C-48E5-B51D-C20A0502ACDD}" srcOrd="0" destOrd="0" presId="urn:microsoft.com/office/officeart/2008/layout/LinedList"/>
    <dgm:cxn modelId="{4E662E5F-992E-4ABF-95DA-9E082EE3A1A5}" type="presOf" srcId="{16B4AC81-97DE-4D18-A964-3439C1C359D3}" destId="{3FA25271-B8AC-40B8-8E47-58C3E22F4A3F}" srcOrd="0" destOrd="0" presId="urn:microsoft.com/office/officeart/2008/layout/LinedList"/>
    <dgm:cxn modelId="{0E835A42-BF5C-403F-BC93-A4C05DE1E883}" srcId="{644E28B5-68B9-4C36-85F0-B9EB8BFA5847}" destId="{5ADD6D1D-1C41-4FD5-88E8-C5D1A0B1F001}" srcOrd="5" destOrd="0" parTransId="{E3353B73-C8E8-420D-90C4-6C4C6E90966F}" sibTransId="{ABBA6D04-70E3-4B4F-A00F-94953C327719}"/>
    <dgm:cxn modelId="{E05FB364-D7E8-4662-ADE5-E306D396670A}" type="presOf" srcId="{0D7EE96C-3C64-4AF3-A4A7-97BC577C8B52}" destId="{27B5D041-A6B7-49C3-8AE3-24F478A0897A}" srcOrd="0" destOrd="0" presId="urn:microsoft.com/office/officeart/2008/layout/LinedList"/>
    <dgm:cxn modelId="{89CC6F54-7486-47D7-9A64-A6225EFCA75D}" type="presOf" srcId="{644E28B5-68B9-4C36-85F0-B9EB8BFA5847}" destId="{EBEB9F26-977E-46AA-9B4D-08A4AF1B808A}" srcOrd="0" destOrd="0" presId="urn:microsoft.com/office/officeart/2008/layout/LinedList"/>
    <dgm:cxn modelId="{0746B691-0957-4232-827A-DF300ADE20A5}" srcId="{644E28B5-68B9-4C36-85F0-B9EB8BFA5847}" destId="{AF70A3B3-1FC2-444A-A2E4-492EB29DDCD6}" srcOrd="3" destOrd="0" parTransId="{346ECDE2-F88F-4674-93AF-10B01CA180D5}" sibTransId="{A623F0FE-F57E-4859-8A3E-D40FB8B283CB}"/>
    <dgm:cxn modelId="{1EA02392-4650-4982-A96B-84F62C3B04D5}" type="presOf" srcId="{5ADD6D1D-1C41-4FD5-88E8-C5D1A0B1F001}" destId="{DB368570-1ABD-4101-92CB-70837A45FE97}" srcOrd="0" destOrd="0" presId="urn:microsoft.com/office/officeart/2008/layout/LinedList"/>
    <dgm:cxn modelId="{7C40D8A9-36CC-4D67-AD6A-2A4284D35F2E}" type="presOf" srcId="{A5B6590C-C86D-4343-AA86-7379292E0076}" destId="{785A812E-94F0-4FC5-872A-43555F8F90D8}" srcOrd="0" destOrd="0" presId="urn:microsoft.com/office/officeart/2008/layout/LinedList"/>
    <dgm:cxn modelId="{692859C9-7E1C-494E-98BC-00D2BF4A26B8}" srcId="{644E28B5-68B9-4C36-85F0-B9EB8BFA5847}" destId="{A5B6590C-C86D-4343-AA86-7379292E0076}" srcOrd="2" destOrd="0" parTransId="{7972FB95-6306-481C-B34A-697A8BB233CD}" sibTransId="{B804C4C3-2140-4713-86FB-3840A4DE9F03}"/>
    <dgm:cxn modelId="{D37308CF-E64F-4307-921A-42FE43D7EE9A}" srcId="{644E28B5-68B9-4C36-85F0-B9EB8BFA5847}" destId="{0D7EE96C-3C64-4AF3-A4A7-97BC577C8B52}" srcOrd="0" destOrd="0" parTransId="{1D36B8D8-AC8D-412A-96B7-E8C7B9C94459}" sibTransId="{9AAD4C0B-5398-4793-9035-ADE80E50477B}"/>
    <dgm:cxn modelId="{C01A96DE-07CD-4B3B-A830-A1FED1C6A0E2}" srcId="{644E28B5-68B9-4C36-85F0-B9EB8BFA5847}" destId="{6F8734B4-0BAE-42B5-B972-C92785507254}" srcOrd="1" destOrd="0" parTransId="{805E615E-739C-47BD-AB46-7C342A3CD47C}" sibTransId="{FDB9979B-21F6-40E3-9292-0D1584D985AE}"/>
    <dgm:cxn modelId="{03E74FDF-0774-4AFC-8E11-10EE49F7E2A8}" type="presOf" srcId="{AF70A3B3-1FC2-444A-A2E4-492EB29DDCD6}" destId="{125354B1-4889-4765-B58D-0565F58DDF63}" srcOrd="0" destOrd="0" presId="urn:microsoft.com/office/officeart/2008/layout/LinedList"/>
    <dgm:cxn modelId="{871605E2-00CF-4BB0-A66A-B9346EF8D35E}" srcId="{644E28B5-68B9-4C36-85F0-B9EB8BFA5847}" destId="{16B4AC81-97DE-4D18-A964-3439C1C359D3}" srcOrd="4" destOrd="0" parTransId="{3F805963-04AB-4B66-94FC-49E237CE5EBE}" sibTransId="{745C7CA9-13D9-49A8-B067-2E3FA8CB838F}"/>
    <dgm:cxn modelId="{955CB178-0D77-47CB-B01F-4A79F1C5063E}" type="presParOf" srcId="{EBEB9F26-977E-46AA-9B4D-08A4AF1B808A}" destId="{5BBC19F2-D26E-4FB1-B289-824F43F01DBA}" srcOrd="0" destOrd="0" presId="urn:microsoft.com/office/officeart/2008/layout/LinedList"/>
    <dgm:cxn modelId="{79B7396B-C492-4EA8-ACCA-3F69485E4D52}" type="presParOf" srcId="{EBEB9F26-977E-46AA-9B4D-08A4AF1B808A}" destId="{7C5F11B9-1158-4E14-8844-E904FAF5DA90}" srcOrd="1" destOrd="0" presId="urn:microsoft.com/office/officeart/2008/layout/LinedList"/>
    <dgm:cxn modelId="{98B89AA7-A645-4679-BF41-CDB45F0A9D24}" type="presParOf" srcId="{7C5F11B9-1158-4E14-8844-E904FAF5DA90}" destId="{27B5D041-A6B7-49C3-8AE3-24F478A0897A}" srcOrd="0" destOrd="0" presId="urn:microsoft.com/office/officeart/2008/layout/LinedList"/>
    <dgm:cxn modelId="{0EB8AFD0-FCF3-4FDA-AF24-2CD3300300DF}" type="presParOf" srcId="{7C5F11B9-1158-4E14-8844-E904FAF5DA90}" destId="{823FD274-825B-4751-84D5-777127B8581D}" srcOrd="1" destOrd="0" presId="urn:microsoft.com/office/officeart/2008/layout/LinedList"/>
    <dgm:cxn modelId="{C9EA7683-7314-4FFD-B08D-670EE3D44B49}" type="presParOf" srcId="{EBEB9F26-977E-46AA-9B4D-08A4AF1B808A}" destId="{794E288B-F483-4C36-89D6-09D263F920F6}" srcOrd="2" destOrd="0" presId="urn:microsoft.com/office/officeart/2008/layout/LinedList"/>
    <dgm:cxn modelId="{B778CE7B-AD1A-400F-8BB9-8F7582F7E872}" type="presParOf" srcId="{EBEB9F26-977E-46AA-9B4D-08A4AF1B808A}" destId="{53C62E68-9866-4C18-9084-D8939DC023FA}" srcOrd="3" destOrd="0" presId="urn:microsoft.com/office/officeart/2008/layout/LinedList"/>
    <dgm:cxn modelId="{D82CD85E-1C85-40B3-9A49-F53A06860CF2}" type="presParOf" srcId="{53C62E68-9866-4C18-9084-D8939DC023FA}" destId="{A8AD9620-9C2C-48E5-B51D-C20A0502ACDD}" srcOrd="0" destOrd="0" presId="urn:microsoft.com/office/officeart/2008/layout/LinedList"/>
    <dgm:cxn modelId="{58154CB7-21CD-4531-9218-3BBC2605F9A6}" type="presParOf" srcId="{53C62E68-9866-4C18-9084-D8939DC023FA}" destId="{053FC259-82C0-497F-B543-6ACE28585169}" srcOrd="1" destOrd="0" presId="urn:microsoft.com/office/officeart/2008/layout/LinedList"/>
    <dgm:cxn modelId="{2456D83C-749A-46A5-9B37-EC9CCE64600C}" type="presParOf" srcId="{EBEB9F26-977E-46AA-9B4D-08A4AF1B808A}" destId="{8223D1F7-95D4-4B72-9F42-65559AD12580}" srcOrd="4" destOrd="0" presId="urn:microsoft.com/office/officeart/2008/layout/LinedList"/>
    <dgm:cxn modelId="{37BD2BDB-0558-4E0B-A7EC-D6101E3D1D2E}" type="presParOf" srcId="{EBEB9F26-977E-46AA-9B4D-08A4AF1B808A}" destId="{4AA93F46-157D-48F6-8569-653E293E0413}" srcOrd="5" destOrd="0" presId="urn:microsoft.com/office/officeart/2008/layout/LinedList"/>
    <dgm:cxn modelId="{C2945047-A2F9-4182-B196-5164E75B1C31}" type="presParOf" srcId="{4AA93F46-157D-48F6-8569-653E293E0413}" destId="{785A812E-94F0-4FC5-872A-43555F8F90D8}" srcOrd="0" destOrd="0" presId="urn:microsoft.com/office/officeart/2008/layout/LinedList"/>
    <dgm:cxn modelId="{10D3F511-7068-4A3E-AC57-CB8752252BCB}" type="presParOf" srcId="{4AA93F46-157D-48F6-8569-653E293E0413}" destId="{D489F3AA-4A3A-4B4E-B2DD-8966131E77FF}" srcOrd="1" destOrd="0" presId="urn:microsoft.com/office/officeart/2008/layout/LinedList"/>
    <dgm:cxn modelId="{2D000922-B6A1-4E1F-9FC7-39197758EDBD}" type="presParOf" srcId="{EBEB9F26-977E-46AA-9B4D-08A4AF1B808A}" destId="{37774597-7023-4B1F-8242-4124D5A9200A}" srcOrd="6" destOrd="0" presId="urn:microsoft.com/office/officeart/2008/layout/LinedList"/>
    <dgm:cxn modelId="{A3A9675A-EFA1-422C-BBFE-01450891FE80}" type="presParOf" srcId="{EBEB9F26-977E-46AA-9B4D-08A4AF1B808A}" destId="{EC0B2C8E-AEF8-426F-88E0-CCA3CCBC38D5}" srcOrd="7" destOrd="0" presId="urn:microsoft.com/office/officeart/2008/layout/LinedList"/>
    <dgm:cxn modelId="{ED68D97A-F8A6-428C-A116-294DDDAB1342}" type="presParOf" srcId="{EC0B2C8E-AEF8-426F-88E0-CCA3CCBC38D5}" destId="{125354B1-4889-4765-B58D-0565F58DDF63}" srcOrd="0" destOrd="0" presId="urn:microsoft.com/office/officeart/2008/layout/LinedList"/>
    <dgm:cxn modelId="{814FB8E2-F7D5-46FE-859C-A8E2E1ED799B}" type="presParOf" srcId="{EC0B2C8E-AEF8-426F-88E0-CCA3CCBC38D5}" destId="{8AC2E03B-13A9-4A18-A89A-9404BE459924}" srcOrd="1" destOrd="0" presId="urn:microsoft.com/office/officeart/2008/layout/LinedList"/>
    <dgm:cxn modelId="{82D0D370-CBFC-4791-AE7E-8A6B7DA6B470}" type="presParOf" srcId="{EBEB9F26-977E-46AA-9B4D-08A4AF1B808A}" destId="{90518BCE-7A36-4BDD-A1B8-1102A63395FA}" srcOrd="8" destOrd="0" presId="urn:microsoft.com/office/officeart/2008/layout/LinedList"/>
    <dgm:cxn modelId="{60111D83-7C94-4868-A724-3DFEC30629D5}" type="presParOf" srcId="{EBEB9F26-977E-46AA-9B4D-08A4AF1B808A}" destId="{C135D779-C822-4A10-89B7-9DA8928155F8}" srcOrd="9" destOrd="0" presId="urn:microsoft.com/office/officeart/2008/layout/LinedList"/>
    <dgm:cxn modelId="{DD27C4CA-8D30-4EDB-AD24-7032AEE69372}" type="presParOf" srcId="{C135D779-C822-4A10-89B7-9DA8928155F8}" destId="{3FA25271-B8AC-40B8-8E47-58C3E22F4A3F}" srcOrd="0" destOrd="0" presId="urn:microsoft.com/office/officeart/2008/layout/LinedList"/>
    <dgm:cxn modelId="{E6B51DE2-E192-4357-9C9E-25333473C24B}" type="presParOf" srcId="{C135D779-C822-4A10-89B7-9DA8928155F8}" destId="{15953508-B0A4-421D-AB4A-F31B49D39E32}" srcOrd="1" destOrd="0" presId="urn:microsoft.com/office/officeart/2008/layout/LinedList"/>
    <dgm:cxn modelId="{0C57FF69-FCA0-48D0-B33F-26FA5E9E5D59}" type="presParOf" srcId="{EBEB9F26-977E-46AA-9B4D-08A4AF1B808A}" destId="{9F12C1BC-C56F-45E5-98CB-E0A5A6C79A69}" srcOrd="10" destOrd="0" presId="urn:microsoft.com/office/officeart/2008/layout/LinedList"/>
    <dgm:cxn modelId="{53E54183-1C3D-4A1A-9B8C-D180A2EAF8E2}" type="presParOf" srcId="{EBEB9F26-977E-46AA-9B4D-08A4AF1B808A}" destId="{6785B3AD-C2BE-4AB5-87D8-5D78EEFBD5A3}" srcOrd="11" destOrd="0" presId="urn:microsoft.com/office/officeart/2008/layout/LinedList"/>
    <dgm:cxn modelId="{7B6D5BCA-185A-49AE-B25A-C6E046AB3706}" type="presParOf" srcId="{6785B3AD-C2BE-4AB5-87D8-5D78EEFBD5A3}" destId="{DB368570-1ABD-4101-92CB-70837A45FE97}" srcOrd="0" destOrd="0" presId="urn:microsoft.com/office/officeart/2008/layout/LinedList"/>
    <dgm:cxn modelId="{3C393098-014B-499A-B8F8-3ED759FFC45E}" type="presParOf" srcId="{6785B3AD-C2BE-4AB5-87D8-5D78EEFBD5A3}" destId="{2883F8FA-44F8-4923-89C1-2BFD27AFC1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61FC2-7830-4D83-923A-4D9EB290926C}"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2714ADB6-04EB-469E-9AA0-E840180FF03E}">
      <dgm:prSet/>
      <dgm:spPr/>
      <dgm:t>
        <a:bodyPr/>
        <a:lstStyle/>
        <a:p>
          <a:r>
            <a:rPr lang="en-IN"/>
            <a:t>It is data mining task of predicting value of a categorical or numerical variable ( target or class).</a:t>
          </a:r>
          <a:endParaRPr lang="en-US"/>
        </a:p>
      </dgm:t>
    </dgm:pt>
    <dgm:pt modelId="{3C3F928F-A659-4D03-9C6F-A1C5D1FD2FF1}" type="parTrans" cxnId="{4ADF9032-FBD1-408C-BCA0-65E6DE7C392F}">
      <dgm:prSet/>
      <dgm:spPr/>
      <dgm:t>
        <a:bodyPr/>
        <a:lstStyle/>
        <a:p>
          <a:endParaRPr lang="en-US"/>
        </a:p>
      </dgm:t>
    </dgm:pt>
    <dgm:pt modelId="{10682FE4-A367-43DC-AB1F-33844E454D3D}" type="sibTrans" cxnId="{4ADF9032-FBD1-408C-BCA0-65E6DE7C392F}">
      <dgm:prSet/>
      <dgm:spPr/>
      <dgm:t>
        <a:bodyPr/>
        <a:lstStyle/>
        <a:p>
          <a:endParaRPr lang="en-US"/>
        </a:p>
      </dgm:t>
    </dgm:pt>
    <dgm:pt modelId="{04FE0951-2433-43E3-8FE6-5A210D7A19B8}">
      <dgm:prSet/>
      <dgm:spPr/>
      <dgm:t>
        <a:bodyPr/>
        <a:lstStyle/>
        <a:p>
          <a:r>
            <a:rPr lang="en-IN"/>
            <a:t>This is done by building a model based on one or more numerical / categorical variables.</a:t>
          </a:r>
          <a:endParaRPr lang="en-US"/>
        </a:p>
      </dgm:t>
    </dgm:pt>
    <dgm:pt modelId="{1F244CF4-A34D-48C4-B23C-C55B3F45EB1B}" type="parTrans" cxnId="{067B1C9F-77B4-4499-8599-ECCE1C758BA4}">
      <dgm:prSet/>
      <dgm:spPr/>
      <dgm:t>
        <a:bodyPr/>
        <a:lstStyle/>
        <a:p>
          <a:endParaRPr lang="en-US"/>
        </a:p>
      </dgm:t>
    </dgm:pt>
    <dgm:pt modelId="{E6EE4AB8-0F50-41C3-B29E-77E774EC17F3}" type="sibTrans" cxnId="{067B1C9F-77B4-4499-8599-ECCE1C758BA4}">
      <dgm:prSet/>
      <dgm:spPr/>
      <dgm:t>
        <a:bodyPr/>
        <a:lstStyle/>
        <a:p>
          <a:endParaRPr lang="en-US"/>
        </a:p>
      </dgm:t>
    </dgm:pt>
    <dgm:pt modelId="{BD14DDC1-BCA2-4F4E-9127-0E1D5ABE3B6A}">
      <dgm:prSet/>
      <dgm:spPr/>
      <dgm:t>
        <a:bodyPr/>
        <a:lstStyle/>
        <a:p>
          <a:r>
            <a:rPr lang="en-IN"/>
            <a:t>Classification Techniques :</a:t>
          </a:r>
          <a:endParaRPr lang="en-US"/>
        </a:p>
      </dgm:t>
    </dgm:pt>
    <dgm:pt modelId="{35630A2A-D4FA-4B8F-9CF8-9C1DF96F8714}" type="parTrans" cxnId="{E25CFC54-EA7F-4057-979F-8D6539FF4D96}">
      <dgm:prSet/>
      <dgm:spPr/>
      <dgm:t>
        <a:bodyPr/>
        <a:lstStyle/>
        <a:p>
          <a:endParaRPr lang="en-US"/>
        </a:p>
      </dgm:t>
    </dgm:pt>
    <dgm:pt modelId="{B1F379BB-372E-4121-AB30-E1C01109C30F}" type="sibTrans" cxnId="{E25CFC54-EA7F-4057-979F-8D6539FF4D96}">
      <dgm:prSet/>
      <dgm:spPr/>
      <dgm:t>
        <a:bodyPr/>
        <a:lstStyle/>
        <a:p>
          <a:endParaRPr lang="en-US"/>
        </a:p>
      </dgm:t>
    </dgm:pt>
    <dgm:pt modelId="{499A58D5-CF88-4F4F-A249-287DD17E6B17}">
      <dgm:prSet/>
      <dgm:spPr/>
      <dgm:t>
        <a:bodyPr/>
        <a:lstStyle/>
        <a:p>
          <a:r>
            <a:rPr lang="en-IN"/>
            <a:t>Decision Tree</a:t>
          </a:r>
          <a:endParaRPr lang="en-US"/>
        </a:p>
      </dgm:t>
    </dgm:pt>
    <dgm:pt modelId="{6124E55E-1894-446E-9936-F18326D35CDD}" type="parTrans" cxnId="{AC89E8CC-36DA-4F9D-866E-3A9FBC931FB2}">
      <dgm:prSet/>
      <dgm:spPr/>
      <dgm:t>
        <a:bodyPr/>
        <a:lstStyle/>
        <a:p>
          <a:endParaRPr lang="en-US"/>
        </a:p>
      </dgm:t>
    </dgm:pt>
    <dgm:pt modelId="{AE3C3FC7-A155-40D0-ADE8-28967FE2D298}" type="sibTrans" cxnId="{AC89E8CC-36DA-4F9D-866E-3A9FBC931FB2}">
      <dgm:prSet/>
      <dgm:spPr/>
      <dgm:t>
        <a:bodyPr/>
        <a:lstStyle/>
        <a:p>
          <a:endParaRPr lang="en-US"/>
        </a:p>
      </dgm:t>
    </dgm:pt>
    <dgm:pt modelId="{595F48F3-8147-41B6-8F8A-E9F1B074F19A}">
      <dgm:prSet/>
      <dgm:spPr/>
      <dgm:t>
        <a:bodyPr/>
        <a:lstStyle/>
        <a:p>
          <a:r>
            <a:rPr lang="en-IN"/>
            <a:t>Naïve Bayer</a:t>
          </a:r>
          <a:endParaRPr lang="en-US"/>
        </a:p>
      </dgm:t>
    </dgm:pt>
    <dgm:pt modelId="{DA6AF9C6-351D-437A-97FB-CA63231C1D66}" type="parTrans" cxnId="{E129EF48-7CB1-4E28-BAB1-F128499447D6}">
      <dgm:prSet/>
      <dgm:spPr/>
      <dgm:t>
        <a:bodyPr/>
        <a:lstStyle/>
        <a:p>
          <a:endParaRPr lang="en-US"/>
        </a:p>
      </dgm:t>
    </dgm:pt>
    <dgm:pt modelId="{CE7677F7-3368-49B6-9F7C-DACC9DCD77DA}" type="sibTrans" cxnId="{E129EF48-7CB1-4E28-BAB1-F128499447D6}">
      <dgm:prSet/>
      <dgm:spPr/>
      <dgm:t>
        <a:bodyPr/>
        <a:lstStyle/>
        <a:p>
          <a:endParaRPr lang="en-US"/>
        </a:p>
      </dgm:t>
    </dgm:pt>
    <dgm:pt modelId="{B5696260-8C9B-4972-83C8-9EB4DC97F228}">
      <dgm:prSet/>
      <dgm:spPr/>
      <dgm:t>
        <a:bodyPr/>
        <a:lstStyle/>
        <a:p>
          <a:r>
            <a:rPr lang="en-IN"/>
            <a:t>Support Vector Machine</a:t>
          </a:r>
          <a:endParaRPr lang="en-US"/>
        </a:p>
      </dgm:t>
    </dgm:pt>
    <dgm:pt modelId="{6179826D-5A32-4F6C-BE69-0A1EC42942F5}" type="parTrans" cxnId="{E0ED0E66-C042-4C25-B48B-5067DDA3EB09}">
      <dgm:prSet/>
      <dgm:spPr/>
      <dgm:t>
        <a:bodyPr/>
        <a:lstStyle/>
        <a:p>
          <a:endParaRPr lang="en-US"/>
        </a:p>
      </dgm:t>
    </dgm:pt>
    <dgm:pt modelId="{FF465E12-3342-44BD-A66F-896C884875BA}" type="sibTrans" cxnId="{E0ED0E66-C042-4C25-B48B-5067DDA3EB09}">
      <dgm:prSet/>
      <dgm:spPr/>
      <dgm:t>
        <a:bodyPr/>
        <a:lstStyle/>
        <a:p>
          <a:endParaRPr lang="en-US"/>
        </a:p>
      </dgm:t>
    </dgm:pt>
    <dgm:pt modelId="{6F1B44AB-9F25-495E-93CB-FADC59597D83}" type="pres">
      <dgm:prSet presAssocID="{62361FC2-7830-4D83-923A-4D9EB290926C}" presName="root" presStyleCnt="0">
        <dgm:presLayoutVars>
          <dgm:dir/>
          <dgm:resizeHandles val="exact"/>
        </dgm:presLayoutVars>
      </dgm:prSet>
      <dgm:spPr/>
    </dgm:pt>
    <dgm:pt modelId="{65D6E1AA-C89B-472D-B650-92E478609013}" type="pres">
      <dgm:prSet presAssocID="{2714ADB6-04EB-469E-9AA0-E840180FF03E}" presName="compNode" presStyleCnt="0"/>
      <dgm:spPr/>
    </dgm:pt>
    <dgm:pt modelId="{72E208E6-5DCC-4421-BDD8-89573E21CBC1}" type="pres">
      <dgm:prSet presAssocID="{2714ADB6-04EB-469E-9AA0-E840180FF03E}" presName="bgRect" presStyleLbl="bgShp" presStyleIdx="0" presStyleCnt="6"/>
      <dgm:spPr/>
    </dgm:pt>
    <dgm:pt modelId="{3BA5CEF4-25CA-4B5D-8591-1A78E0CF6314}" type="pres">
      <dgm:prSet presAssocID="{2714ADB6-04EB-469E-9AA0-E840180FF0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8C0367EB-AF54-4D8B-89E8-3A3A00C978B2}" type="pres">
      <dgm:prSet presAssocID="{2714ADB6-04EB-469E-9AA0-E840180FF03E}" presName="spaceRect" presStyleCnt="0"/>
      <dgm:spPr/>
    </dgm:pt>
    <dgm:pt modelId="{371C77C6-6707-4782-926F-0271B4B11212}" type="pres">
      <dgm:prSet presAssocID="{2714ADB6-04EB-469E-9AA0-E840180FF03E}" presName="parTx" presStyleLbl="revTx" presStyleIdx="0" presStyleCnt="6">
        <dgm:presLayoutVars>
          <dgm:chMax val="0"/>
          <dgm:chPref val="0"/>
        </dgm:presLayoutVars>
      </dgm:prSet>
      <dgm:spPr/>
    </dgm:pt>
    <dgm:pt modelId="{FBA44ADB-54B3-4474-AAA6-E528D526854A}" type="pres">
      <dgm:prSet presAssocID="{10682FE4-A367-43DC-AB1F-33844E454D3D}" presName="sibTrans" presStyleCnt="0"/>
      <dgm:spPr/>
    </dgm:pt>
    <dgm:pt modelId="{6A916DE4-4778-49BC-A198-C2981550D434}" type="pres">
      <dgm:prSet presAssocID="{04FE0951-2433-43E3-8FE6-5A210D7A19B8}" presName="compNode" presStyleCnt="0"/>
      <dgm:spPr/>
    </dgm:pt>
    <dgm:pt modelId="{8B1CC10B-FE95-4DF6-ABC3-675B715F6F0F}" type="pres">
      <dgm:prSet presAssocID="{04FE0951-2433-43E3-8FE6-5A210D7A19B8}" presName="bgRect" presStyleLbl="bgShp" presStyleIdx="1" presStyleCnt="6"/>
      <dgm:spPr/>
    </dgm:pt>
    <dgm:pt modelId="{0062BE1B-5D4C-4528-99A8-A5B44BC24D4B}" type="pres">
      <dgm:prSet presAssocID="{04FE0951-2433-43E3-8FE6-5A210D7A19B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5273DA2-C4F2-47B8-AC99-9F2B5F2DC36E}" type="pres">
      <dgm:prSet presAssocID="{04FE0951-2433-43E3-8FE6-5A210D7A19B8}" presName="spaceRect" presStyleCnt="0"/>
      <dgm:spPr/>
    </dgm:pt>
    <dgm:pt modelId="{ACE15E00-8A95-4DDE-BD60-300F6AD94459}" type="pres">
      <dgm:prSet presAssocID="{04FE0951-2433-43E3-8FE6-5A210D7A19B8}" presName="parTx" presStyleLbl="revTx" presStyleIdx="1" presStyleCnt="6">
        <dgm:presLayoutVars>
          <dgm:chMax val="0"/>
          <dgm:chPref val="0"/>
        </dgm:presLayoutVars>
      </dgm:prSet>
      <dgm:spPr/>
    </dgm:pt>
    <dgm:pt modelId="{A35739AC-246C-476F-9513-0C55F2A98F40}" type="pres">
      <dgm:prSet presAssocID="{E6EE4AB8-0F50-41C3-B29E-77E774EC17F3}" presName="sibTrans" presStyleCnt="0"/>
      <dgm:spPr/>
    </dgm:pt>
    <dgm:pt modelId="{F6501D72-6A0B-4B86-AD61-A2F0290F158F}" type="pres">
      <dgm:prSet presAssocID="{BD14DDC1-BCA2-4F4E-9127-0E1D5ABE3B6A}" presName="compNode" presStyleCnt="0"/>
      <dgm:spPr/>
    </dgm:pt>
    <dgm:pt modelId="{C020A062-4732-4723-9010-4DCFAF935E23}" type="pres">
      <dgm:prSet presAssocID="{BD14DDC1-BCA2-4F4E-9127-0E1D5ABE3B6A}" presName="bgRect" presStyleLbl="bgShp" presStyleIdx="2" presStyleCnt="6"/>
      <dgm:spPr/>
    </dgm:pt>
    <dgm:pt modelId="{A67F76D1-DDAB-4ECF-B1E8-083FF222FB8D}" type="pres">
      <dgm:prSet presAssocID="{BD14DDC1-BCA2-4F4E-9127-0E1D5ABE3B6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stomer review RTL"/>
        </a:ext>
      </dgm:extLst>
    </dgm:pt>
    <dgm:pt modelId="{8B1E1BE2-502F-44D4-8E1C-9E304E43DF3F}" type="pres">
      <dgm:prSet presAssocID="{BD14DDC1-BCA2-4F4E-9127-0E1D5ABE3B6A}" presName="spaceRect" presStyleCnt="0"/>
      <dgm:spPr/>
    </dgm:pt>
    <dgm:pt modelId="{9186CABD-87E8-4A8D-B61B-C4FC45B7503E}" type="pres">
      <dgm:prSet presAssocID="{BD14DDC1-BCA2-4F4E-9127-0E1D5ABE3B6A}" presName="parTx" presStyleLbl="revTx" presStyleIdx="2" presStyleCnt="6">
        <dgm:presLayoutVars>
          <dgm:chMax val="0"/>
          <dgm:chPref val="0"/>
        </dgm:presLayoutVars>
      </dgm:prSet>
      <dgm:spPr/>
    </dgm:pt>
    <dgm:pt modelId="{25A03538-452E-41B8-A12B-4FF34E18327D}" type="pres">
      <dgm:prSet presAssocID="{B1F379BB-372E-4121-AB30-E1C01109C30F}" presName="sibTrans" presStyleCnt="0"/>
      <dgm:spPr/>
    </dgm:pt>
    <dgm:pt modelId="{00AB5DEA-8C47-46C5-BFAB-3AC7D18A5880}" type="pres">
      <dgm:prSet presAssocID="{499A58D5-CF88-4F4F-A249-287DD17E6B17}" presName="compNode" presStyleCnt="0"/>
      <dgm:spPr/>
    </dgm:pt>
    <dgm:pt modelId="{362177D8-9434-4984-B6DA-D3B1774E9ED3}" type="pres">
      <dgm:prSet presAssocID="{499A58D5-CF88-4F4F-A249-287DD17E6B17}" presName="bgRect" presStyleLbl="bgShp" presStyleIdx="3" presStyleCnt="6"/>
      <dgm:spPr/>
    </dgm:pt>
    <dgm:pt modelId="{42A62173-55F4-4E6D-9B21-2C6CCEE4BC56}" type="pres">
      <dgm:prSet presAssocID="{499A58D5-CF88-4F4F-A249-287DD17E6B17}"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rest scene"/>
        </a:ext>
      </dgm:extLst>
    </dgm:pt>
    <dgm:pt modelId="{7D7C7CE2-2CED-42D1-B38B-C314FFCA8378}" type="pres">
      <dgm:prSet presAssocID="{499A58D5-CF88-4F4F-A249-287DD17E6B17}" presName="spaceRect" presStyleCnt="0"/>
      <dgm:spPr/>
    </dgm:pt>
    <dgm:pt modelId="{83F12CF3-1A5A-4520-9AB9-112FDC9F2325}" type="pres">
      <dgm:prSet presAssocID="{499A58D5-CF88-4F4F-A249-287DD17E6B17}" presName="parTx" presStyleLbl="revTx" presStyleIdx="3" presStyleCnt="6">
        <dgm:presLayoutVars>
          <dgm:chMax val="0"/>
          <dgm:chPref val="0"/>
        </dgm:presLayoutVars>
      </dgm:prSet>
      <dgm:spPr/>
    </dgm:pt>
    <dgm:pt modelId="{C5D2B29E-8E9F-4F76-B82F-01DC221BE440}" type="pres">
      <dgm:prSet presAssocID="{AE3C3FC7-A155-40D0-ADE8-28967FE2D298}" presName="sibTrans" presStyleCnt="0"/>
      <dgm:spPr/>
    </dgm:pt>
    <dgm:pt modelId="{3DC0F741-CC02-4BF6-A00C-4F379F35F383}" type="pres">
      <dgm:prSet presAssocID="{595F48F3-8147-41B6-8F8A-E9F1B074F19A}" presName="compNode" presStyleCnt="0"/>
      <dgm:spPr/>
    </dgm:pt>
    <dgm:pt modelId="{932F4641-66CB-41DA-9FA5-FC1A09F9836B}" type="pres">
      <dgm:prSet presAssocID="{595F48F3-8147-41B6-8F8A-E9F1B074F19A}" presName="bgRect" presStyleLbl="bgShp" presStyleIdx="4" presStyleCnt="6"/>
      <dgm:spPr/>
    </dgm:pt>
    <dgm:pt modelId="{28E8412F-0B85-4A2F-9B52-12429FAA2E1F}" type="pres">
      <dgm:prSet presAssocID="{595F48F3-8147-41B6-8F8A-E9F1B074F19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User"/>
        </a:ext>
      </dgm:extLst>
    </dgm:pt>
    <dgm:pt modelId="{A1776CA3-A573-4F62-9329-C97C818886A0}" type="pres">
      <dgm:prSet presAssocID="{595F48F3-8147-41B6-8F8A-E9F1B074F19A}" presName="spaceRect" presStyleCnt="0"/>
      <dgm:spPr/>
    </dgm:pt>
    <dgm:pt modelId="{78A15FFF-5F15-4F83-B782-DFD9B513E1A4}" type="pres">
      <dgm:prSet presAssocID="{595F48F3-8147-41B6-8F8A-E9F1B074F19A}" presName="parTx" presStyleLbl="revTx" presStyleIdx="4" presStyleCnt="6">
        <dgm:presLayoutVars>
          <dgm:chMax val="0"/>
          <dgm:chPref val="0"/>
        </dgm:presLayoutVars>
      </dgm:prSet>
      <dgm:spPr/>
    </dgm:pt>
    <dgm:pt modelId="{61315A96-8DC4-45FA-B3CB-7C73F47C6C02}" type="pres">
      <dgm:prSet presAssocID="{CE7677F7-3368-49B6-9F7C-DACC9DCD77DA}" presName="sibTrans" presStyleCnt="0"/>
      <dgm:spPr/>
    </dgm:pt>
    <dgm:pt modelId="{A92585CB-6427-479A-97A3-41F10FC18DC2}" type="pres">
      <dgm:prSet presAssocID="{B5696260-8C9B-4972-83C8-9EB4DC97F228}" presName="compNode" presStyleCnt="0"/>
      <dgm:spPr/>
    </dgm:pt>
    <dgm:pt modelId="{4EFF1DDC-1011-462F-BF13-FA749011F4D0}" type="pres">
      <dgm:prSet presAssocID="{B5696260-8C9B-4972-83C8-9EB4DC97F228}" presName="bgRect" presStyleLbl="bgShp" presStyleIdx="5" presStyleCnt="6"/>
      <dgm:spPr/>
    </dgm:pt>
    <dgm:pt modelId="{0BCC9BA3-CCC5-43A5-9F2B-E4786C37F041}" type="pres">
      <dgm:prSet presAssocID="{B5696260-8C9B-4972-83C8-9EB4DC97F228}" presName="iconRect" presStyleLbl="node1" presStyleIdx="5" presStyleCnt="6" custScaleY="65034"/>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t="-27000" b="-27000"/>
          </a:stretch>
        </a:blipFill>
        <a:ln>
          <a:noFill/>
        </a:ln>
      </dgm:spPr>
      <dgm:extLst>
        <a:ext uri="{E40237B7-FDA0-4F09-8148-C483321AD2D9}">
          <dgm14:cNvPr xmlns:dgm14="http://schemas.microsoft.com/office/drawing/2010/diagram" id="0" name="" descr="Computer"/>
        </a:ext>
      </dgm:extLst>
    </dgm:pt>
    <dgm:pt modelId="{84374A87-C0C9-4B1B-91AA-B8176B112EAC}" type="pres">
      <dgm:prSet presAssocID="{B5696260-8C9B-4972-83C8-9EB4DC97F228}" presName="spaceRect" presStyleCnt="0"/>
      <dgm:spPr/>
    </dgm:pt>
    <dgm:pt modelId="{9FE17DF8-EEE1-41B6-BB9F-162AD154CFA1}" type="pres">
      <dgm:prSet presAssocID="{B5696260-8C9B-4972-83C8-9EB4DC97F228}" presName="parTx" presStyleLbl="revTx" presStyleIdx="5" presStyleCnt="6">
        <dgm:presLayoutVars>
          <dgm:chMax val="0"/>
          <dgm:chPref val="0"/>
        </dgm:presLayoutVars>
      </dgm:prSet>
      <dgm:spPr/>
    </dgm:pt>
  </dgm:ptLst>
  <dgm:cxnLst>
    <dgm:cxn modelId="{01D36322-A144-4F58-9C40-6655A5D09ED4}" type="presOf" srcId="{B5696260-8C9B-4972-83C8-9EB4DC97F228}" destId="{9FE17DF8-EEE1-41B6-BB9F-162AD154CFA1}" srcOrd="0" destOrd="0" presId="urn:microsoft.com/office/officeart/2018/2/layout/IconVerticalSolidList"/>
    <dgm:cxn modelId="{83B68226-3604-4938-B3A3-354254656692}" type="presOf" srcId="{499A58D5-CF88-4F4F-A249-287DD17E6B17}" destId="{83F12CF3-1A5A-4520-9AB9-112FDC9F2325}" srcOrd="0" destOrd="0" presId="urn:microsoft.com/office/officeart/2018/2/layout/IconVerticalSolidList"/>
    <dgm:cxn modelId="{4ADF9032-FBD1-408C-BCA0-65E6DE7C392F}" srcId="{62361FC2-7830-4D83-923A-4D9EB290926C}" destId="{2714ADB6-04EB-469E-9AA0-E840180FF03E}" srcOrd="0" destOrd="0" parTransId="{3C3F928F-A659-4D03-9C6F-A1C5D1FD2FF1}" sibTransId="{10682FE4-A367-43DC-AB1F-33844E454D3D}"/>
    <dgm:cxn modelId="{E48ACC3C-96BA-4DB6-91F0-CED69BDD60F4}" type="presOf" srcId="{595F48F3-8147-41B6-8F8A-E9F1B074F19A}" destId="{78A15FFF-5F15-4F83-B782-DFD9B513E1A4}" srcOrd="0" destOrd="0" presId="urn:microsoft.com/office/officeart/2018/2/layout/IconVerticalSolidList"/>
    <dgm:cxn modelId="{1A2D7E64-8634-417F-97CF-36B9858A3F88}" type="presOf" srcId="{2714ADB6-04EB-469E-9AA0-E840180FF03E}" destId="{371C77C6-6707-4782-926F-0271B4B11212}" srcOrd="0" destOrd="0" presId="urn:microsoft.com/office/officeart/2018/2/layout/IconVerticalSolidList"/>
    <dgm:cxn modelId="{E0ED0E66-C042-4C25-B48B-5067DDA3EB09}" srcId="{62361FC2-7830-4D83-923A-4D9EB290926C}" destId="{B5696260-8C9B-4972-83C8-9EB4DC97F228}" srcOrd="5" destOrd="0" parTransId="{6179826D-5A32-4F6C-BE69-0A1EC42942F5}" sibTransId="{FF465E12-3342-44BD-A66F-896C884875BA}"/>
    <dgm:cxn modelId="{E129EF48-7CB1-4E28-BAB1-F128499447D6}" srcId="{62361FC2-7830-4D83-923A-4D9EB290926C}" destId="{595F48F3-8147-41B6-8F8A-E9F1B074F19A}" srcOrd="4" destOrd="0" parTransId="{DA6AF9C6-351D-437A-97FB-CA63231C1D66}" sibTransId="{CE7677F7-3368-49B6-9F7C-DACC9DCD77DA}"/>
    <dgm:cxn modelId="{E25CFC54-EA7F-4057-979F-8D6539FF4D96}" srcId="{62361FC2-7830-4D83-923A-4D9EB290926C}" destId="{BD14DDC1-BCA2-4F4E-9127-0E1D5ABE3B6A}" srcOrd="2" destOrd="0" parTransId="{35630A2A-D4FA-4B8F-9CF8-9C1DF96F8714}" sibTransId="{B1F379BB-372E-4121-AB30-E1C01109C30F}"/>
    <dgm:cxn modelId="{67D49794-2B15-439F-A2C2-FF212FD9657B}" type="presOf" srcId="{62361FC2-7830-4D83-923A-4D9EB290926C}" destId="{6F1B44AB-9F25-495E-93CB-FADC59597D83}" srcOrd="0" destOrd="0" presId="urn:microsoft.com/office/officeart/2018/2/layout/IconVerticalSolidList"/>
    <dgm:cxn modelId="{DD93E399-DEEA-49F6-865F-067F5AF1FC08}" type="presOf" srcId="{04FE0951-2433-43E3-8FE6-5A210D7A19B8}" destId="{ACE15E00-8A95-4DDE-BD60-300F6AD94459}" srcOrd="0" destOrd="0" presId="urn:microsoft.com/office/officeart/2018/2/layout/IconVerticalSolidList"/>
    <dgm:cxn modelId="{067B1C9F-77B4-4499-8599-ECCE1C758BA4}" srcId="{62361FC2-7830-4D83-923A-4D9EB290926C}" destId="{04FE0951-2433-43E3-8FE6-5A210D7A19B8}" srcOrd="1" destOrd="0" parTransId="{1F244CF4-A34D-48C4-B23C-C55B3F45EB1B}" sibTransId="{E6EE4AB8-0F50-41C3-B29E-77E774EC17F3}"/>
    <dgm:cxn modelId="{AC89E8CC-36DA-4F9D-866E-3A9FBC931FB2}" srcId="{62361FC2-7830-4D83-923A-4D9EB290926C}" destId="{499A58D5-CF88-4F4F-A249-287DD17E6B17}" srcOrd="3" destOrd="0" parTransId="{6124E55E-1894-446E-9936-F18326D35CDD}" sibTransId="{AE3C3FC7-A155-40D0-ADE8-28967FE2D298}"/>
    <dgm:cxn modelId="{5032E9FD-6A03-44E8-B0A0-D70592AF3156}" type="presOf" srcId="{BD14DDC1-BCA2-4F4E-9127-0E1D5ABE3B6A}" destId="{9186CABD-87E8-4A8D-B61B-C4FC45B7503E}" srcOrd="0" destOrd="0" presId="urn:microsoft.com/office/officeart/2018/2/layout/IconVerticalSolidList"/>
    <dgm:cxn modelId="{4BDD7CCF-023E-4F55-85BC-673B70B92D48}" type="presParOf" srcId="{6F1B44AB-9F25-495E-93CB-FADC59597D83}" destId="{65D6E1AA-C89B-472D-B650-92E478609013}" srcOrd="0" destOrd="0" presId="urn:microsoft.com/office/officeart/2018/2/layout/IconVerticalSolidList"/>
    <dgm:cxn modelId="{3403305F-B371-48B6-B97B-F410EF0F8CD2}" type="presParOf" srcId="{65D6E1AA-C89B-472D-B650-92E478609013}" destId="{72E208E6-5DCC-4421-BDD8-89573E21CBC1}" srcOrd="0" destOrd="0" presId="urn:microsoft.com/office/officeart/2018/2/layout/IconVerticalSolidList"/>
    <dgm:cxn modelId="{6EDD59BD-F558-42DC-A3F5-218D83A2020A}" type="presParOf" srcId="{65D6E1AA-C89B-472D-B650-92E478609013}" destId="{3BA5CEF4-25CA-4B5D-8591-1A78E0CF6314}" srcOrd="1" destOrd="0" presId="urn:microsoft.com/office/officeart/2018/2/layout/IconVerticalSolidList"/>
    <dgm:cxn modelId="{CDE79912-E9EB-4750-93FE-CD1A2408CC0F}" type="presParOf" srcId="{65D6E1AA-C89B-472D-B650-92E478609013}" destId="{8C0367EB-AF54-4D8B-89E8-3A3A00C978B2}" srcOrd="2" destOrd="0" presId="urn:microsoft.com/office/officeart/2018/2/layout/IconVerticalSolidList"/>
    <dgm:cxn modelId="{9141090D-AFA1-4D7D-A1A7-43242BCB30B7}" type="presParOf" srcId="{65D6E1AA-C89B-472D-B650-92E478609013}" destId="{371C77C6-6707-4782-926F-0271B4B11212}" srcOrd="3" destOrd="0" presId="urn:microsoft.com/office/officeart/2018/2/layout/IconVerticalSolidList"/>
    <dgm:cxn modelId="{D2639CD2-CE76-43F6-800A-57A8EE492BFB}" type="presParOf" srcId="{6F1B44AB-9F25-495E-93CB-FADC59597D83}" destId="{FBA44ADB-54B3-4474-AAA6-E528D526854A}" srcOrd="1" destOrd="0" presId="urn:microsoft.com/office/officeart/2018/2/layout/IconVerticalSolidList"/>
    <dgm:cxn modelId="{030C465C-4F17-4BDC-B9C3-107491D4B94A}" type="presParOf" srcId="{6F1B44AB-9F25-495E-93CB-FADC59597D83}" destId="{6A916DE4-4778-49BC-A198-C2981550D434}" srcOrd="2" destOrd="0" presId="urn:microsoft.com/office/officeart/2018/2/layout/IconVerticalSolidList"/>
    <dgm:cxn modelId="{92064D37-05B7-4BA6-80FC-C7F7E6109265}" type="presParOf" srcId="{6A916DE4-4778-49BC-A198-C2981550D434}" destId="{8B1CC10B-FE95-4DF6-ABC3-675B715F6F0F}" srcOrd="0" destOrd="0" presId="urn:microsoft.com/office/officeart/2018/2/layout/IconVerticalSolidList"/>
    <dgm:cxn modelId="{848B3461-83CA-41AD-A1A6-1A8D8AAAA5DC}" type="presParOf" srcId="{6A916DE4-4778-49BC-A198-C2981550D434}" destId="{0062BE1B-5D4C-4528-99A8-A5B44BC24D4B}" srcOrd="1" destOrd="0" presId="urn:microsoft.com/office/officeart/2018/2/layout/IconVerticalSolidList"/>
    <dgm:cxn modelId="{FACE625C-F8E3-4BC7-880A-401CF777D035}" type="presParOf" srcId="{6A916DE4-4778-49BC-A198-C2981550D434}" destId="{F5273DA2-C4F2-47B8-AC99-9F2B5F2DC36E}" srcOrd="2" destOrd="0" presId="urn:microsoft.com/office/officeart/2018/2/layout/IconVerticalSolidList"/>
    <dgm:cxn modelId="{D2FC866C-71A7-4018-BBE1-88D5B3441D2A}" type="presParOf" srcId="{6A916DE4-4778-49BC-A198-C2981550D434}" destId="{ACE15E00-8A95-4DDE-BD60-300F6AD94459}" srcOrd="3" destOrd="0" presId="urn:microsoft.com/office/officeart/2018/2/layout/IconVerticalSolidList"/>
    <dgm:cxn modelId="{1D2BCDBE-3438-4505-BD08-E13E527F5B8C}" type="presParOf" srcId="{6F1B44AB-9F25-495E-93CB-FADC59597D83}" destId="{A35739AC-246C-476F-9513-0C55F2A98F40}" srcOrd="3" destOrd="0" presId="urn:microsoft.com/office/officeart/2018/2/layout/IconVerticalSolidList"/>
    <dgm:cxn modelId="{69D7F3F8-82AD-4758-ACC3-CC0642091819}" type="presParOf" srcId="{6F1B44AB-9F25-495E-93CB-FADC59597D83}" destId="{F6501D72-6A0B-4B86-AD61-A2F0290F158F}" srcOrd="4" destOrd="0" presId="urn:microsoft.com/office/officeart/2018/2/layout/IconVerticalSolidList"/>
    <dgm:cxn modelId="{FE159662-305E-430F-8065-46AB1DD51975}" type="presParOf" srcId="{F6501D72-6A0B-4B86-AD61-A2F0290F158F}" destId="{C020A062-4732-4723-9010-4DCFAF935E23}" srcOrd="0" destOrd="0" presId="urn:microsoft.com/office/officeart/2018/2/layout/IconVerticalSolidList"/>
    <dgm:cxn modelId="{3E2489BC-AFD4-448B-8BB5-54AE3EF5035D}" type="presParOf" srcId="{F6501D72-6A0B-4B86-AD61-A2F0290F158F}" destId="{A67F76D1-DDAB-4ECF-B1E8-083FF222FB8D}" srcOrd="1" destOrd="0" presId="urn:microsoft.com/office/officeart/2018/2/layout/IconVerticalSolidList"/>
    <dgm:cxn modelId="{7A4F0507-A963-4CE0-AE3F-BC59EA99FB76}" type="presParOf" srcId="{F6501D72-6A0B-4B86-AD61-A2F0290F158F}" destId="{8B1E1BE2-502F-44D4-8E1C-9E304E43DF3F}" srcOrd="2" destOrd="0" presId="urn:microsoft.com/office/officeart/2018/2/layout/IconVerticalSolidList"/>
    <dgm:cxn modelId="{F7B16CE3-639A-4922-8255-ECC84B7063A9}" type="presParOf" srcId="{F6501D72-6A0B-4B86-AD61-A2F0290F158F}" destId="{9186CABD-87E8-4A8D-B61B-C4FC45B7503E}" srcOrd="3" destOrd="0" presId="urn:microsoft.com/office/officeart/2018/2/layout/IconVerticalSolidList"/>
    <dgm:cxn modelId="{433DDFEF-EF9C-4267-9223-6A583EC6C0E8}" type="presParOf" srcId="{6F1B44AB-9F25-495E-93CB-FADC59597D83}" destId="{25A03538-452E-41B8-A12B-4FF34E18327D}" srcOrd="5" destOrd="0" presId="urn:microsoft.com/office/officeart/2018/2/layout/IconVerticalSolidList"/>
    <dgm:cxn modelId="{9C9C8062-167C-4B73-A1AE-555118BAE7A1}" type="presParOf" srcId="{6F1B44AB-9F25-495E-93CB-FADC59597D83}" destId="{00AB5DEA-8C47-46C5-BFAB-3AC7D18A5880}" srcOrd="6" destOrd="0" presId="urn:microsoft.com/office/officeart/2018/2/layout/IconVerticalSolidList"/>
    <dgm:cxn modelId="{5E4C19FB-DBE5-43D0-BF6E-8586002F2E3D}" type="presParOf" srcId="{00AB5DEA-8C47-46C5-BFAB-3AC7D18A5880}" destId="{362177D8-9434-4984-B6DA-D3B1774E9ED3}" srcOrd="0" destOrd="0" presId="urn:microsoft.com/office/officeart/2018/2/layout/IconVerticalSolidList"/>
    <dgm:cxn modelId="{6A183031-8ACC-4A91-A38E-A767E81061EA}" type="presParOf" srcId="{00AB5DEA-8C47-46C5-BFAB-3AC7D18A5880}" destId="{42A62173-55F4-4E6D-9B21-2C6CCEE4BC56}" srcOrd="1" destOrd="0" presId="urn:microsoft.com/office/officeart/2018/2/layout/IconVerticalSolidList"/>
    <dgm:cxn modelId="{77E8DA19-3AEA-4A6C-AAB4-B74FF0C036AD}" type="presParOf" srcId="{00AB5DEA-8C47-46C5-BFAB-3AC7D18A5880}" destId="{7D7C7CE2-2CED-42D1-B38B-C314FFCA8378}" srcOrd="2" destOrd="0" presId="urn:microsoft.com/office/officeart/2018/2/layout/IconVerticalSolidList"/>
    <dgm:cxn modelId="{024D78AD-8967-47EC-9CBA-1CDFAFF450A0}" type="presParOf" srcId="{00AB5DEA-8C47-46C5-BFAB-3AC7D18A5880}" destId="{83F12CF3-1A5A-4520-9AB9-112FDC9F2325}" srcOrd="3" destOrd="0" presId="urn:microsoft.com/office/officeart/2018/2/layout/IconVerticalSolidList"/>
    <dgm:cxn modelId="{9738FD95-41C5-40D1-9F20-6B7074979174}" type="presParOf" srcId="{6F1B44AB-9F25-495E-93CB-FADC59597D83}" destId="{C5D2B29E-8E9F-4F76-B82F-01DC221BE440}" srcOrd="7" destOrd="0" presId="urn:microsoft.com/office/officeart/2018/2/layout/IconVerticalSolidList"/>
    <dgm:cxn modelId="{873FE463-1EF0-4F6B-8DDA-6B5A6BD4A576}" type="presParOf" srcId="{6F1B44AB-9F25-495E-93CB-FADC59597D83}" destId="{3DC0F741-CC02-4BF6-A00C-4F379F35F383}" srcOrd="8" destOrd="0" presId="urn:microsoft.com/office/officeart/2018/2/layout/IconVerticalSolidList"/>
    <dgm:cxn modelId="{5AE40728-CC40-476A-BAB1-FEFD1FAFA346}" type="presParOf" srcId="{3DC0F741-CC02-4BF6-A00C-4F379F35F383}" destId="{932F4641-66CB-41DA-9FA5-FC1A09F9836B}" srcOrd="0" destOrd="0" presId="urn:microsoft.com/office/officeart/2018/2/layout/IconVerticalSolidList"/>
    <dgm:cxn modelId="{C7D7CA9C-7DFD-4507-8E45-93A666E11A94}" type="presParOf" srcId="{3DC0F741-CC02-4BF6-A00C-4F379F35F383}" destId="{28E8412F-0B85-4A2F-9B52-12429FAA2E1F}" srcOrd="1" destOrd="0" presId="urn:microsoft.com/office/officeart/2018/2/layout/IconVerticalSolidList"/>
    <dgm:cxn modelId="{694ADC84-6EDB-466B-820A-D1327AD02C57}" type="presParOf" srcId="{3DC0F741-CC02-4BF6-A00C-4F379F35F383}" destId="{A1776CA3-A573-4F62-9329-C97C818886A0}" srcOrd="2" destOrd="0" presId="urn:microsoft.com/office/officeart/2018/2/layout/IconVerticalSolidList"/>
    <dgm:cxn modelId="{D273149F-E93C-4A04-A229-D79670B2CFA4}" type="presParOf" srcId="{3DC0F741-CC02-4BF6-A00C-4F379F35F383}" destId="{78A15FFF-5F15-4F83-B782-DFD9B513E1A4}" srcOrd="3" destOrd="0" presId="urn:microsoft.com/office/officeart/2018/2/layout/IconVerticalSolidList"/>
    <dgm:cxn modelId="{D6DA773F-B347-4D84-ADE5-8AFE1117F5ED}" type="presParOf" srcId="{6F1B44AB-9F25-495E-93CB-FADC59597D83}" destId="{61315A96-8DC4-45FA-B3CB-7C73F47C6C02}" srcOrd="9" destOrd="0" presId="urn:microsoft.com/office/officeart/2018/2/layout/IconVerticalSolidList"/>
    <dgm:cxn modelId="{E4525026-B934-44AB-A0BD-D60568275CFB}" type="presParOf" srcId="{6F1B44AB-9F25-495E-93CB-FADC59597D83}" destId="{A92585CB-6427-479A-97A3-41F10FC18DC2}" srcOrd="10" destOrd="0" presId="urn:microsoft.com/office/officeart/2018/2/layout/IconVerticalSolidList"/>
    <dgm:cxn modelId="{F52305B5-ACFE-4BD4-B3BA-B89C4D58A0C4}" type="presParOf" srcId="{A92585CB-6427-479A-97A3-41F10FC18DC2}" destId="{4EFF1DDC-1011-462F-BF13-FA749011F4D0}" srcOrd="0" destOrd="0" presId="urn:microsoft.com/office/officeart/2018/2/layout/IconVerticalSolidList"/>
    <dgm:cxn modelId="{04FC0555-2CE0-4D05-88B1-A1BCAA874A8A}" type="presParOf" srcId="{A92585CB-6427-479A-97A3-41F10FC18DC2}" destId="{0BCC9BA3-CCC5-43A5-9F2B-E4786C37F041}" srcOrd="1" destOrd="0" presId="urn:microsoft.com/office/officeart/2018/2/layout/IconVerticalSolidList"/>
    <dgm:cxn modelId="{DF3F5A7D-F92C-4D7C-964E-995DC5B4A5C8}" type="presParOf" srcId="{A92585CB-6427-479A-97A3-41F10FC18DC2}" destId="{84374A87-C0C9-4B1B-91AA-B8176B112EAC}" srcOrd="2" destOrd="0" presId="urn:microsoft.com/office/officeart/2018/2/layout/IconVerticalSolidList"/>
    <dgm:cxn modelId="{376CD5BA-9C16-47D9-9D4C-F8F6AB87E62E}" type="presParOf" srcId="{A92585CB-6427-479A-97A3-41F10FC18DC2}" destId="{9FE17DF8-EEE1-41B6-BB9F-162AD154CF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87558D-D1B2-47D6-9398-BF00E49560B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3C57118-71DE-4590-9705-CC603135E275}">
      <dgm:prSet/>
      <dgm:spPr/>
      <dgm:t>
        <a:bodyPr/>
        <a:lstStyle/>
        <a:p>
          <a:r>
            <a:rPr lang="en-US" dirty="0"/>
            <a:t>SVM with 943 items in training set :0.1410392</a:t>
          </a:r>
        </a:p>
      </dgm:t>
    </dgm:pt>
    <dgm:pt modelId="{4C69E56B-4B88-496E-A875-CC344435762B}" type="parTrans" cxnId="{0DDF80B2-7449-42BE-A2F3-B51AF312AB5B}">
      <dgm:prSet/>
      <dgm:spPr/>
      <dgm:t>
        <a:bodyPr/>
        <a:lstStyle/>
        <a:p>
          <a:endParaRPr lang="en-US"/>
        </a:p>
      </dgm:t>
    </dgm:pt>
    <dgm:pt modelId="{12FC57CA-B5EF-4B65-AC21-D9FBB8B1AC96}" type="sibTrans" cxnId="{0DDF80B2-7449-42BE-A2F3-B51AF312AB5B}">
      <dgm:prSet/>
      <dgm:spPr/>
      <dgm:t>
        <a:bodyPr/>
        <a:lstStyle/>
        <a:p>
          <a:endParaRPr lang="en-US"/>
        </a:p>
      </dgm:t>
    </dgm:pt>
    <dgm:pt modelId="{458E85EE-3F43-4D9E-83DB-93157A853839}">
      <dgm:prSet/>
      <dgm:spPr/>
      <dgm:t>
        <a:bodyPr/>
        <a:lstStyle/>
        <a:p>
          <a:r>
            <a:rPr lang="en-US" dirty="0"/>
            <a:t>Kernel = Linear   &amp; Cost=0.1   </a:t>
          </a:r>
        </a:p>
      </dgm:t>
    </dgm:pt>
    <dgm:pt modelId="{A3FDE9D6-54DA-4BF7-8F12-05C415F3F65B}" type="parTrans" cxnId="{A8D265C1-2396-4B02-BA0A-E7744DDE69A9}">
      <dgm:prSet/>
      <dgm:spPr/>
      <dgm:t>
        <a:bodyPr/>
        <a:lstStyle/>
        <a:p>
          <a:endParaRPr lang="en-US"/>
        </a:p>
      </dgm:t>
    </dgm:pt>
    <dgm:pt modelId="{2DCAB945-03C5-4009-A38F-42849EDC8714}" type="sibTrans" cxnId="{A8D265C1-2396-4B02-BA0A-E7744DDE69A9}">
      <dgm:prSet/>
      <dgm:spPr/>
      <dgm:t>
        <a:bodyPr/>
        <a:lstStyle/>
        <a:p>
          <a:endParaRPr lang="en-US"/>
        </a:p>
      </dgm:t>
    </dgm:pt>
    <dgm:pt modelId="{12C71A38-402A-43BD-B6FD-12D8FF725303}">
      <dgm:prSet/>
      <dgm:spPr/>
      <dgm:t>
        <a:bodyPr/>
        <a:lstStyle/>
        <a:p>
          <a:r>
            <a:rPr lang="en-US" dirty="0"/>
            <a:t>Training Error Rate: 9%   &amp; Testing Error Rate :14% </a:t>
          </a:r>
        </a:p>
      </dgm:t>
    </dgm:pt>
    <dgm:pt modelId="{782AF83E-671D-4FB1-A751-5C92CDCDA507}" type="parTrans" cxnId="{7E90FE5C-6C86-4516-ACC0-E86BF603F564}">
      <dgm:prSet/>
      <dgm:spPr/>
      <dgm:t>
        <a:bodyPr/>
        <a:lstStyle/>
        <a:p>
          <a:endParaRPr lang="en-US"/>
        </a:p>
      </dgm:t>
    </dgm:pt>
    <dgm:pt modelId="{7C10015E-1BBE-4449-B9C9-6ADF1471BAA6}" type="sibTrans" cxnId="{7E90FE5C-6C86-4516-ACC0-E86BF603F564}">
      <dgm:prSet/>
      <dgm:spPr/>
      <dgm:t>
        <a:bodyPr/>
        <a:lstStyle/>
        <a:p>
          <a:endParaRPr lang="en-US"/>
        </a:p>
      </dgm:t>
    </dgm:pt>
    <dgm:pt modelId="{36DF2018-C8A6-4776-8099-047787099477}">
      <dgm:prSet/>
      <dgm:spPr/>
      <dgm:t>
        <a:bodyPr/>
        <a:lstStyle/>
        <a:p>
          <a:r>
            <a:rPr lang="en-US" dirty="0"/>
            <a:t>Kernel = Linear  &amp; Cost = 1</a:t>
          </a:r>
        </a:p>
      </dgm:t>
    </dgm:pt>
    <dgm:pt modelId="{ECEC78FB-FFBA-443D-9E19-621DFA844EF8}" type="parTrans" cxnId="{1DD0051E-90A0-4CBE-881A-99F3F3932DFA}">
      <dgm:prSet/>
      <dgm:spPr/>
      <dgm:t>
        <a:bodyPr/>
        <a:lstStyle/>
        <a:p>
          <a:endParaRPr lang="en-US"/>
        </a:p>
      </dgm:t>
    </dgm:pt>
    <dgm:pt modelId="{37DC4FC1-96EA-4DB9-8465-E6F4BF6DF9E7}" type="sibTrans" cxnId="{1DD0051E-90A0-4CBE-881A-99F3F3932DFA}">
      <dgm:prSet/>
      <dgm:spPr/>
      <dgm:t>
        <a:bodyPr/>
        <a:lstStyle/>
        <a:p>
          <a:endParaRPr lang="en-US"/>
        </a:p>
      </dgm:t>
    </dgm:pt>
    <dgm:pt modelId="{3385EF6F-3A69-4550-8CC7-BE8BF4C5355D}">
      <dgm:prSet/>
      <dgm:spPr/>
      <dgm:t>
        <a:bodyPr/>
        <a:lstStyle/>
        <a:p>
          <a:r>
            <a:rPr lang="en-US" dirty="0"/>
            <a:t>Training Error Rate: 2% &amp; Testing Error Rate:17% </a:t>
          </a:r>
        </a:p>
      </dgm:t>
    </dgm:pt>
    <dgm:pt modelId="{9D0EEB47-3AF7-454D-9422-46D59AD8D651}" type="parTrans" cxnId="{114B0B7F-B0FA-4977-911F-6C5AED0B3C09}">
      <dgm:prSet/>
      <dgm:spPr/>
      <dgm:t>
        <a:bodyPr/>
        <a:lstStyle/>
        <a:p>
          <a:endParaRPr lang="en-US"/>
        </a:p>
      </dgm:t>
    </dgm:pt>
    <dgm:pt modelId="{14FFCE7D-3B31-495E-BE4E-1F389C898C30}" type="sibTrans" cxnId="{114B0B7F-B0FA-4977-911F-6C5AED0B3C09}">
      <dgm:prSet/>
      <dgm:spPr/>
      <dgm:t>
        <a:bodyPr/>
        <a:lstStyle/>
        <a:p>
          <a:endParaRPr lang="en-US"/>
        </a:p>
      </dgm:t>
    </dgm:pt>
    <dgm:pt modelId="{4A789B66-6CEC-49ED-B077-53C099803DC1}">
      <dgm:prSet/>
      <dgm:spPr/>
      <dgm:t>
        <a:bodyPr/>
        <a:lstStyle/>
        <a:p>
          <a:r>
            <a:rPr lang="en-US" dirty="0"/>
            <a:t>Kernel= Radial &amp; Cost = 0.1 &amp; Gamma = 0.1</a:t>
          </a:r>
        </a:p>
      </dgm:t>
    </dgm:pt>
    <dgm:pt modelId="{833CE8BB-DF96-47E3-BEB0-F514868EC76F}" type="parTrans" cxnId="{3AF12DF1-65AC-435A-BEA6-2B487B8A4E63}">
      <dgm:prSet/>
      <dgm:spPr/>
      <dgm:t>
        <a:bodyPr/>
        <a:lstStyle/>
        <a:p>
          <a:endParaRPr lang="en-US"/>
        </a:p>
      </dgm:t>
    </dgm:pt>
    <dgm:pt modelId="{5A9AE07A-828C-413A-B035-E8375C88F74A}" type="sibTrans" cxnId="{3AF12DF1-65AC-435A-BEA6-2B487B8A4E63}">
      <dgm:prSet/>
      <dgm:spPr/>
      <dgm:t>
        <a:bodyPr/>
        <a:lstStyle/>
        <a:p>
          <a:endParaRPr lang="en-US"/>
        </a:p>
      </dgm:t>
    </dgm:pt>
    <dgm:pt modelId="{CF9EBC2E-D6D1-48AC-8DAD-63E3E3772BEA}">
      <dgm:prSet/>
      <dgm:spPr/>
      <dgm:t>
        <a:bodyPr/>
        <a:lstStyle/>
        <a:p>
          <a:r>
            <a:rPr lang="en-US" dirty="0"/>
            <a:t>Training Error Rate: 14% &amp; Testing Error Rate: 15%</a:t>
          </a:r>
        </a:p>
      </dgm:t>
    </dgm:pt>
    <dgm:pt modelId="{75280E9D-00F1-41EC-B470-44A28D790E6B}" type="parTrans" cxnId="{000C922C-3B9F-4DC5-95F0-EBAC07AF1E15}">
      <dgm:prSet/>
      <dgm:spPr/>
      <dgm:t>
        <a:bodyPr/>
        <a:lstStyle/>
        <a:p>
          <a:endParaRPr lang="en-US"/>
        </a:p>
      </dgm:t>
    </dgm:pt>
    <dgm:pt modelId="{41722D61-E221-4B97-B166-9B4F951BC613}" type="sibTrans" cxnId="{000C922C-3B9F-4DC5-95F0-EBAC07AF1E15}">
      <dgm:prSet/>
      <dgm:spPr/>
      <dgm:t>
        <a:bodyPr/>
        <a:lstStyle/>
        <a:p>
          <a:endParaRPr lang="en-US"/>
        </a:p>
      </dgm:t>
    </dgm:pt>
    <dgm:pt modelId="{1C9E1358-6ACF-497D-BEDD-E4FC4E67F534}">
      <dgm:prSet/>
      <dgm:spPr/>
      <dgm:t>
        <a:bodyPr/>
        <a:lstStyle/>
        <a:p>
          <a:r>
            <a:rPr lang="en-US" dirty="0"/>
            <a:t>Kernel= Radial &amp; Cost = 0.1 &amp; Gamma =0.1</a:t>
          </a:r>
        </a:p>
      </dgm:t>
    </dgm:pt>
    <dgm:pt modelId="{B39D1828-A71F-4FAA-A9FC-AF70FE78CBAC}" type="parTrans" cxnId="{F733D3A4-557A-454B-9BC8-60E4A01DD478}">
      <dgm:prSet/>
      <dgm:spPr/>
      <dgm:t>
        <a:bodyPr/>
        <a:lstStyle/>
        <a:p>
          <a:endParaRPr lang="en-US"/>
        </a:p>
      </dgm:t>
    </dgm:pt>
    <dgm:pt modelId="{669B4B6B-43F0-43C8-800B-E702AAED9CA2}" type="sibTrans" cxnId="{F733D3A4-557A-454B-9BC8-60E4A01DD478}">
      <dgm:prSet/>
      <dgm:spPr/>
      <dgm:t>
        <a:bodyPr/>
        <a:lstStyle/>
        <a:p>
          <a:endParaRPr lang="en-US"/>
        </a:p>
      </dgm:t>
    </dgm:pt>
    <dgm:pt modelId="{8F546E65-B185-4D0D-8EF2-D7DDDE8658CA}">
      <dgm:prSet/>
      <dgm:spPr/>
      <dgm:t>
        <a:bodyPr/>
        <a:lstStyle/>
        <a:p>
          <a:r>
            <a:rPr lang="en-US" dirty="0"/>
            <a:t>Training Error Rate: 14% &amp; Testing Error Rate:15% </a:t>
          </a:r>
        </a:p>
      </dgm:t>
    </dgm:pt>
    <dgm:pt modelId="{1A4B01AF-1673-4A72-A9C7-D4F9825D1A53}" type="parTrans" cxnId="{7F52092B-E75B-4E10-A4C1-515AE3594323}">
      <dgm:prSet/>
      <dgm:spPr/>
      <dgm:t>
        <a:bodyPr/>
        <a:lstStyle/>
        <a:p>
          <a:endParaRPr lang="en-US"/>
        </a:p>
      </dgm:t>
    </dgm:pt>
    <dgm:pt modelId="{16B71CB2-4380-4178-AC0A-A2AC7978AF01}" type="sibTrans" cxnId="{7F52092B-E75B-4E10-A4C1-515AE3594323}">
      <dgm:prSet/>
      <dgm:spPr/>
      <dgm:t>
        <a:bodyPr/>
        <a:lstStyle/>
        <a:p>
          <a:endParaRPr lang="en-US"/>
        </a:p>
      </dgm:t>
    </dgm:pt>
    <dgm:pt modelId="{C550FF04-82D8-4FB1-B08F-7B74237780EE}">
      <dgm:prSet/>
      <dgm:spPr/>
      <dgm:t>
        <a:bodyPr/>
        <a:lstStyle/>
        <a:p>
          <a:r>
            <a:rPr lang="en-US" dirty="0"/>
            <a:t>Kernel= Radial &amp; Cost = 0.01 &amp; Gamma =0.1 </a:t>
          </a:r>
        </a:p>
      </dgm:t>
    </dgm:pt>
    <dgm:pt modelId="{14170791-9F47-41C7-B77F-1D813D8FA8D9}" type="parTrans" cxnId="{E5703DEB-B25B-4018-86D8-24CBF5CE1071}">
      <dgm:prSet/>
      <dgm:spPr/>
      <dgm:t>
        <a:bodyPr/>
        <a:lstStyle/>
        <a:p>
          <a:endParaRPr lang="en-US"/>
        </a:p>
      </dgm:t>
    </dgm:pt>
    <dgm:pt modelId="{23EDA3B7-FAF4-4964-A9EC-1DA2A657A0B5}" type="sibTrans" cxnId="{E5703DEB-B25B-4018-86D8-24CBF5CE1071}">
      <dgm:prSet/>
      <dgm:spPr/>
      <dgm:t>
        <a:bodyPr/>
        <a:lstStyle/>
        <a:p>
          <a:endParaRPr lang="en-US"/>
        </a:p>
      </dgm:t>
    </dgm:pt>
    <dgm:pt modelId="{29915979-3A86-499A-A794-8F069C62E399}">
      <dgm:prSet/>
      <dgm:spPr/>
      <dgm:t>
        <a:bodyPr/>
        <a:lstStyle/>
        <a:p>
          <a:r>
            <a:rPr lang="en-US" dirty="0"/>
            <a:t>Training Error Rate: 14% &amp; Testing Error Rate:15% </a:t>
          </a:r>
        </a:p>
      </dgm:t>
    </dgm:pt>
    <dgm:pt modelId="{A95398C3-D404-48D0-BADE-241407297BFB}" type="parTrans" cxnId="{EF52B9C6-9397-4B27-B802-6D4E72852871}">
      <dgm:prSet/>
      <dgm:spPr/>
      <dgm:t>
        <a:bodyPr/>
        <a:lstStyle/>
        <a:p>
          <a:endParaRPr lang="en-US"/>
        </a:p>
      </dgm:t>
    </dgm:pt>
    <dgm:pt modelId="{2E9C8B42-5DD2-4A41-818C-16B4BF4AE883}" type="sibTrans" cxnId="{EF52B9C6-9397-4B27-B802-6D4E72852871}">
      <dgm:prSet/>
      <dgm:spPr/>
      <dgm:t>
        <a:bodyPr/>
        <a:lstStyle/>
        <a:p>
          <a:endParaRPr lang="en-US"/>
        </a:p>
      </dgm:t>
    </dgm:pt>
    <dgm:pt modelId="{725F7976-E812-4BE8-83BE-B4BB4CA2B2B7}">
      <dgm:prSet/>
      <dgm:spPr/>
      <dgm:t>
        <a:bodyPr/>
        <a:lstStyle/>
        <a:p>
          <a:r>
            <a:rPr lang="en-US" dirty="0"/>
            <a:t>Kernel= Polynomial &amp; Cost = 0.01 &amp; Gamma =3</a:t>
          </a:r>
        </a:p>
      </dgm:t>
    </dgm:pt>
    <dgm:pt modelId="{1DF310EC-A564-45C1-8920-BD2BED6381FD}" type="parTrans" cxnId="{99D664DC-35EA-4F64-AC42-FF374E31E458}">
      <dgm:prSet/>
      <dgm:spPr/>
      <dgm:t>
        <a:bodyPr/>
        <a:lstStyle/>
        <a:p>
          <a:endParaRPr lang="en-US"/>
        </a:p>
      </dgm:t>
    </dgm:pt>
    <dgm:pt modelId="{F40B0127-B547-4C4B-BF90-34D7B6C511CC}" type="sibTrans" cxnId="{99D664DC-35EA-4F64-AC42-FF374E31E458}">
      <dgm:prSet/>
      <dgm:spPr/>
      <dgm:t>
        <a:bodyPr/>
        <a:lstStyle/>
        <a:p>
          <a:endParaRPr lang="en-US"/>
        </a:p>
      </dgm:t>
    </dgm:pt>
    <dgm:pt modelId="{9CB849AC-5D85-4307-822B-E4BC59E8E68D}">
      <dgm:prSet/>
      <dgm:spPr/>
      <dgm:t>
        <a:bodyPr/>
        <a:lstStyle/>
        <a:p>
          <a:r>
            <a:rPr lang="en-US" dirty="0"/>
            <a:t>Training Error Rate: 0% &amp; Testing Error Rate:15% </a:t>
          </a:r>
        </a:p>
      </dgm:t>
    </dgm:pt>
    <dgm:pt modelId="{5DA46093-ABF7-41A7-A8A7-773818A7C83B}" type="parTrans" cxnId="{E1B83F99-8F4E-4382-8113-79AAE644FEED}">
      <dgm:prSet/>
      <dgm:spPr/>
      <dgm:t>
        <a:bodyPr/>
        <a:lstStyle/>
        <a:p>
          <a:endParaRPr lang="en-US"/>
        </a:p>
      </dgm:t>
    </dgm:pt>
    <dgm:pt modelId="{D989822C-CD73-43E0-BE18-DC3C361C7D78}" type="sibTrans" cxnId="{E1B83F99-8F4E-4382-8113-79AAE644FEED}">
      <dgm:prSet/>
      <dgm:spPr/>
      <dgm:t>
        <a:bodyPr/>
        <a:lstStyle/>
        <a:p>
          <a:endParaRPr lang="en-US"/>
        </a:p>
      </dgm:t>
    </dgm:pt>
    <dgm:pt modelId="{D833646C-2640-4A9C-9025-0E34EC6583A2}">
      <dgm:prSet/>
      <dgm:spPr/>
      <dgm:t>
        <a:bodyPr/>
        <a:lstStyle/>
        <a:p>
          <a:r>
            <a:rPr lang="en-US" dirty="0"/>
            <a:t>Kernel= Polynomial &amp; Cost = 0.01 &amp; Gamma =2 </a:t>
          </a:r>
        </a:p>
      </dgm:t>
    </dgm:pt>
    <dgm:pt modelId="{1384C149-5648-4D9B-8E9A-34D5DB7B2AE9}" type="parTrans" cxnId="{BF626530-C8B3-4707-8DB9-917141F979A8}">
      <dgm:prSet/>
      <dgm:spPr/>
      <dgm:t>
        <a:bodyPr/>
        <a:lstStyle/>
        <a:p>
          <a:endParaRPr lang="en-US"/>
        </a:p>
      </dgm:t>
    </dgm:pt>
    <dgm:pt modelId="{1A735C4D-5E17-45CB-9CA9-69748296F355}" type="sibTrans" cxnId="{BF626530-C8B3-4707-8DB9-917141F979A8}">
      <dgm:prSet/>
      <dgm:spPr/>
      <dgm:t>
        <a:bodyPr/>
        <a:lstStyle/>
        <a:p>
          <a:endParaRPr lang="en-US"/>
        </a:p>
      </dgm:t>
    </dgm:pt>
    <dgm:pt modelId="{EFFE09D1-8009-4628-8F81-58BA3FFFCBE9}">
      <dgm:prSet/>
      <dgm:spPr/>
      <dgm:t>
        <a:bodyPr/>
        <a:lstStyle/>
        <a:p>
          <a:r>
            <a:rPr lang="en-US" dirty="0"/>
            <a:t>Training Error Rate: 0% &amp; Testing Error Rate: 15%</a:t>
          </a:r>
        </a:p>
      </dgm:t>
    </dgm:pt>
    <dgm:pt modelId="{F3BF2487-3CD3-4941-9017-6E0595B95EE3}" type="parTrans" cxnId="{F6EE97C4-C5C2-42DA-90D3-21D4E86585AC}">
      <dgm:prSet/>
      <dgm:spPr/>
      <dgm:t>
        <a:bodyPr/>
        <a:lstStyle/>
        <a:p>
          <a:endParaRPr lang="en-US"/>
        </a:p>
      </dgm:t>
    </dgm:pt>
    <dgm:pt modelId="{3A49C6C2-A9AD-45F4-9578-AE3C292CA577}" type="sibTrans" cxnId="{F6EE97C4-C5C2-42DA-90D3-21D4E86585AC}">
      <dgm:prSet/>
      <dgm:spPr/>
      <dgm:t>
        <a:bodyPr/>
        <a:lstStyle/>
        <a:p>
          <a:endParaRPr lang="en-US"/>
        </a:p>
      </dgm:t>
    </dgm:pt>
    <dgm:pt modelId="{2294674C-E84F-4E1D-A384-F0587937C770}">
      <dgm:prSet/>
      <dgm:spPr/>
      <dgm:t>
        <a:bodyPr/>
        <a:lstStyle/>
        <a:p>
          <a:r>
            <a:rPr lang="en-US" dirty="0"/>
            <a:t>Kernel= Polynomial &amp; Cost = 0.01 &amp; Gamma =1 </a:t>
          </a:r>
        </a:p>
      </dgm:t>
    </dgm:pt>
    <dgm:pt modelId="{A27B5EFB-38BE-4958-967A-A47FBE5C1F02}" type="parTrans" cxnId="{72C2EDFA-DBEF-4D53-A2B2-849B3F5CF0F2}">
      <dgm:prSet/>
      <dgm:spPr/>
      <dgm:t>
        <a:bodyPr/>
        <a:lstStyle/>
        <a:p>
          <a:endParaRPr lang="en-US"/>
        </a:p>
      </dgm:t>
    </dgm:pt>
    <dgm:pt modelId="{EA74DD99-776D-44ED-9C37-07D07BEA45DB}" type="sibTrans" cxnId="{72C2EDFA-DBEF-4D53-A2B2-849B3F5CF0F2}">
      <dgm:prSet/>
      <dgm:spPr/>
      <dgm:t>
        <a:bodyPr/>
        <a:lstStyle/>
        <a:p>
          <a:endParaRPr lang="en-US"/>
        </a:p>
      </dgm:t>
    </dgm:pt>
    <dgm:pt modelId="{91939FFE-7436-4DD6-9336-DFE426859B1C}">
      <dgm:prSet/>
      <dgm:spPr/>
      <dgm:t>
        <a:bodyPr/>
        <a:lstStyle/>
        <a:p>
          <a:r>
            <a:rPr lang="en-US" dirty="0"/>
            <a:t>Training Error Rate: 0% &amp; Testing Error Rate: 15%</a:t>
          </a:r>
        </a:p>
      </dgm:t>
    </dgm:pt>
    <dgm:pt modelId="{95C4BA1E-B472-43FF-A790-A6A777D96040}" type="parTrans" cxnId="{D67B7B49-2A75-4808-987F-7C03A70DED67}">
      <dgm:prSet/>
      <dgm:spPr/>
      <dgm:t>
        <a:bodyPr/>
        <a:lstStyle/>
        <a:p>
          <a:endParaRPr lang="en-US"/>
        </a:p>
      </dgm:t>
    </dgm:pt>
    <dgm:pt modelId="{AC3782F9-0483-4DFE-84F9-27FA053D14F8}" type="sibTrans" cxnId="{D67B7B49-2A75-4808-987F-7C03A70DED67}">
      <dgm:prSet/>
      <dgm:spPr/>
      <dgm:t>
        <a:bodyPr/>
        <a:lstStyle/>
        <a:p>
          <a:endParaRPr lang="en-US"/>
        </a:p>
      </dgm:t>
    </dgm:pt>
    <dgm:pt modelId="{26DE9214-F18C-4B78-8946-0C63C84B6328}">
      <dgm:prSet/>
      <dgm:spPr/>
      <dgm:t>
        <a:bodyPr/>
        <a:lstStyle/>
        <a:p>
          <a:r>
            <a:rPr lang="en-US" dirty="0"/>
            <a:t>Kernel= Polynomial &amp; Cost = 1 &amp; Gamma =2 </a:t>
          </a:r>
        </a:p>
      </dgm:t>
    </dgm:pt>
    <dgm:pt modelId="{F7561FC0-0A15-4A1F-95C7-E4F94EF41B24}" type="parTrans" cxnId="{3F698DDC-38AC-42BF-92AD-4D9C266B6A2B}">
      <dgm:prSet/>
      <dgm:spPr/>
      <dgm:t>
        <a:bodyPr/>
        <a:lstStyle/>
        <a:p>
          <a:endParaRPr lang="en-US"/>
        </a:p>
      </dgm:t>
    </dgm:pt>
    <dgm:pt modelId="{9FDB118F-8DA5-4C69-887F-E6B23C59491A}" type="sibTrans" cxnId="{3F698DDC-38AC-42BF-92AD-4D9C266B6A2B}">
      <dgm:prSet/>
      <dgm:spPr/>
      <dgm:t>
        <a:bodyPr/>
        <a:lstStyle/>
        <a:p>
          <a:endParaRPr lang="en-US"/>
        </a:p>
      </dgm:t>
    </dgm:pt>
    <dgm:pt modelId="{D18B5120-86BD-4C96-A566-9C65204C67A5}">
      <dgm:prSet/>
      <dgm:spPr/>
      <dgm:t>
        <a:bodyPr/>
        <a:lstStyle/>
        <a:p>
          <a:r>
            <a:rPr lang="en-US" dirty="0"/>
            <a:t>Training Error Rate: 1.3% &amp; Testing Error Rate:16% </a:t>
          </a:r>
        </a:p>
      </dgm:t>
    </dgm:pt>
    <dgm:pt modelId="{045E295D-08A0-44F8-BA9F-79D617AAEB8F}" type="parTrans" cxnId="{C99A8927-583D-47DC-A79B-D9D093BA999F}">
      <dgm:prSet/>
      <dgm:spPr/>
      <dgm:t>
        <a:bodyPr/>
        <a:lstStyle/>
        <a:p>
          <a:endParaRPr lang="en-US"/>
        </a:p>
      </dgm:t>
    </dgm:pt>
    <dgm:pt modelId="{0EB0966B-88AA-4A8E-A01A-7E33E8E8102C}" type="sibTrans" cxnId="{C99A8927-583D-47DC-A79B-D9D093BA999F}">
      <dgm:prSet/>
      <dgm:spPr/>
      <dgm:t>
        <a:bodyPr/>
        <a:lstStyle/>
        <a:p>
          <a:endParaRPr lang="en-US"/>
        </a:p>
      </dgm:t>
    </dgm:pt>
    <dgm:pt modelId="{F0524670-617F-4165-AF5D-631702E80529}">
      <dgm:prSet/>
      <dgm:spPr/>
      <dgm:t>
        <a:bodyPr/>
        <a:lstStyle/>
        <a:p>
          <a:r>
            <a:rPr lang="en-US" dirty="0"/>
            <a:t>Kernel= Polynomial &amp; Cost = 100&amp; Gamma =1 </a:t>
          </a:r>
        </a:p>
      </dgm:t>
    </dgm:pt>
    <dgm:pt modelId="{EF6D7DF7-65D9-4A48-A0E2-C8B695503992}" type="parTrans" cxnId="{933961F2-B02A-4958-9C85-09AEFE34D27A}">
      <dgm:prSet/>
      <dgm:spPr/>
      <dgm:t>
        <a:bodyPr/>
        <a:lstStyle/>
        <a:p>
          <a:endParaRPr lang="en-US"/>
        </a:p>
      </dgm:t>
    </dgm:pt>
    <dgm:pt modelId="{0AECBA12-E55F-4089-90F4-FFE364D4F095}" type="sibTrans" cxnId="{933961F2-B02A-4958-9C85-09AEFE34D27A}">
      <dgm:prSet/>
      <dgm:spPr/>
      <dgm:t>
        <a:bodyPr/>
        <a:lstStyle/>
        <a:p>
          <a:endParaRPr lang="en-US"/>
        </a:p>
      </dgm:t>
    </dgm:pt>
    <dgm:pt modelId="{30C1B038-E745-4859-8309-3B33AF55CCFD}">
      <dgm:prSet/>
      <dgm:spPr/>
      <dgm:t>
        <a:bodyPr/>
        <a:lstStyle/>
        <a:p>
          <a:r>
            <a:rPr lang="en-US" dirty="0"/>
            <a:t>Training Error Rate: 10% &amp; Testing Error Rate:17% </a:t>
          </a:r>
        </a:p>
      </dgm:t>
    </dgm:pt>
    <dgm:pt modelId="{2BD948DD-44FE-44D4-A14C-A7E02BC79486}" type="parTrans" cxnId="{3F9F714B-CDED-4B2F-ACB5-0883F25EA190}">
      <dgm:prSet/>
      <dgm:spPr/>
      <dgm:t>
        <a:bodyPr/>
        <a:lstStyle/>
        <a:p>
          <a:endParaRPr lang="en-US"/>
        </a:p>
      </dgm:t>
    </dgm:pt>
    <dgm:pt modelId="{E144CE82-ED88-454E-A45E-A4385A845056}" type="sibTrans" cxnId="{3F9F714B-CDED-4B2F-ACB5-0883F25EA190}">
      <dgm:prSet/>
      <dgm:spPr/>
      <dgm:t>
        <a:bodyPr/>
        <a:lstStyle/>
        <a:p>
          <a:endParaRPr lang="en-US"/>
        </a:p>
      </dgm:t>
    </dgm:pt>
    <dgm:pt modelId="{B2A9A5F8-91C0-4C6B-9405-C50D77AD5942}" type="pres">
      <dgm:prSet presAssocID="{A687558D-D1B2-47D6-9398-BF00E49560B6}" presName="vert0" presStyleCnt="0">
        <dgm:presLayoutVars>
          <dgm:dir/>
          <dgm:animOne val="branch"/>
          <dgm:animLvl val="lvl"/>
        </dgm:presLayoutVars>
      </dgm:prSet>
      <dgm:spPr/>
    </dgm:pt>
    <dgm:pt modelId="{A9D70544-8D1C-4084-80B0-A1E9A2B43184}" type="pres">
      <dgm:prSet presAssocID="{C3C57118-71DE-4590-9705-CC603135E275}" presName="thickLine" presStyleLbl="alignNode1" presStyleIdx="0" presStyleCnt="21"/>
      <dgm:spPr/>
    </dgm:pt>
    <dgm:pt modelId="{2F3E9C2A-866F-4A0F-AA28-755B41B36A93}" type="pres">
      <dgm:prSet presAssocID="{C3C57118-71DE-4590-9705-CC603135E275}" presName="horz1" presStyleCnt="0"/>
      <dgm:spPr/>
    </dgm:pt>
    <dgm:pt modelId="{7F0CD8A4-EA3A-499B-BA5F-34AC7865762A}" type="pres">
      <dgm:prSet presAssocID="{C3C57118-71DE-4590-9705-CC603135E275}" presName="tx1" presStyleLbl="revTx" presStyleIdx="0" presStyleCnt="21"/>
      <dgm:spPr/>
    </dgm:pt>
    <dgm:pt modelId="{FF164B24-0D91-4880-9B4C-E2DE53BB66BE}" type="pres">
      <dgm:prSet presAssocID="{C3C57118-71DE-4590-9705-CC603135E275}" presName="vert1" presStyleCnt="0"/>
      <dgm:spPr/>
    </dgm:pt>
    <dgm:pt modelId="{5D3B4A3A-2427-4FB4-84CB-92A2C9D2C96F}" type="pres">
      <dgm:prSet presAssocID="{458E85EE-3F43-4D9E-83DB-93157A853839}" presName="thickLine" presStyleLbl="alignNode1" presStyleIdx="1" presStyleCnt="21"/>
      <dgm:spPr/>
    </dgm:pt>
    <dgm:pt modelId="{58E8F146-2A8D-4C35-9495-BD121692C8B5}" type="pres">
      <dgm:prSet presAssocID="{458E85EE-3F43-4D9E-83DB-93157A853839}" presName="horz1" presStyleCnt="0"/>
      <dgm:spPr/>
    </dgm:pt>
    <dgm:pt modelId="{F24E069E-2E9A-4A2F-8B96-826E9BE6C163}" type="pres">
      <dgm:prSet presAssocID="{458E85EE-3F43-4D9E-83DB-93157A853839}" presName="tx1" presStyleLbl="revTx" presStyleIdx="1" presStyleCnt="21"/>
      <dgm:spPr/>
    </dgm:pt>
    <dgm:pt modelId="{3277B648-1C51-4760-972B-E7F3F051E02C}" type="pres">
      <dgm:prSet presAssocID="{458E85EE-3F43-4D9E-83DB-93157A853839}" presName="vert1" presStyleCnt="0"/>
      <dgm:spPr/>
    </dgm:pt>
    <dgm:pt modelId="{F786E692-3A95-4F59-99CB-D1921D0FE9D5}" type="pres">
      <dgm:prSet presAssocID="{12C71A38-402A-43BD-B6FD-12D8FF725303}" presName="thickLine" presStyleLbl="alignNode1" presStyleIdx="2" presStyleCnt="21"/>
      <dgm:spPr/>
    </dgm:pt>
    <dgm:pt modelId="{5301CD37-EEB8-4A47-8150-DA26CD4FDC39}" type="pres">
      <dgm:prSet presAssocID="{12C71A38-402A-43BD-B6FD-12D8FF725303}" presName="horz1" presStyleCnt="0"/>
      <dgm:spPr/>
    </dgm:pt>
    <dgm:pt modelId="{1E0721AB-5836-45EE-BC98-A2225FF031CE}" type="pres">
      <dgm:prSet presAssocID="{12C71A38-402A-43BD-B6FD-12D8FF725303}" presName="tx1" presStyleLbl="revTx" presStyleIdx="2" presStyleCnt="21"/>
      <dgm:spPr/>
    </dgm:pt>
    <dgm:pt modelId="{B7B667AF-F8BA-4159-952D-4C74609E8026}" type="pres">
      <dgm:prSet presAssocID="{12C71A38-402A-43BD-B6FD-12D8FF725303}" presName="vert1" presStyleCnt="0"/>
      <dgm:spPr/>
    </dgm:pt>
    <dgm:pt modelId="{41AC2160-1674-4928-90A6-91F9CBA6488F}" type="pres">
      <dgm:prSet presAssocID="{36DF2018-C8A6-4776-8099-047787099477}" presName="thickLine" presStyleLbl="alignNode1" presStyleIdx="3" presStyleCnt="21"/>
      <dgm:spPr/>
    </dgm:pt>
    <dgm:pt modelId="{8BC53941-104F-40C8-818F-F3300D35F98C}" type="pres">
      <dgm:prSet presAssocID="{36DF2018-C8A6-4776-8099-047787099477}" presName="horz1" presStyleCnt="0"/>
      <dgm:spPr/>
    </dgm:pt>
    <dgm:pt modelId="{3EBD57C0-F44C-4EB3-99F4-FA219E00F8FB}" type="pres">
      <dgm:prSet presAssocID="{36DF2018-C8A6-4776-8099-047787099477}" presName="tx1" presStyleLbl="revTx" presStyleIdx="3" presStyleCnt="21"/>
      <dgm:spPr/>
    </dgm:pt>
    <dgm:pt modelId="{39845E56-F910-4DD4-BA09-DA880D3C6F81}" type="pres">
      <dgm:prSet presAssocID="{36DF2018-C8A6-4776-8099-047787099477}" presName="vert1" presStyleCnt="0"/>
      <dgm:spPr/>
    </dgm:pt>
    <dgm:pt modelId="{24928815-5937-4E38-B327-1DA51E23E0E9}" type="pres">
      <dgm:prSet presAssocID="{3385EF6F-3A69-4550-8CC7-BE8BF4C5355D}" presName="thickLine" presStyleLbl="alignNode1" presStyleIdx="4" presStyleCnt="21"/>
      <dgm:spPr/>
    </dgm:pt>
    <dgm:pt modelId="{81D720EC-C0C4-4473-B50C-54991BEF4354}" type="pres">
      <dgm:prSet presAssocID="{3385EF6F-3A69-4550-8CC7-BE8BF4C5355D}" presName="horz1" presStyleCnt="0"/>
      <dgm:spPr/>
    </dgm:pt>
    <dgm:pt modelId="{68E24A7D-A847-4741-93A1-71A1D0BE2F82}" type="pres">
      <dgm:prSet presAssocID="{3385EF6F-3A69-4550-8CC7-BE8BF4C5355D}" presName="tx1" presStyleLbl="revTx" presStyleIdx="4" presStyleCnt="21"/>
      <dgm:spPr/>
    </dgm:pt>
    <dgm:pt modelId="{3B9EBA39-E8F8-4BC0-A701-9F8824E103A0}" type="pres">
      <dgm:prSet presAssocID="{3385EF6F-3A69-4550-8CC7-BE8BF4C5355D}" presName="vert1" presStyleCnt="0"/>
      <dgm:spPr/>
    </dgm:pt>
    <dgm:pt modelId="{7569FF1E-D690-4273-A7A1-AA85AEBACFAB}" type="pres">
      <dgm:prSet presAssocID="{4A789B66-6CEC-49ED-B077-53C099803DC1}" presName="thickLine" presStyleLbl="alignNode1" presStyleIdx="5" presStyleCnt="21"/>
      <dgm:spPr/>
    </dgm:pt>
    <dgm:pt modelId="{1C39A3F7-3AE7-4197-8E19-51904CCF70EA}" type="pres">
      <dgm:prSet presAssocID="{4A789B66-6CEC-49ED-B077-53C099803DC1}" presName="horz1" presStyleCnt="0"/>
      <dgm:spPr/>
    </dgm:pt>
    <dgm:pt modelId="{3A9234BD-DD2D-49E8-A135-3B18453ACCCE}" type="pres">
      <dgm:prSet presAssocID="{4A789B66-6CEC-49ED-B077-53C099803DC1}" presName="tx1" presStyleLbl="revTx" presStyleIdx="5" presStyleCnt="21"/>
      <dgm:spPr/>
    </dgm:pt>
    <dgm:pt modelId="{80B9A634-7201-4AF4-95BD-4BD7E2B0E5AB}" type="pres">
      <dgm:prSet presAssocID="{4A789B66-6CEC-49ED-B077-53C099803DC1}" presName="vert1" presStyleCnt="0"/>
      <dgm:spPr/>
    </dgm:pt>
    <dgm:pt modelId="{513B1E3D-3B34-4A2F-8164-5A4E53F35D78}" type="pres">
      <dgm:prSet presAssocID="{CF9EBC2E-D6D1-48AC-8DAD-63E3E3772BEA}" presName="thickLine" presStyleLbl="alignNode1" presStyleIdx="6" presStyleCnt="21"/>
      <dgm:spPr/>
    </dgm:pt>
    <dgm:pt modelId="{3BA29476-265D-496B-8195-E552B5181AE2}" type="pres">
      <dgm:prSet presAssocID="{CF9EBC2E-D6D1-48AC-8DAD-63E3E3772BEA}" presName="horz1" presStyleCnt="0"/>
      <dgm:spPr/>
    </dgm:pt>
    <dgm:pt modelId="{F20BC3A5-7A78-439C-A9FD-CF54059AAA03}" type="pres">
      <dgm:prSet presAssocID="{CF9EBC2E-D6D1-48AC-8DAD-63E3E3772BEA}" presName="tx1" presStyleLbl="revTx" presStyleIdx="6" presStyleCnt="21"/>
      <dgm:spPr/>
    </dgm:pt>
    <dgm:pt modelId="{A4E3F20E-1823-489F-8CD1-F766F3005D0B}" type="pres">
      <dgm:prSet presAssocID="{CF9EBC2E-D6D1-48AC-8DAD-63E3E3772BEA}" presName="vert1" presStyleCnt="0"/>
      <dgm:spPr/>
    </dgm:pt>
    <dgm:pt modelId="{323F9FCC-10B7-4F55-883F-2BEA5EA0039D}" type="pres">
      <dgm:prSet presAssocID="{1C9E1358-6ACF-497D-BEDD-E4FC4E67F534}" presName="thickLine" presStyleLbl="alignNode1" presStyleIdx="7" presStyleCnt="21"/>
      <dgm:spPr/>
    </dgm:pt>
    <dgm:pt modelId="{4FAE8B16-163C-4F1F-8B45-65070789B33E}" type="pres">
      <dgm:prSet presAssocID="{1C9E1358-6ACF-497D-BEDD-E4FC4E67F534}" presName="horz1" presStyleCnt="0"/>
      <dgm:spPr/>
    </dgm:pt>
    <dgm:pt modelId="{1E7DB256-BE06-4E5C-90DD-DD5E97951FA5}" type="pres">
      <dgm:prSet presAssocID="{1C9E1358-6ACF-497D-BEDD-E4FC4E67F534}" presName="tx1" presStyleLbl="revTx" presStyleIdx="7" presStyleCnt="21"/>
      <dgm:spPr/>
    </dgm:pt>
    <dgm:pt modelId="{833F5976-A222-416D-AC9D-42D08F51F805}" type="pres">
      <dgm:prSet presAssocID="{1C9E1358-6ACF-497D-BEDD-E4FC4E67F534}" presName="vert1" presStyleCnt="0"/>
      <dgm:spPr/>
    </dgm:pt>
    <dgm:pt modelId="{3781D4B4-24B9-471E-865B-D230DDEAAE5A}" type="pres">
      <dgm:prSet presAssocID="{8F546E65-B185-4D0D-8EF2-D7DDDE8658CA}" presName="thickLine" presStyleLbl="alignNode1" presStyleIdx="8" presStyleCnt="21"/>
      <dgm:spPr/>
    </dgm:pt>
    <dgm:pt modelId="{A1C9164F-EEC5-4B1F-98B8-F9FFC23E3C1E}" type="pres">
      <dgm:prSet presAssocID="{8F546E65-B185-4D0D-8EF2-D7DDDE8658CA}" presName="horz1" presStyleCnt="0"/>
      <dgm:spPr/>
    </dgm:pt>
    <dgm:pt modelId="{9FF7C82C-3305-486D-BE7A-A2CA4A9CC16A}" type="pres">
      <dgm:prSet presAssocID="{8F546E65-B185-4D0D-8EF2-D7DDDE8658CA}" presName="tx1" presStyleLbl="revTx" presStyleIdx="8" presStyleCnt="21"/>
      <dgm:spPr/>
    </dgm:pt>
    <dgm:pt modelId="{441BC353-B722-49E1-946F-DC19DFEDB0DD}" type="pres">
      <dgm:prSet presAssocID="{8F546E65-B185-4D0D-8EF2-D7DDDE8658CA}" presName="vert1" presStyleCnt="0"/>
      <dgm:spPr/>
    </dgm:pt>
    <dgm:pt modelId="{BFFC8FF1-6A3C-446D-9410-37F86DBE213C}" type="pres">
      <dgm:prSet presAssocID="{C550FF04-82D8-4FB1-B08F-7B74237780EE}" presName="thickLine" presStyleLbl="alignNode1" presStyleIdx="9" presStyleCnt="21"/>
      <dgm:spPr/>
    </dgm:pt>
    <dgm:pt modelId="{5094CF18-EB76-4DA1-A5A2-8C5B918C20D3}" type="pres">
      <dgm:prSet presAssocID="{C550FF04-82D8-4FB1-B08F-7B74237780EE}" presName="horz1" presStyleCnt="0"/>
      <dgm:spPr/>
    </dgm:pt>
    <dgm:pt modelId="{6529166F-BD87-4F9F-B17E-8BC0E4F84161}" type="pres">
      <dgm:prSet presAssocID="{C550FF04-82D8-4FB1-B08F-7B74237780EE}" presName="tx1" presStyleLbl="revTx" presStyleIdx="9" presStyleCnt="21"/>
      <dgm:spPr/>
    </dgm:pt>
    <dgm:pt modelId="{D2846406-65F5-4B2C-BC42-329866A24A20}" type="pres">
      <dgm:prSet presAssocID="{C550FF04-82D8-4FB1-B08F-7B74237780EE}" presName="vert1" presStyleCnt="0"/>
      <dgm:spPr/>
    </dgm:pt>
    <dgm:pt modelId="{BFA91171-D1A9-450D-BD45-837A54915A08}" type="pres">
      <dgm:prSet presAssocID="{29915979-3A86-499A-A794-8F069C62E399}" presName="thickLine" presStyleLbl="alignNode1" presStyleIdx="10" presStyleCnt="21"/>
      <dgm:spPr/>
    </dgm:pt>
    <dgm:pt modelId="{30F3FDBE-53D4-40B5-A278-AB174D276998}" type="pres">
      <dgm:prSet presAssocID="{29915979-3A86-499A-A794-8F069C62E399}" presName="horz1" presStyleCnt="0"/>
      <dgm:spPr/>
    </dgm:pt>
    <dgm:pt modelId="{32CD9F33-2713-4F33-A24B-EA06F9F0A113}" type="pres">
      <dgm:prSet presAssocID="{29915979-3A86-499A-A794-8F069C62E399}" presName="tx1" presStyleLbl="revTx" presStyleIdx="10" presStyleCnt="21"/>
      <dgm:spPr/>
    </dgm:pt>
    <dgm:pt modelId="{31406EF7-CD48-4DBF-9BC3-98C6A96AA8AA}" type="pres">
      <dgm:prSet presAssocID="{29915979-3A86-499A-A794-8F069C62E399}" presName="vert1" presStyleCnt="0"/>
      <dgm:spPr/>
    </dgm:pt>
    <dgm:pt modelId="{D3EC531F-9493-4CA5-A002-5EE8159E94FF}" type="pres">
      <dgm:prSet presAssocID="{725F7976-E812-4BE8-83BE-B4BB4CA2B2B7}" presName="thickLine" presStyleLbl="alignNode1" presStyleIdx="11" presStyleCnt="21"/>
      <dgm:spPr/>
    </dgm:pt>
    <dgm:pt modelId="{FC6CCCA2-6F5E-4D86-B79D-EB33C416D027}" type="pres">
      <dgm:prSet presAssocID="{725F7976-E812-4BE8-83BE-B4BB4CA2B2B7}" presName="horz1" presStyleCnt="0"/>
      <dgm:spPr/>
    </dgm:pt>
    <dgm:pt modelId="{06799755-FC23-450C-B065-6659004AE717}" type="pres">
      <dgm:prSet presAssocID="{725F7976-E812-4BE8-83BE-B4BB4CA2B2B7}" presName="tx1" presStyleLbl="revTx" presStyleIdx="11" presStyleCnt="21"/>
      <dgm:spPr/>
    </dgm:pt>
    <dgm:pt modelId="{8F706C8B-E804-4C05-9450-80787A0B5B85}" type="pres">
      <dgm:prSet presAssocID="{725F7976-E812-4BE8-83BE-B4BB4CA2B2B7}" presName="vert1" presStyleCnt="0"/>
      <dgm:spPr/>
    </dgm:pt>
    <dgm:pt modelId="{50552D64-A126-47A6-8F5D-DBC214806DA6}" type="pres">
      <dgm:prSet presAssocID="{9CB849AC-5D85-4307-822B-E4BC59E8E68D}" presName="thickLine" presStyleLbl="alignNode1" presStyleIdx="12" presStyleCnt="21"/>
      <dgm:spPr/>
    </dgm:pt>
    <dgm:pt modelId="{CDB2A0DE-DFC9-4FEA-8CE4-7CA8ED970159}" type="pres">
      <dgm:prSet presAssocID="{9CB849AC-5D85-4307-822B-E4BC59E8E68D}" presName="horz1" presStyleCnt="0"/>
      <dgm:spPr/>
    </dgm:pt>
    <dgm:pt modelId="{866FCAAA-D053-464D-9DA0-5F4A1D1FB90E}" type="pres">
      <dgm:prSet presAssocID="{9CB849AC-5D85-4307-822B-E4BC59E8E68D}" presName="tx1" presStyleLbl="revTx" presStyleIdx="12" presStyleCnt="21"/>
      <dgm:spPr/>
    </dgm:pt>
    <dgm:pt modelId="{213E25F7-6794-43FF-9132-375E4CACA412}" type="pres">
      <dgm:prSet presAssocID="{9CB849AC-5D85-4307-822B-E4BC59E8E68D}" presName="vert1" presStyleCnt="0"/>
      <dgm:spPr/>
    </dgm:pt>
    <dgm:pt modelId="{3E7CEEA8-5AB3-4347-8164-1F5889F78FBE}" type="pres">
      <dgm:prSet presAssocID="{D833646C-2640-4A9C-9025-0E34EC6583A2}" presName="thickLine" presStyleLbl="alignNode1" presStyleIdx="13" presStyleCnt="21"/>
      <dgm:spPr/>
    </dgm:pt>
    <dgm:pt modelId="{4EFA4F17-BE15-4417-8F15-74B1A8514B72}" type="pres">
      <dgm:prSet presAssocID="{D833646C-2640-4A9C-9025-0E34EC6583A2}" presName="horz1" presStyleCnt="0"/>
      <dgm:spPr/>
    </dgm:pt>
    <dgm:pt modelId="{27F541EC-7EB7-455C-8619-2442679A5F42}" type="pres">
      <dgm:prSet presAssocID="{D833646C-2640-4A9C-9025-0E34EC6583A2}" presName="tx1" presStyleLbl="revTx" presStyleIdx="13" presStyleCnt="21"/>
      <dgm:spPr/>
    </dgm:pt>
    <dgm:pt modelId="{768A6AB2-B409-4AEB-B57C-B514253FB141}" type="pres">
      <dgm:prSet presAssocID="{D833646C-2640-4A9C-9025-0E34EC6583A2}" presName="vert1" presStyleCnt="0"/>
      <dgm:spPr/>
    </dgm:pt>
    <dgm:pt modelId="{416D0C6C-9A78-42C5-A5FC-8DD716170909}" type="pres">
      <dgm:prSet presAssocID="{EFFE09D1-8009-4628-8F81-58BA3FFFCBE9}" presName="thickLine" presStyleLbl="alignNode1" presStyleIdx="14" presStyleCnt="21"/>
      <dgm:spPr/>
    </dgm:pt>
    <dgm:pt modelId="{DDE4743C-7C69-4EC7-977C-94F6D4B872EC}" type="pres">
      <dgm:prSet presAssocID="{EFFE09D1-8009-4628-8F81-58BA3FFFCBE9}" presName="horz1" presStyleCnt="0"/>
      <dgm:spPr/>
    </dgm:pt>
    <dgm:pt modelId="{97045449-3EAA-4C78-AC58-751BA2BDE73C}" type="pres">
      <dgm:prSet presAssocID="{EFFE09D1-8009-4628-8F81-58BA3FFFCBE9}" presName="tx1" presStyleLbl="revTx" presStyleIdx="14" presStyleCnt="21"/>
      <dgm:spPr/>
    </dgm:pt>
    <dgm:pt modelId="{8343AD21-C980-4983-A833-1AA4AF2DC3A6}" type="pres">
      <dgm:prSet presAssocID="{EFFE09D1-8009-4628-8F81-58BA3FFFCBE9}" presName="vert1" presStyleCnt="0"/>
      <dgm:spPr/>
    </dgm:pt>
    <dgm:pt modelId="{F2558D1E-AF05-4DD6-9E96-230109A26DF8}" type="pres">
      <dgm:prSet presAssocID="{2294674C-E84F-4E1D-A384-F0587937C770}" presName="thickLine" presStyleLbl="alignNode1" presStyleIdx="15" presStyleCnt="21"/>
      <dgm:spPr/>
    </dgm:pt>
    <dgm:pt modelId="{093A02F2-C720-4066-A1A4-FF0B3E6EA3D2}" type="pres">
      <dgm:prSet presAssocID="{2294674C-E84F-4E1D-A384-F0587937C770}" presName="horz1" presStyleCnt="0"/>
      <dgm:spPr/>
    </dgm:pt>
    <dgm:pt modelId="{A4AC293F-C6F3-4506-80CC-EE9A0D7FC8C2}" type="pres">
      <dgm:prSet presAssocID="{2294674C-E84F-4E1D-A384-F0587937C770}" presName="tx1" presStyleLbl="revTx" presStyleIdx="15" presStyleCnt="21"/>
      <dgm:spPr/>
    </dgm:pt>
    <dgm:pt modelId="{2F1AF33D-3CCF-4BBF-9466-230000B2ABD5}" type="pres">
      <dgm:prSet presAssocID="{2294674C-E84F-4E1D-A384-F0587937C770}" presName="vert1" presStyleCnt="0"/>
      <dgm:spPr/>
    </dgm:pt>
    <dgm:pt modelId="{B0423583-9E96-4AEC-A507-15B6B3C52CEE}" type="pres">
      <dgm:prSet presAssocID="{91939FFE-7436-4DD6-9336-DFE426859B1C}" presName="thickLine" presStyleLbl="alignNode1" presStyleIdx="16" presStyleCnt="21"/>
      <dgm:spPr/>
    </dgm:pt>
    <dgm:pt modelId="{DE88ABBF-A320-4349-8ED9-949917D630F7}" type="pres">
      <dgm:prSet presAssocID="{91939FFE-7436-4DD6-9336-DFE426859B1C}" presName="horz1" presStyleCnt="0"/>
      <dgm:spPr/>
    </dgm:pt>
    <dgm:pt modelId="{DC26C19E-40BA-43B8-BC3F-CB9B170154EC}" type="pres">
      <dgm:prSet presAssocID="{91939FFE-7436-4DD6-9336-DFE426859B1C}" presName="tx1" presStyleLbl="revTx" presStyleIdx="16" presStyleCnt="21"/>
      <dgm:spPr/>
    </dgm:pt>
    <dgm:pt modelId="{A268A5C7-3034-4F86-BAC2-4987DF631990}" type="pres">
      <dgm:prSet presAssocID="{91939FFE-7436-4DD6-9336-DFE426859B1C}" presName="vert1" presStyleCnt="0"/>
      <dgm:spPr/>
    </dgm:pt>
    <dgm:pt modelId="{78CE63FB-DF6F-419F-B556-D5CB2D8367CE}" type="pres">
      <dgm:prSet presAssocID="{26DE9214-F18C-4B78-8946-0C63C84B6328}" presName="thickLine" presStyleLbl="alignNode1" presStyleIdx="17" presStyleCnt="21"/>
      <dgm:spPr/>
    </dgm:pt>
    <dgm:pt modelId="{7D12E3A5-837E-4ED1-82E2-D586D0D953DE}" type="pres">
      <dgm:prSet presAssocID="{26DE9214-F18C-4B78-8946-0C63C84B6328}" presName="horz1" presStyleCnt="0"/>
      <dgm:spPr/>
    </dgm:pt>
    <dgm:pt modelId="{713995F1-849E-4DAF-ACFA-BB34F4A7D51D}" type="pres">
      <dgm:prSet presAssocID="{26DE9214-F18C-4B78-8946-0C63C84B6328}" presName="tx1" presStyleLbl="revTx" presStyleIdx="17" presStyleCnt="21"/>
      <dgm:spPr/>
    </dgm:pt>
    <dgm:pt modelId="{AC40CE5E-2EE1-4E7F-94F5-327B183A807E}" type="pres">
      <dgm:prSet presAssocID="{26DE9214-F18C-4B78-8946-0C63C84B6328}" presName="vert1" presStyleCnt="0"/>
      <dgm:spPr/>
    </dgm:pt>
    <dgm:pt modelId="{D5D36E46-ED85-493F-B359-C0CF38F59D7F}" type="pres">
      <dgm:prSet presAssocID="{D18B5120-86BD-4C96-A566-9C65204C67A5}" presName="thickLine" presStyleLbl="alignNode1" presStyleIdx="18" presStyleCnt="21"/>
      <dgm:spPr/>
    </dgm:pt>
    <dgm:pt modelId="{201AF97C-0A35-4E6D-8C2F-D24644229EA1}" type="pres">
      <dgm:prSet presAssocID="{D18B5120-86BD-4C96-A566-9C65204C67A5}" presName="horz1" presStyleCnt="0"/>
      <dgm:spPr/>
    </dgm:pt>
    <dgm:pt modelId="{55C5B0DF-A73B-4488-9B52-C05F9DE0D57F}" type="pres">
      <dgm:prSet presAssocID="{D18B5120-86BD-4C96-A566-9C65204C67A5}" presName="tx1" presStyleLbl="revTx" presStyleIdx="18" presStyleCnt="21"/>
      <dgm:spPr/>
    </dgm:pt>
    <dgm:pt modelId="{11E2F172-3369-4998-8A40-46E0DB3C5A39}" type="pres">
      <dgm:prSet presAssocID="{D18B5120-86BD-4C96-A566-9C65204C67A5}" presName="vert1" presStyleCnt="0"/>
      <dgm:spPr/>
    </dgm:pt>
    <dgm:pt modelId="{E032FFD4-8105-44B6-A525-BE0E500C5D0A}" type="pres">
      <dgm:prSet presAssocID="{F0524670-617F-4165-AF5D-631702E80529}" presName="thickLine" presStyleLbl="alignNode1" presStyleIdx="19" presStyleCnt="21"/>
      <dgm:spPr/>
    </dgm:pt>
    <dgm:pt modelId="{309196E2-952C-4869-A242-C1B84B4A8B39}" type="pres">
      <dgm:prSet presAssocID="{F0524670-617F-4165-AF5D-631702E80529}" presName="horz1" presStyleCnt="0"/>
      <dgm:spPr/>
    </dgm:pt>
    <dgm:pt modelId="{84F558F4-B365-46E4-8322-4E76A983FD0B}" type="pres">
      <dgm:prSet presAssocID="{F0524670-617F-4165-AF5D-631702E80529}" presName="tx1" presStyleLbl="revTx" presStyleIdx="19" presStyleCnt="21"/>
      <dgm:spPr/>
    </dgm:pt>
    <dgm:pt modelId="{2E7807D2-11BC-414F-8C76-1945876C61E9}" type="pres">
      <dgm:prSet presAssocID="{F0524670-617F-4165-AF5D-631702E80529}" presName="vert1" presStyleCnt="0"/>
      <dgm:spPr/>
    </dgm:pt>
    <dgm:pt modelId="{DA940C48-E852-4899-85BF-DA3E956D4583}" type="pres">
      <dgm:prSet presAssocID="{30C1B038-E745-4859-8309-3B33AF55CCFD}" presName="thickLine" presStyleLbl="alignNode1" presStyleIdx="20" presStyleCnt="21"/>
      <dgm:spPr/>
    </dgm:pt>
    <dgm:pt modelId="{E048A986-C3DC-4613-8567-F03D438C9FB8}" type="pres">
      <dgm:prSet presAssocID="{30C1B038-E745-4859-8309-3B33AF55CCFD}" presName="horz1" presStyleCnt="0"/>
      <dgm:spPr/>
    </dgm:pt>
    <dgm:pt modelId="{73A59B21-6249-4A7A-84EC-E801AEBAFF5B}" type="pres">
      <dgm:prSet presAssocID="{30C1B038-E745-4859-8309-3B33AF55CCFD}" presName="tx1" presStyleLbl="revTx" presStyleIdx="20" presStyleCnt="21"/>
      <dgm:spPr/>
    </dgm:pt>
    <dgm:pt modelId="{AC26AA41-9AF7-48AB-9B1E-30DF9985CCFA}" type="pres">
      <dgm:prSet presAssocID="{30C1B038-E745-4859-8309-3B33AF55CCFD}" presName="vert1" presStyleCnt="0"/>
      <dgm:spPr/>
    </dgm:pt>
  </dgm:ptLst>
  <dgm:cxnLst>
    <dgm:cxn modelId="{87DE8500-E2FF-4124-BDAC-18A6EC254ADC}" type="presOf" srcId="{1C9E1358-6ACF-497D-BEDD-E4FC4E67F534}" destId="{1E7DB256-BE06-4E5C-90DD-DD5E97951FA5}" srcOrd="0" destOrd="0" presId="urn:microsoft.com/office/officeart/2008/layout/LinedList"/>
    <dgm:cxn modelId="{1DD0051E-90A0-4CBE-881A-99F3F3932DFA}" srcId="{A687558D-D1B2-47D6-9398-BF00E49560B6}" destId="{36DF2018-C8A6-4776-8099-047787099477}" srcOrd="3" destOrd="0" parTransId="{ECEC78FB-FFBA-443D-9E19-621DFA844EF8}" sibTransId="{37DC4FC1-96EA-4DB9-8465-E6F4BF6DF9E7}"/>
    <dgm:cxn modelId="{A5151D22-6F07-4F6C-91FF-20E1AE9FC4A4}" type="presOf" srcId="{C3C57118-71DE-4590-9705-CC603135E275}" destId="{7F0CD8A4-EA3A-499B-BA5F-34AC7865762A}" srcOrd="0" destOrd="0" presId="urn:microsoft.com/office/officeart/2008/layout/LinedList"/>
    <dgm:cxn modelId="{597CFA22-075D-4293-8D20-19A99E6C85E6}" type="presOf" srcId="{458E85EE-3F43-4D9E-83DB-93157A853839}" destId="{F24E069E-2E9A-4A2F-8B96-826E9BE6C163}" srcOrd="0" destOrd="0" presId="urn:microsoft.com/office/officeart/2008/layout/LinedList"/>
    <dgm:cxn modelId="{B3002A24-01C2-400D-A75F-C6806A589E8C}" type="presOf" srcId="{12C71A38-402A-43BD-B6FD-12D8FF725303}" destId="{1E0721AB-5836-45EE-BC98-A2225FF031CE}" srcOrd="0" destOrd="0" presId="urn:microsoft.com/office/officeart/2008/layout/LinedList"/>
    <dgm:cxn modelId="{C99A8927-583D-47DC-A79B-D9D093BA999F}" srcId="{A687558D-D1B2-47D6-9398-BF00E49560B6}" destId="{D18B5120-86BD-4C96-A566-9C65204C67A5}" srcOrd="18" destOrd="0" parTransId="{045E295D-08A0-44F8-BA9F-79D617AAEB8F}" sibTransId="{0EB0966B-88AA-4A8E-A01A-7E33E8E8102C}"/>
    <dgm:cxn modelId="{7F52092B-E75B-4E10-A4C1-515AE3594323}" srcId="{A687558D-D1B2-47D6-9398-BF00E49560B6}" destId="{8F546E65-B185-4D0D-8EF2-D7DDDE8658CA}" srcOrd="8" destOrd="0" parTransId="{1A4B01AF-1673-4A72-A9C7-D4F9825D1A53}" sibTransId="{16B71CB2-4380-4178-AC0A-A2AC7978AF01}"/>
    <dgm:cxn modelId="{000C922C-3B9F-4DC5-95F0-EBAC07AF1E15}" srcId="{A687558D-D1B2-47D6-9398-BF00E49560B6}" destId="{CF9EBC2E-D6D1-48AC-8DAD-63E3E3772BEA}" srcOrd="6" destOrd="0" parTransId="{75280E9D-00F1-41EC-B470-44A28D790E6B}" sibTransId="{41722D61-E221-4B97-B166-9B4F951BC613}"/>
    <dgm:cxn modelId="{0EEE0C30-AC45-42DB-8192-5DAE33DCD8D1}" type="presOf" srcId="{29915979-3A86-499A-A794-8F069C62E399}" destId="{32CD9F33-2713-4F33-A24B-EA06F9F0A113}" srcOrd="0" destOrd="0" presId="urn:microsoft.com/office/officeart/2008/layout/LinedList"/>
    <dgm:cxn modelId="{BF626530-C8B3-4707-8DB9-917141F979A8}" srcId="{A687558D-D1B2-47D6-9398-BF00E49560B6}" destId="{D833646C-2640-4A9C-9025-0E34EC6583A2}" srcOrd="13" destOrd="0" parTransId="{1384C149-5648-4D9B-8E9A-34D5DB7B2AE9}" sibTransId="{1A735C4D-5E17-45CB-9CA9-69748296F355}"/>
    <dgm:cxn modelId="{37414F3A-78C4-4EFF-BEE2-29379345FA16}" type="presOf" srcId="{30C1B038-E745-4859-8309-3B33AF55CCFD}" destId="{73A59B21-6249-4A7A-84EC-E801AEBAFF5B}" srcOrd="0" destOrd="0" presId="urn:microsoft.com/office/officeart/2008/layout/LinedList"/>
    <dgm:cxn modelId="{7E90FE5C-6C86-4516-ACC0-E86BF603F564}" srcId="{A687558D-D1B2-47D6-9398-BF00E49560B6}" destId="{12C71A38-402A-43BD-B6FD-12D8FF725303}" srcOrd="2" destOrd="0" parTransId="{782AF83E-671D-4FB1-A751-5C92CDCDA507}" sibTransId="{7C10015E-1BBE-4449-B9C9-6ADF1471BAA6}"/>
    <dgm:cxn modelId="{85C5C464-3C62-4814-979A-0A85DBD077FB}" type="presOf" srcId="{D18B5120-86BD-4C96-A566-9C65204C67A5}" destId="{55C5B0DF-A73B-4488-9B52-C05F9DE0D57F}" srcOrd="0" destOrd="0" presId="urn:microsoft.com/office/officeart/2008/layout/LinedList"/>
    <dgm:cxn modelId="{D67B7B49-2A75-4808-987F-7C03A70DED67}" srcId="{A687558D-D1B2-47D6-9398-BF00E49560B6}" destId="{91939FFE-7436-4DD6-9336-DFE426859B1C}" srcOrd="16" destOrd="0" parTransId="{95C4BA1E-B472-43FF-A790-A6A777D96040}" sibTransId="{AC3782F9-0483-4DFE-84F9-27FA053D14F8}"/>
    <dgm:cxn modelId="{3F9F714B-CDED-4B2F-ACB5-0883F25EA190}" srcId="{A687558D-D1B2-47D6-9398-BF00E49560B6}" destId="{30C1B038-E745-4859-8309-3B33AF55CCFD}" srcOrd="20" destOrd="0" parTransId="{2BD948DD-44FE-44D4-A14C-A7E02BC79486}" sibTransId="{E144CE82-ED88-454E-A45E-A4385A845056}"/>
    <dgm:cxn modelId="{63BDC26D-E63D-49A3-AB81-C47B9319458E}" type="presOf" srcId="{91939FFE-7436-4DD6-9336-DFE426859B1C}" destId="{DC26C19E-40BA-43B8-BC3F-CB9B170154EC}" srcOrd="0" destOrd="0" presId="urn:microsoft.com/office/officeart/2008/layout/LinedList"/>
    <dgm:cxn modelId="{40828C59-E239-4BC3-96AF-3263415D4D41}" type="presOf" srcId="{2294674C-E84F-4E1D-A384-F0587937C770}" destId="{A4AC293F-C6F3-4506-80CC-EE9A0D7FC8C2}" srcOrd="0" destOrd="0" presId="urn:microsoft.com/office/officeart/2008/layout/LinedList"/>
    <dgm:cxn modelId="{FCE62E5A-D094-4DF1-9DB9-9572085940DE}" type="presOf" srcId="{C550FF04-82D8-4FB1-B08F-7B74237780EE}" destId="{6529166F-BD87-4F9F-B17E-8BC0E4F84161}" srcOrd="0" destOrd="0" presId="urn:microsoft.com/office/officeart/2008/layout/LinedList"/>
    <dgm:cxn modelId="{114B0B7F-B0FA-4977-911F-6C5AED0B3C09}" srcId="{A687558D-D1B2-47D6-9398-BF00E49560B6}" destId="{3385EF6F-3A69-4550-8CC7-BE8BF4C5355D}" srcOrd="4" destOrd="0" parTransId="{9D0EEB47-3AF7-454D-9422-46D59AD8D651}" sibTransId="{14FFCE7D-3B31-495E-BE4E-1F389C898C30}"/>
    <dgm:cxn modelId="{4B359D89-985D-4AB9-A7F0-CBB98D60BE75}" type="presOf" srcId="{725F7976-E812-4BE8-83BE-B4BB4CA2B2B7}" destId="{06799755-FC23-450C-B065-6659004AE717}" srcOrd="0" destOrd="0" presId="urn:microsoft.com/office/officeart/2008/layout/LinedList"/>
    <dgm:cxn modelId="{13B1AE8B-5C8C-448B-95E3-FF2CC8043A20}" type="presOf" srcId="{26DE9214-F18C-4B78-8946-0C63C84B6328}" destId="{713995F1-849E-4DAF-ACFA-BB34F4A7D51D}" srcOrd="0" destOrd="0" presId="urn:microsoft.com/office/officeart/2008/layout/LinedList"/>
    <dgm:cxn modelId="{E1B83F99-8F4E-4382-8113-79AAE644FEED}" srcId="{A687558D-D1B2-47D6-9398-BF00E49560B6}" destId="{9CB849AC-5D85-4307-822B-E4BC59E8E68D}" srcOrd="12" destOrd="0" parTransId="{5DA46093-ABF7-41A7-A8A7-773818A7C83B}" sibTransId="{D989822C-CD73-43E0-BE18-DC3C361C7D78}"/>
    <dgm:cxn modelId="{CBA2B59C-9F4B-448F-BA27-C3F4EB15C309}" type="presOf" srcId="{8F546E65-B185-4D0D-8EF2-D7DDDE8658CA}" destId="{9FF7C82C-3305-486D-BE7A-A2CA4A9CC16A}" srcOrd="0" destOrd="0" presId="urn:microsoft.com/office/officeart/2008/layout/LinedList"/>
    <dgm:cxn modelId="{F733D3A4-557A-454B-9BC8-60E4A01DD478}" srcId="{A687558D-D1B2-47D6-9398-BF00E49560B6}" destId="{1C9E1358-6ACF-497D-BEDD-E4FC4E67F534}" srcOrd="7" destOrd="0" parTransId="{B39D1828-A71F-4FAA-A9FC-AF70FE78CBAC}" sibTransId="{669B4B6B-43F0-43C8-800B-E702AAED9CA2}"/>
    <dgm:cxn modelId="{0DDF80B2-7449-42BE-A2F3-B51AF312AB5B}" srcId="{A687558D-D1B2-47D6-9398-BF00E49560B6}" destId="{C3C57118-71DE-4590-9705-CC603135E275}" srcOrd="0" destOrd="0" parTransId="{4C69E56B-4B88-496E-A875-CC344435762B}" sibTransId="{12FC57CA-B5EF-4B65-AC21-D9FBB8B1AC96}"/>
    <dgm:cxn modelId="{C97DEDB8-1975-4298-9F41-2F62A17D4DAE}" type="presOf" srcId="{F0524670-617F-4165-AF5D-631702E80529}" destId="{84F558F4-B365-46E4-8322-4E76A983FD0B}" srcOrd="0" destOrd="0" presId="urn:microsoft.com/office/officeart/2008/layout/LinedList"/>
    <dgm:cxn modelId="{6D8292BF-9520-4F8B-8EFB-9B0E06AC3D9B}" type="presOf" srcId="{3385EF6F-3A69-4550-8CC7-BE8BF4C5355D}" destId="{68E24A7D-A847-4741-93A1-71A1D0BE2F82}" srcOrd="0" destOrd="0" presId="urn:microsoft.com/office/officeart/2008/layout/LinedList"/>
    <dgm:cxn modelId="{A8D265C1-2396-4B02-BA0A-E7744DDE69A9}" srcId="{A687558D-D1B2-47D6-9398-BF00E49560B6}" destId="{458E85EE-3F43-4D9E-83DB-93157A853839}" srcOrd="1" destOrd="0" parTransId="{A3FDE9D6-54DA-4BF7-8F12-05C415F3F65B}" sibTransId="{2DCAB945-03C5-4009-A38F-42849EDC8714}"/>
    <dgm:cxn modelId="{534443C3-5EFF-45F6-9EF7-A0D2BF686166}" type="presOf" srcId="{36DF2018-C8A6-4776-8099-047787099477}" destId="{3EBD57C0-F44C-4EB3-99F4-FA219E00F8FB}" srcOrd="0" destOrd="0" presId="urn:microsoft.com/office/officeart/2008/layout/LinedList"/>
    <dgm:cxn modelId="{F6EE97C4-C5C2-42DA-90D3-21D4E86585AC}" srcId="{A687558D-D1B2-47D6-9398-BF00E49560B6}" destId="{EFFE09D1-8009-4628-8F81-58BA3FFFCBE9}" srcOrd="14" destOrd="0" parTransId="{F3BF2487-3CD3-4941-9017-6E0595B95EE3}" sibTransId="{3A49C6C2-A9AD-45F4-9578-AE3C292CA577}"/>
    <dgm:cxn modelId="{EF52B9C6-9397-4B27-B802-6D4E72852871}" srcId="{A687558D-D1B2-47D6-9398-BF00E49560B6}" destId="{29915979-3A86-499A-A794-8F069C62E399}" srcOrd="10" destOrd="0" parTransId="{A95398C3-D404-48D0-BADE-241407297BFB}" sibTransId="{2E9C8B42-5DD2-4A41-818C-16B4BF4AE883}"/>
    <dgm:cxn modelId="{546A07D6-56F0-4F99-B582-6FE4987C9C69}" type="presOf" srcId="{EFFE09D1-8009-4628-8F81-58BA3FFFCBE9}" destId="{97045449-3EAA-4C78-AC58-751BA2BDE73C}" srcOrd="0" destOrd="0" presId="urn:microsoft.com/office/officeart/2008/layout/LinedList"/>
    <dgm:cxn modelId="{AED515DB-9135-4358-AD8E-386ED2F3D689}" type="presOf" srcId="{A687558D-D1B2-47D6-9398-BF00E49560B6}" destId="{B2A9A5F8-91C0-4C6B-9405-C50D77AD5942}" srcOrd="0" destOrd="0" presId="urn:microsoft.com/office/officeart/2008/layout/LinedList"/>
    <dgm:cxn modelId="{99D664DC-35EA-4F64-AC42-FF374E31E458}" srcId="{A687558D-D1B2-47D6-9398-BF00E49560B6}" destId="{725F7976-E812-4BE8-83BE-B4BB4CA2B2B7}" srcOrd="11" destOrd="0" parTransId="{1DF310EC-A564-45C1-8920-BD2BED6381FD}" sibTransId="{F40B0127-B547-4C4B-BF90-34D7B6C511CC}"/>
    <dgm:cxn modelId="{3F698DDC-38AC-42BF-92AD-4D9C266B6A2B}" srcId="{A687558D-D1B2-47D6-9398-BF00E49560B6}" destId="{26DE9214-F18C-4B78-8946-0C63C84B6328}" srcOrd="17" destOrd="0" parTransId="{F7561FC0-0A15-4A1F-95C7-E4F94EF41B24}" sibTransId="{9FDB118F-8DA5-4C69-887F-E6B23C59491A}"/>
    <dgm:cxn modelId="{F9810CE1-5373-474C-A546-479C94EF9472}" type="presOf" srcId="{CF9EBC2E-D6D1-48AC-8DAD-63E3E3772BEA}" destId="{F20BC3A5-7A78-439C-A9FD-CF54059AAA03}" srcOrd="0" destOrd="0" presId="urn:microsoft.com/office/officeart/2008/layout/LinedList"/>
    <dgm:cxn modelId="{C79344E1-19F5-4C9F-B5D0-B50CD50BFD44}" type="presOf" srcId="{9CB849AC-5D85-4307-822B-E4BC59E8E68D}" destId="{866FCAAA-D053-464D-9DA0-5F4A1D1FB90E}" srcOrd="0" destOrd="0" presId="urn:microsoft.com/office/officeart/2008/layout/LinedList"/>
    <dgm:cxn modelId="{C2CAAAE3-AAAA-4C64-BDA5-D8242874F085}" type="presOf" srcId="{4A789B66-6CEC-49ED-B077-53C099803DC1}" destId="{3A9234BD-DD2D-49E8-A135-3B18453ACCCE}" srcOrd="0" destOrd="0" presId="urn:microsoft.com/office/officeart/2008/layout/LinedList"/>
    <dgm:cxn modelId="{4A642BE4-F135-4A2D-81FC-7F2CD5E8153B}" type="presOf" srcId="{D833646C-2640-4A9C-9025-0E34EC6583A2}" destId="{27F541EC-7EB7-455C-8619-2442679A5F42}" srcOrd="0" destOrd="0" presId="urn:microsoft.com/office/officeart/2008/layout/LinedList"/>
    <dgm:cxn modelId="{E5703DEB-B25B-4018-86D8-24CBF5CE1071}" srcId="{A687558D-D1B2-47D6-9398-BF00E49560B6}" destId="{C550FF04-82D8-4FB1-B08F-7B74237780EE}" srcOrd="9" destOrd="0" parTransId="{14170791-9F47-41C7-B77F-1D813D8FA8D9}" sibTransId="{23EDA3B7-FAF4-4964-A9EC-1DA2A657A0B5}"/>
    <dgm:cxn modelId="{3AF12DF1-65AC-435A-BEA6-2B487B8A4E63}" srcId="{A687558D-D1B2-47D6-9398-BF00E49560B6}" destId="{4A789B66-6CEC-49ED-B077-53C099803DC1}" srcOrd="5" destOrd="0" parTransId="{833CE8BB-DF96-47E3-BEB0-F514868EC76F}" sibTransId="{5A9AE07A-828C-413A-B035-E8375C88F74A}"/>
    <dgm:cxn modelId="{933961F2-B02A-4958-9C85-09AEFE34D27A}" srcId="{A687558D-D1B2-47D6-9398-BF00E49560B6}" destId="{F0524670-617F-4165-AF5D-631702E80529}" srcOrd="19" destOrd="0" parTransId="{EF6D7DF7-65D9-4A48-A0E2-C8B695503992}" sibTransId="{0AECBA12-E55F-4089-90F4-FFE364D4F095}"/>
    <dgm:cxn modelId="{72C2EDFA-DBEF-4D53-A2B2-849B3F5CF0F2}" srcId="{A687558D-D1B2-47D6-9398-BF00E49560B6}" destId="{2294674C-E84F-4E1D-A384-F0587937C770}" srcOrd="15" destOrd="0" parTransId="{A27B5EFB-38BE-4958-967A-A47FBE5C1F02}" sibTransId="{EA74DD99-776D-44ED-9C37-07D07BEA45DB}"/>
    <dgm:cxn modelId="{7E176685-CC6B-4729-83DA-83CEC90E815E}" type="presParOf" srcId="{B2A9A5F8-91C0-4C6B-9405-C50D77AD5942}" destId="{A9D70544-8D1C-4084-80B0-A1E9A2B43184}" srcOrd="0" destOrd="0" presId="urn:microsoft.com/office/officeart/2008/layout/LinedList"/>
    <dgm:cxn modelId="{147472FE-159C-41DA-9BE0-04CD163BF6C4}" type="presParOf" srcId="{B2A9A5F8-91C0-4C6B-9405-C50D77AD5942}" destId="{2F3E9C2A-866F-4A0F-AA28-755B41B36A93}" srcOrd="1" destOrd="0" presId="urn:microsoft.com/office/officeart/2008/layout/LinedList"/>
    <dgm:cxn modelId="{BB593D0D-3FE9-49DE-A7CE-BFE079300F39}" type="presParOf" srcId="{2F3E9C2A-866F-4A0F-AA28-755B41B36A93}" destId="{7F0CD8A4-EA3A-499B-BA5F-34AC7865762A}" srcOrd="0" destOrd="0" presId="urn:microsoft.com/office/officeart/2008/layout/LinedList"/>
    <dgm:cxn modelId="{572FFAC4-9B4A-44C1-8AEA-7DEFC2C47247}" type="presParOf" srcId="{2F3E9C2A-866F-4A0F-AA28-755B41B36A93}" destId="{FF164B24-0D91-4880-9B4C-E2DE53BB66BE}" srcOrd="1" destOrd="0" presId="urn:microsoft.com/office/officeart/2008/layout/LinedList"/>
    <dgm:cxn modelId="{329666D2-1F38-4D6E-9278-19B6962F7F11}" type="presParOf" srcId="{B2A9A5F8-91C0-4C6B-9405-C50D77AD5942}" destId="{5D3B4A3A-2427-4FB4-84CB-92A2C9D2C96F}" srcOrd="2" destOrd="0" presId="urn:microsoft.com/office/officeart/2008/layout/LinedList"/>
    <dgm:cxn modelId="{426BFCD4-C073-4E83-AB88-5E7334619692}" type="presParOf" srcId="{B2A9A5F8-91C0-4C6B-9405-C50D77AD5942}" destId="{58E8F146-2A8D-4C35-9495-BD121692C8B5}" srcOrd="3" destOrd="0" presId="urn:microsoft.com/office/officeart/2008/layout/LinedList"/>
    <dgm:cxn modelId="{08A5A341-4AD2-43B9-B209-754D136ADD19}" type="presParOf" srcId="{58E8F146-2A8D-4C35-9495-BD121692C8B5}" destId="{F24E069E-2E9A-4A2F-8B96-826E9BE6C163}" srcOrd="0" destOrd="0" presId="urn:microsoft.com/office/officeart/2008/layout/LinedList"/>
    <dgm:cxn modelId="{B712428D-20F4-4931-8ACE-1FB29CB64E78}" type="presParOf" srcId="{58E8F146-2A8D-4C35-9495-BD121692C8B5}" destId="{3277B648-1C51-4760-972B-E7F3F051E02C}" srcOrd="1" destOrd="0" presId="urn:microsoft.com/office/officeart/2008/layout/LinedList"/>
    <dgm:cxn modelId="{4922729B-6543-4601-A4F7-7F377A4ED894}" type="presParOf" srcId="{B2A9A5F8-91C0-4C6B-9405-C50D77AD5942}" destId="{F786E692-3A95-4F59-99CB-D1921D0FE9D5}" srcOrd="4" destOrd="0" presId="urn:microsoft.com/office/officeart/2008/layout/LinedList"/>
    <dgm:cxn modelId="{4E088410-EA0C-48FE-AF37-D47E2A82E59B}" type="presParOf" srcId="{B2A9A5F8-91C0-4C6B-9405-C50D77AD5942}" destId="{5301CD37-EEB8-4A47-8150-DA26CD4FDC39}" srcOrd="5" destOrd="0" presId="urn:microsoft.com/office/officeart/2008/layout/LinedList"/>
    <dgm:cxn modelId="{61D884D7-EE96-4A7F-80D8-9CC98CF3C4A5}" type="presParOf" srcId="{5301CD37-EEB8-4A47-8150-DA26CD4FDC39}" destId="{1E0721AB-5836-45EE-BC98-A2225FF031CE}" srcOrd="0" destOrd="0" presId="urn:microsoft.com/office/officeart/2008/layout/LinedList"/>
    <dgm:cxn modelId="{74CA6411-7338-405E-BA18-096FBA681E96}" type="presParOf" srcId="{5301CD37-EEB8-4A47-8150-DA26CD4FDC39}" destId="{B7B667AF-F8BA-4159-952D-4C74609E8026}" srcOrd="1" destOrd="0" presId="urn:microsoft.com/office/officeart/2008/layout/LinedList"/>
    <dgm:cxn modelId="{170EC5A1-54D0-45C9-AC76-6A81D827F7C4}" type="presParOf" srcId="{B2A9A5F8-91C0-4C6B-9405-C50D77AD5942}" destId="{41AC2160-1674-4928-90A6-91F9CBA6488F}" srcOrd="6" destOrd="0" presId="urn:microsoft.com/office/officeart/2008/layout/LinedList"/>
    <dgm:cxn modelId="{88F37CD3-4F26-4A03-AAA8-FDF8F450165E}" type="presParOf" srcId="{B2A9A5F8-91C0-4C6B-9405-C50D77AD5942}" destId="{8BC53941-104F-40C8-818F-F3300D35F98C}" srcOrd="7" destOrd="0" presId="urn:microsoft.com/office/officeart/2008/layout/LinedList"/>
    <dgm:cxn modelId="{0D6DA6D6-94C1-446B-94A6-6AEC549A3851}" type="presParOf" srcId="{8BC53941-104F-40C8-818F-F3300D35F98C}" destId="{3EBD57C0-F44C-4EB3-99F4-FA219E00F8FB}" srcOrd="0" destOrd="0" presId="urn:microsoft.com/office/officeart/2008/layout/LinedList"/>
    <dgm:cxn modelId="{D78AB390-0774-4B4E-B112-85D45DB15A9D}" type="presParOf" srcId="{8BC53941-104F-40C8-818F-F3300D35F98C}" destId="{39845E56-F910-4DD4-BA09-DA880D3C6F81}" srcOrd="1" destOrd="0" presId="urn:microsoft.com/office/officeart/2008/layout/LinedList"/>
    <dgm:cxn modelId="{54B6FDCC-B905-4CE6-AC8F-FEF6EA0A557B}" type="presParOf" srcId="{B2A9A5F8-91C0-4C6B-9405-C50D77AD5942}" destId="{24928815-5937-4E38-B327-1DA51E23E0E9}" srcOrd="8" destOrd="0" presId="urn:microsoft.com/office/officeart/2008/layout/LinedList"/>
    <dgm:cxn modelId="{C17529BA-7128-4479-B36A-6DBAF0B8F532}" type="presParOf" srcId="{B2A9A5F8-91C0-4C6B-9405-C50D77AD5942}" destId="{81D720EC-C0C4-4473-B50C-54991BEF4354}" srcOrd="9" destOrd="0" presId="urn:microsoft.com/office/officeart/2008/layout/LinedList"/>
    <dgm:cxn modelId="{95332423-C7B5-4C36-BD57-1CE6314F1DE6}" type="presParOf" srcId="{81D720EC-C0C4-4473-B50C-54991BEF4354}" destId="{68E24A7D-A847-4741-93A1-71A1D0BE2F82}" srcOrd="0" destOrd="0" presId="urn:microsoft.com/office/officeart/2008/layout/LinedList"/>
    <dgm:cxn modelId="{3DF9F7D7-22DD-4F1A-B590-0116FB09D454}" type="presParOf" srcId="{81D720EC-C0C4-4473-B50C-54991BEF4354}" destId="{3B9EBA39-E8F8-4BC0-A701-9F8824E103A0}" srcOrd="1" destOrd="0" presId="urn:microsoft.com/office/officeart/2008/layout/LinedList"/>
    <dgm:cxn modelId="{328D2CB2-10F0-4895-A5D7-A5DBF7C88BC4}" type="presParOf" srcId="{B2A9A5F8-91C0-4C6B-9405-C50D77AD5942}" destId="{7569FF1E-D690-4273-A7A1-AA85AEBACFAB}" srcOrd="10" destOrd="0" presId="urn:microsoft.com/office/officeart/2008/layout/LinedList"/>
    <dgm:cxn modelId="{8A8C878C-7CD1-4F7B-AD2E-AC1789B6BB7B}" type="presParOf" srcId="{B2A9A5F8-91C0-4C6B-9405-C50D77AD5942}" destId="{1C39A3F7-3AE7-4197-8E19-51904CCF70EA}" srcOrd="11" destOrd="0" presId="urn:microsoft.com/office/officeart/2008/layout/LinedList"/>
    <dgm:cxn modelId="{7B3AB474-C6BA-4A5D-99F1-46CDD6F178BC}" type="presParOf" srcId="{1C39A3F7-3AE7-4197-8E19-51904CCF70EA}" destId="{3A9234BD-DD2D-49E8-A135-3B18453ACCCE}" srcOrd="0" destOrd="0" presId="urn:microsoft.com/office/officeart/2008/layout/LinedList"/>
    <dgm:cxn modelId="{A3B6B5D8-95A2-4E67-BF98-7DA301D61F56}" type="presParOf" srcId="{1C39A3F7-3AE7-4197-8E19-51904CCF70EA}" destId="{80B9A634-7201-4AF4-95BD-4BD7E2B0E5AB}" srcOrd="1" destOrd="0" presId="urn:microsoft.com/office/officeart/2008/layout/LinedList"/>
    <dgm:cxn modelId="{1B31287A-F4C6-4F86-B8CB-F1B43E237E28}" type="presParOf" srcId="{B2A9A5F8-91C0-4C6B-9405-C50D77AD5942}" destId="{513B1E3D-3B34-4A2F-8164-5A4E53F35D78}" srcOrd="12" destOrd="0" presId="urn:microsoft.com/office/officeart/2008/layout/LinedList"/>
    <dgm:cxn modelId="{1A01166A-0132-480E-8C2B-BBD159A75737}" type="presParOf" srcId="{B2A9A5F8-91C0-4C6B-9405-C50D77AD5942}" destId="{3BA29476-265D-496B-8195-E552B5181AE2}" srcOrd="13" destOrd="0" presId="urn:microsoft.com/office/officeart/2008/layout/LinedList"/>
    <dgm:cxn modelId="{FAC5139E-9B89-4B56-92EB-10C34350B5D7}" type="presParOf" srcId="{3BA29476-265D-496B-8195-E552B5181AE2}" destId="{F20BC3A5-7A78-439C-A9FD-CF54059AAA03}" srcOrd="0" destOrd="0" presId="urn:microsoft.com/office/officeart/2008/layout/LinedList"/>
    <dgm:cxn modelId="{37129FCA-0A8C-49F9-B47C-3E13134D0DAC}" type="presParOf" srcId="{3BA29476-265D-496B-8195-E552B5181AE2}" destId="{A4E3F20E-1823-489F-8CD1-F766F3005D0B}" srcOrd="1" destOrd="0" presId="urn:microsoft.com/office/officeart/2008/layout/LinedList"/>
    <dgm:cxn modelId="{C653CB17-9FE8-4581-8B34-A0C524B6C9BC}" type="presParOf" srcId="{B2A9A5F8-91C0-4C6B-9405-C50D77AD5942}" destId="{323F9FCC-10B7-4F55-883F-2BEA5EA0039D}" srcOrd="14" destOrd="0" presId="urn:microsoft.com/office/officeart/2008/layout/LinedList"/>
    <dgm:cxn modelId="{AC1905AE-CEAA-4211-A7FC-CB273543908C}" type="presParOf" srcId="{B2A9A5F8-91C0-4C6B-9405-C50D77AD5942}" destId="{4FAE8B16-163C-4F1F-8B45-65070789B33E}" srcOrd="15" destOrd="0" presId="urn:microsoft.com/office/officeart/2008/layout/LinedList"/>
    <dgm:cxn modelId="{1B093B2F-A14E-4DFC-8BC2-5DEBE390CDFA}" type="presParOf" srcId="{4FAE8B16-163C-4F1F-8B45-65070789B33E}" destId="{1E7DB256-BE06-4E5C-90DD-DD5E97951FA5}" srcOrd="0" destOrd="0" presId="urn:microsoft.com/office/officeart/2008/layout/LinedList"/>
    <dgm:cxn modelId="{CA6F8D93-F56E-489A-B203-1078EFDD784A}" type="presParOf" srcId="{4FAE8B16-163C-4F1F-8B45-65070789B33E}" destId="{833F5976-A222-416D-AC9D-42D08F51F805}" srcOrd="1" destOrd="0" presId="urn:microsoft.com/office/officeart/2008/layout/LinedList"/>
    <dgm:cxn modelId="{9CE05394-DB35-4AAE-9486-DC04C6D7F1C1}" type="presParOf" srcId="{B2A9A5F8-91C0-4C6B-9405-C50D77AD5942}" destId="{3781D4B4-24B9-471E-865B-D230DDEAAE5A}" srcOrd="16" destOrd="0" presId="urn:microsoft.com/office/officeart/2008/layout/LinedList"/>
    <dgm:cxn modelId="{C5ED575D-8A90-47EA-ACC7-79598B75B796}" type="presParOf" srcId="{B2A9A5F8-91C0-4C6B-9405-C50D77AD5942}" destId="{A1C9164F-EEC5-4B1F-98B8-F9FFC23E3C1E}" srcOrd="17" destOrd="0" presId="urn:microsoft.com/office/officeart/2008/layout/LinedList"/>
    <dgm:cxn modelId="{3750310A-97C6-4D1B-8DF0-47132FF640B0}" type="presParOf" srcId="{A1C9164F-EEC5-4B1F-98B8-F9FFC23E3C1E}" destId="{9FF7C82C-3305-486D-BE7A-A2CA4A9CC16A}" srcOrd="0" destOrd="0" presId="urn:microsoft.com/office/officeart/2008/layout/LinedList"/>
    <dgm:cxn modelId="{1D472F5F-E745-4DF5-9B91-21C9C1319C62}" type="presParOf" srcId="{A1C9164F-EEC5-4B1F-98B8-F9FFC23E3C1E}" destId="{441BC353-B722-49E1-946F-DC19DFEDB0DD}" srcOrd="1" destOrd="0" presId="urn:microsoft.com/office/officeart/2008/layout/LinedList"/>
    <dgm:cxn modelId="{6107ED9F-5858-457A-B55F-F772F16DE6A9}" type="presParOf" srcId="{B2A9A5F8-91C0-4C6B-9405-C50D77AD5942}" destId="{BFFC8FF1-6A3C-446D-9410-37F86DBE213C}" srcOrd="18" destOrd="0" presId="urn:microsoft.com/office/officeart/2008/layout/LinedList"/>
    <dgm:cxn modelId="{61533E45-FD81-4EAC-BF4C-A8C1CD34D5CE}" type="presParOf" srcId="{B2A9A5F8-91C0-4C6B-9405-C50D77AD5942}" destId="{5094CF18-EB76-4DA1-A5A2-8C5B918C20D3}" srcOrd="19" destOrd="0" presId="urn:microsoft.com/office/officeart/2008/layout/LinedList"/>
    <dgm:cxn modelId="{AC4E157D-C222-451F-B425-2D561AA118BF}" type="presParOf" srcId="{5094CF18-EB76-4DA1-A5A2-8C5B918C20D3}" destId="{6529166F-BD87-4F9F-B17E-8BC0E4F84161}" srcOrd="0" destOrd="0" presId="urn:microsoft.com/office/officeart/2008/layout/LinedList"/>
    <dgm:cxn modelId="{D7364917-C58B-4410-825C-15E5D5197EF3}" type="presParOf" srcId="{5094CF18-EB76-4DA1-A5A2-8C5B918C20D3}" destId="{D2846406-65F5-4B2C-BC42-329866A24A20}" srcOrd="1" destOrd="0" presId="urn:microsoft.com/office/officeart/2008/layout/LinedList"/>
    <dgm:cxn modelId="{A927DA8B-FDF0-438B-94DE-F064E7BD9FC9}" type="presParOf" srcId="{B2A9A5F8-91C0-4C6B-9405-C50D77AD5942}" destId="{BFA91171-D1A9-450D-BD45-837A54915A08}" srcOrd="20" destOrd="0" presId="urn:microsoft.com/office/officeart/2008/layout/LinedList"/>
    <dgm:cxn modelId="{B240242E-A93A-4092-8868-98A15ED5E103}" type="presParOf" srcId="{B2A9A5F8-91C0-4C6B-9405-C50D77AD5942}" destId="{30F3FDBE-53D4-40B5-A278-AB174D276998}" srcOrd="21" destOrd="0" presId="urn:microsoft.com/office/officeart/2008/layout/LinedList"/>
    <dgm:cxn modelId="{F4C78318-E87F-4858-82E1-5C89826BDDBA}" type="presParOf" srcId="{30F3FDBE-53D4-40B5-A278-AB174D276998}" destId="{32CD9F33-2713-4F33-A24B-EA06F9F0A113}" srcOrd="0" destOrd="0" presId="urn:microsoft.com/office/officeart/2008/layout/LinedList"/>
    <dgm:cxn modelId="{36542A66-33EF-4A22-BB2B-404616B1B93F}" type="presParOf" srcId="{30F3FDBE-53D4-40B5-A278-AB174D276998}" destId="{31406EF7-CD48-4DBF-9BC3-98C6A96AA8AA}" srcOrd="1" destOrd="0" presId="urn:microsoft.com/office/officeart/2008/layout/LinedList"/>
    <dgm:cxn modelId="{1FB2DD58-70A2-4E1B-BB8E-1E362BA043EC}" type="presParOf" srcId="{B2A9A5F8-91C0-4C6B-9405-C50D77AD5942}" destId="{D3EC531F-9493-4CA5-A002-5EE8159E94FF}" srcOrd="22" destOrd="0" presId="urn:microsoft.com/office/officeart/2008/layout/LinedList"/>
    <dgm:cxn modelId="{E9845829-F90C-4D86-B64E-2C96FE7AB73C}" type="presParOf" srcId="{B2A9A5F8-91C0-4C6B-9405-C50D77AD5942}" destId="{FC6CCCA2-6F5E-4D86-B79D-EB33C416D027}" srcOrd="23" destOrd="0" presId="urn:microsoft.com/office/officeart/2008/layout/LinedList"/>
    <dgm:cxn modelId="{C708B627-8AFB-4CAF-BBCF-F802605AED31}" type="presParOf" srcId="{FC6CCCA2-6F5E-4D86-B79D-EB33C416D027}" destId="{06799755-FC23-450C-B065-6659004AE717}" srcOrd="0" destOrd="0" presId="urn:microsoft.com/office/officeart/2008/layout/LinedList"/>
    <dgm:cxn modelId="{FBF906AF-C4D3-4CFB-8639-F2AE2E3FA30A}" type="presParOf" srcId="{FC6CCCA2-6F5E-4D86-B79D-EB33C416D027}" destId="{8F706C8B-E804-4C05-9450-80787A0B5B85}" srcOrd="1" destOrd="0" presId="urn:microsoft.com/office/officeart/2008/layout/LinedList"/>
    <dgm:cxn modelId="{E30BE29F-122D-491E-8828-C36CEA3004B4}" type="presParOf" srcId="{B2A9A5F8-91C0-4C6B-9405-C50D77AD5942}" destId="{50552D64-A126-47A6-8F5D-DBC214806DA6}" srcOrd="24" destOrd="0" presId="urn:microsoft.com/office/officeart/2008/layout/LinedList"/>
    <dgm:cxn modelId="{D0E358C5-BB4F-43C7-9854-FA18FA233C0D}" type="presParOf" srcId="{B2A9A5F8-91C0-4C6B-9405-C50D77AD5942}" destId="{CDB2A0DE-DFC9-4FEA-8CE4-7CA8ED970159}" srcOrd="25" destOrd="0" presId="urn:microsoft.com/office/officeart/2008/layout/LinedList"/>
    <dgm:cxn modelId="{E25FA05E-2205-49CB-84F1-86CF1F507F29}" type="presParOf" srcId="{CDB2A0DE-DFC9-4FEA-8CE4-7CA8ED970159}" destId="{866FCAAA-D053-464D-9DA0-5F4A1D1FB90E}" srcOrd="0" destOrd="0" presId="urn:microsoft.com/office/officeart/2008/layout/LinedList"/>
    <dgm:cxn modelId="{FB0AD492-CD2D-437D-8C64-9D4FED85CA9C}" type="presParOf" srcId="{CDB2A0DE-DFC9-4FEA-8CE4-7CA8ED970159}" destId="{213E25F7-6794-43FF-9132-375E4CACA412}" srcOrd="1" destOrd="0" presId="urn:microsoft.com/office/officeart/2008/layout/LinedList"/>
    <dgm:cxn modelId="{82EEEAAC-6868-411F-A758-8B3A04C53509}" type="presParOf" srcId="{B2A9A5F8-91C0-4C6B-9405-C50D77AD5942}" destId="{3E7CEEA8-5AB3-4347-8164-1F5889F78FBE}" srcOrd="26" destOrd="0" presId="urn:microsoft.com/office/officeart/2008/layout/LinedList"/>
    <dgm:cxn modelId="{1FE910F4-28BC-456D-901F-551B2E3D0801}" type="presParOf" srcId="{B2A9A5F8-91C0-4C6B-9405-C50D77AD5942}" destId="{4EFA4F17-BE15-4417-8F15-74B1A8514B72}" srcOrd="27" destOrd="0" presId="urn:microsoft.com/office/officeart/2008/layout/LinedList"/>
    <dgm:cxn modelId="{DDACA59C-5D9D-42C0-8C5C-295B66BA2311}" type="presParOf" srcId="{4EFA4F17-BE15-4417-8F15-74B1A8514B72}" destId="{27F541EC-7EB7-455C-8619-2442679A5F42}" srcOrd="0" destOrd="0" presId="urn:microsoft.com/office/officeart/2008/layout/LinedList"/>
    <dgm:cxn modelId="{CBE21D02-C848-4848-A138-878330C78696}" type="presParOf" srcId="{4EFA4F17-BE15-4417-8F15-74B1A8514B72}" destId="{768A6AB2-B409-4AEB-B57C-B514253FB141}" srcOrd="1" destOrd="0" presId="urn:microsoft.com/office/officeart/2008/layout/LinedList"/>
    <dgm:cxn modelId="{6F9203E6-D197-4598-8D26-29B51476112A}" type="presParOf" srcId="{B2A9A5F8-91C0-4C6B-9405-C50D77AD5942}" destId="{416D0C6C-9A78-42C5-A5FC-8DD716170909}" srcOrd="28" destOrd="0" presId="urn:microsoft.com/office/officeart/2008/layout/LinedList"/>
    <dgm:cxn modelId="{8BB9B6FC-E017-404B-B1CF-F8F55AFF7FC2}" type="presParOf" srcId="{B2A9A5F8-91C0-4C6B-9405-C50D77AD5942}" destId="{DDE4743C-7C69-4EC7-977C-94F6D4B872EC}" srcOrd="29" destOrd="0" presId="urn:microsoft.com/office/officeart/2008/layout/LinedList"/>
    <dgm:cxn modelId="{DA47A857-B1E0-4833-BDBE-DD44EB080F85}" type="presParOf" srcId="{DDE4743C-7C69-4EC7-977C-94F6D4B872EC}" destId="{97045449-3EAA-4C78-AC58-751BA2BDE73C}" srcOrd="0" destOrd="0" presId="urn:microsoft.com/office/officeart/2008/layout/LinedList"/>
    <dgm:cxn modelId="{466AD865-7927-4C96-9138-ADB5E94A65D5}" type="presParOf" srcId="{DDE4743C-7C69-4EC7-977C-94F6D4B872EC}" destId="{8343AD21-C980-4983-A833-1AA4AF2DC3A6}" srcOrd="1" destOrd="0" presId="urn:microsoft.com/office/officeart/2008/layout/LinedList"/>
    <dgm:cxn modelId="{C9AE141F-5DBD-43F6-B403-263FF60D8BD8}" type="presParOf" srcId="{B2A9A5F8-91C0-4C6B-9405-C50D77AD5942}" destId="{F2558D1E-AF05-4DD6-9E96-230109A26DF8}" srcOrd="30" destOrd="0" presId="urn:microsoft.com/office/officeart/2008/layout/LinedList"/>
    <dgm:cxn modelId="{1E139617-9022-4409-AB3E-FED0E26958B5}" type="presParOf" srcId="{B2A9A5F8-91C0-4C6B-9405-C50D77AD5942}" destId="{093A02F2-C720-4066-A1A4-FF0B3E6EA3D2}" srcOrd="31" destOrd="0" presId="urn:microsoft.com/office/officeart/2008/layout/LinedList"/>
    <dgm:cxn modelId="{FBB99B07-1CDF-4C39-AFFE-7C0480E9B637}" type="presParOf" srcId="{093A02F2-C720-4066-A1A4-FF0B3E6EA3D2}" destId="{A4AC293F-C6F3-4506-80CC-EE9A0D7FC8C2}" srcOrd="0" destOrd="0" presId="urn:microsoft.com/office/officeart/2008/layout/LinedList"/>
    <dgm:cxn modelId="{1DA69160-9314-443C-A49E-CA106F02DEFF}" type="presParOf" srcId="{093A02F2-C720-4066-A1A4-FF0B3E6EA3D2}" destId="{2F1AF33D-3CCF-4BBF-9466-230000B2ABD5}" srcOrd="1" destOrd="0" presId="urn:microsoft.com/office/officeart/2008/layout/LinedList"/>
    <dgm:cxn modelId="{8D006BA8-6C00-4474-A823-AD1E00E8C9D1}" type="presParOf" srcId="{B2A9A5F8-91C0-4C6B-9405-C50D77AD5942}" destId="{B0423583-9E96-4AEC-A507-15B6B3C52CEE}" srcOrd="32" destOrd="0" presId="urn:microsoft.com/office/officeart/2008/layout/LinedList"/>
    <dgm:cxn modelId="{A810F3FB-9466-41E2-BB5B-71DA80DCB1D9}" type="presParOf" srcId="{B2A9A5F8-91C0-4C6B-9405-C50D77AD5942}" destId="{DE88ABBF-A320-4349-8ED9-949917D630F7}" srcOrd="33" destOrd="0" presId="urn:microsoft.com/office/officeart/2008/layout/LinedList"/>
    <dgm:cxn modelId="{8A5DE374-BBA3-4BEA-8CBD-96F59FDBE48B}" type="presParOf" srcId="{DE88ABBF-A320-4349-8ED9-949917D630F7}" destId="{DC26C19E-40BA-43B8-BC3F-CB9B170154EC}" srcOrd="0" destOrd="0" presId="urn:microsoft.com/office/officeart/2008/layout/LinedList"/>
    <dgm:cxn modelId="{09CBDA90-8E90-400A-9618-202CF9933688}" type="presParOf" srcId="{DE88ABBF-A320-4349-8ED9-949917D630F7}" destId="{A268A5C7-3034-4F86-BAC2-4987DF631990}" srcOrd="1" destOrd="0" presId="urn:microsoft.com/office/officeart/2008/layout/LinedList"/>
    <dgm:cxn modelId="{D1B78F26-9ED5-4A59-B350-7E010B2F35B0}" type="presParOf" srcId="{B2A9A5F8-91C0-4C6B-9405-C50D77AD5942}" destId="{78CE63FB-DF6F-419F-B556-D5CB2D8367CE}" srcOrd="34" destOrd="0" presId="urn:microsoft.com/office/officeart/2008/layout/LinedList"/>
    <dgm:cxn modelId="{983E31FF-961A-44AA-9FD6-625C9C81DD09}" type="presParOf" srcId="{B2A9A5F8-91C0-4C6B-9405-C50D77AD5942}" destId="{7D12E3A5-837E-4ED1-82E2-D586D0D953DE}" srcOrd="35" destOrd="0" presId="urn:microsoft.com/office/officeart/2008/layout/LinedList"/>
    <dgm:cxn modelId="{5D920800-C182-44EA-B7C2-8D4BD1B5E29A}" type="presParOf" srcId="{7D12E3A5-837E-4ED1-82E2-D586D0D953DE}" destId="{713995F1-849E-4DAF-ACFA-BB34F4A7D51D}" srcOrd="0" destOrd="0" presId="urn:microsoft.com/office/officeart/2008/layout/LinedList"/>
    <dgm:cxn modelId="{1ED50010-F5A5-4E02-A05D-1F80B9315420}" type="presParOf" srcId="{7D12E3A5-837E-4ED1-82E2-D586D0D953DE}" destId="{AC40CE5E-2EE1-4E7F-94F5-327B183A807E}" srcOrd="1" destOrd="0" presId="urn:microsoft.com/office/officeart/2008/layout/LinedList"/>
    <dgm:cxn modelId="{AFD0DC17-B5A9-44E6-93E3-6FA52587D6D8}" type="presParOf" srcId="{B2A9A5F8-91C0-4C6B-9405-C50D77AD5942}" destId="{D5D36E46-ED85-493F-B359-C0CF38F59D7F}" srcOrd="36" destOrd="0" presId="urn:microsoft.com/office/officeart/2008/layout/LinedList"/>
    <dgm:cxn modelId="{366765C8-E8DA-4BF9-B253-06A1B5A8F410}" type="presParOf" srcId="{B2A9A5F8-91C0-4C6B-9405-C50D77AD5942}" destId="{201AF97C-0A35-4E6D-8C2F-D24644229EA1}" srcOrd="37" destOrd="0" presId="urn:microsoft.com/office/officeart/2008/layout/LinedList"/>
    <dgm:cxn modelId="{55D58A51-2EA5-42E3-81E5-63CB9A3E35BC}" type="presParOf" srcId="{201AF97C-0A35-4E6D-8C2F-D24644229EA1}" destId="{55C5B0DF-A73B-4488-9B52-C05F9DE0D57F}" srcOrd="0" destOrd="0" presId="urn:microsoft.com/office/officeart/2008/layout/LinedList"/>
    <dgm:cxn modelId="{CC350967-3BC1-460F-A936-0A71D814EFA9}" type="presParOf" srcId="{201AF97C-0A35-4E6D-8C2F-D24644229EA1}" destId="{11E2F172-3369-4998-8A40-46E0DB3C5A39}" srcOrd="1" destOrd="0" presId="urn:microsoft.com/office/officeart/2008/layout/LinedList"/>
    <dgm:cxn modelId="{B731AFC6-44A8-4EF2-88E0-360F2ED87D2E}" type="presParOf" srcId="{B2A9A5F8-91C0-4C6B-9405-C50D77AD5942}" destId="{E032FFD4-8105-44B6-A525-BE0E500C5D0A}" srcOrd="38" destOrd="0" presId="urn:microsoft.com/office/officeart/2008/layout/LinedList"/>
    <dgm:cxn modelId="{61B35509-D104-4261-8F80-D044E574C6E6}" type="presParOf" srcId="{B2A9A5F8-91C0-4C6B-9405-C50D77AD5942}" destId="{309196E2-952C-4869-A242-C1B84B4A8B39}" srcOrd="39" destOrd="0" presId="urn:microsoft.com/office/officeart/2008/layout/LinedList"/>
    <dgm:cxn modelId="{9F8CA240-0276-45AC-B0F9-EDC25696F4EF}" type="presParOf" srcId="{309196E2-952C-4869-A242-C1B84B4A8B39}" destId="{84F558F4-B365-46E4-8322-4E76A983FD0B}" srcOrd="0" destOrd="0" presId="urn:microsoft.com/office/officeart/2008/layout/LinedList"/>
    <dgm:cxn modelId="{11242333-3225-48A2-8695-446E69489A92}" type="presParOf" srcId="{309196E2-952C-4869-A242-C1B84B4A8B39}" destId="{2E7807D2-11BC-414F-8C76-1945876C61E9}" srcOrd="1" destOrd="0" presId="urn:microsoft.com/office/officeart/2008/layout/LinedList"/>
    <dgm:cxn modelId="{F53AB3D1-593E-4A7A-B224-EA03E21CE363}" type="presParOf" srcId="{B2A9A5F8-91C0-4C6B-9405-C50D77AD5942}" destId="{DA940C48-E852-4899-85BF-DA3E956D4583}" srcOrd="40" destOrd="0" presId="urn:microsoft.com/office/officeart/2008/layout/LinedList"/>
    <dgm:cxn modelId="{AE9C0B4C-498A-4AC2-AE71-09C1159F9F95}" type="presParOf" srcId="{B2A9A5F8-91C0-4C6B-9405-C50D77AD5942}" destId="{E048A986-C3DC-4613-8567-F03D438C9FB8}" srcOrd="41" destOrd="0" presId="urn:microsoft.com/office/officeart/2008/layout/LinedList"/>
    <dgm:cxn modelId="{491C0E42-4E9A-4193-A744-1DE5EBC41F28}" type="presParOf" srcId="{E048A986-C3DC-4613-8567-F03D438C9FB8}" destId="{73A59B21-6249-4A7A-84EC-E801AEBAFF5B}" srcOrd="0" destOrd="0" presId="urn:microsoft.com/office/officeart/2008/layout/LinedList"/>
    <dgm:cxn modelId="{424B2DBC-CF2D-4DAF-B9C5-2DA57DFCE22B}" type="presParOf" srcId="{E048A986-C3DC-4613-8567-F03D438C9FB8}" destId="{AC26AA41-9AF7-48AB-9B1E-30DF9985CCF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C19F2-D26E-4FB1-B289-824F43F01DBA}">
      <dsp:nvSpPr>
        <dsp:cNvPr id="0" name=""/>
        <dsp:cNvSpPr/>
      </dsp:nvSpPr>
      <dsp:spPr>
        <a:xfrm>
          <a:off x="0" y="2264"/>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B5D041-A6B7-49C3-8AE3-24F478A0897A}">
      <dsp:nvSpPr>
        <dsp:cNvPr id="0" name=""/>
        <dsp:cNvSpPr/>
      </dsp:nvSpPr>
      <dsp:spPr>
        <a:xfrm>
          <a:off x="0" y="2264"/>
          <a:ext cx="5913437"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Data Set Information</a:t>
          </a:r>
          <a:endParaRPr lang="en-US" sz="2200" kern="1200" dirty="0"/>
        </a:p>
      </dsp:txBody>
      <dsp:txXfrm>
        <a:off x="0" y="2264"/>
        <a:ext cx="5913437" cy="772093"/>
      </dsp:txXfrm>
    </dsp:sp>
    <dsp:sp modelId="{794E288B-F483-4C36-89D6-09D263F920F6}">
      <dsp:nvSpPr>
        <dsp:cNvPr id="0" name=""/>
        <dsp:cNvSpPr/>
      </dsp:nvSpPr>
      <dsp:spPr>
        <a:xfrm>
          <a:off x="0" y="774357"/>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8AD9620-9C2C-48E5-B51D-C20A0502ACDD}">
      <dsp:nvSpPr>
        <dsp:cNvPr id="0" name=""/>
        <dsp:cNvSpPr/>
      </dsp:nvSpPr>
      <dsp:spPr>
        <a:xfrm>
          <a:off x="0" y="774357"/>
          <a:ext cx="5913437"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Project Goal</a:t>
          </a:r>
          <a:endParaRPr lang="en-US" sz="2200" kern="1200"/>
        </a:p>
      </dsp:txBody>
      <dsp:txXfrm>
        <a:off x="0" y="774357"/>
        <a:ext cx="5913437" cy="772093"/>
      </dsp:txXfrm>
    </dsp:sp>
    <dsp:sp modelId="{8223D1F7-95D4-4B72-9F42-65559AD12580}">
      <dsp:nvSpPr>
        <dsp:cNvPr id="0" name=""/>
        <dsp:cNvSpPr/>
      </dsp:nvSpPr>
      <dsp:spPr>
        <a:xfrm>
          <a:off x="0" y="1546450"/>
          <a:ext cx="5913437" cy="0"/>
        </a:xfrm>
        <a:prstGeom prst="line">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85A812E-94F0-4FC5-872A-43555F8F90D8}">
      <dsp:nvSpPr>
        <dsp:cNvPr id="0" name=""/>
        <dsp:cNvSpPr/>
      </dsp:nvSpPr>
      <dsp:spPr>
        <a:xfrm>
          <a:off x="0" y="1546450"/>
          <a:ext cx="5913437"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Results of Decision tree using Holdout, Bagging and Random Forest models</a:t>
          </a:r>
          <a:endParaRPr lang="en-US" sz="2200" kern="1200"/>
        </a:p>
      </dsp:txBody>
      <dsp:txXfrm>
        <a:off x="0" y="1546450"/>
        <a:ext cx="5913437" cy="772093"/>
      </dsp:txXfrm>
    </dsp:sp>
    <dsp:sp modelId="{37774597-7023-4B1F-8242-4124D5A9200A}">
      <dsp:nvSpPr>
        <dsp:cNvPr id="0" name=""/>
        <dsp:cNvSpPr/>
      </dsp:nvSpPr>
      <dsp:spPr>
        <a:xfrm>
          <a:off x="0" y="2318544"/>
          <a:ext cx="5913437"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25354B1-4889-4765-B58D-0565F58DDF63}">
      <dsp:nvSpPr>
        <dsp:cNvPr id="0" name=""/>
        <dsp:cNvSpPr/>
      </dsp:nvSpPr>
      <dsp:spPr>
        <a:xfrm>
          <a:off x="0" y="2318544"/>
          <a:ext cx="5913437"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Result of Naïve Bayer Classifier model</a:t>
          </a:r>
          <a:endParaRPr lang="en-US" sz="2200" kern="1200" dirty="0"/>
        </a:p>
      </dsp:txBody>
      <dsp:txXfrm>
        <a:off x="0" y="2318544"/>
        <a:ext cx="5913437" cy="772093"/>
      </dsp:txXfrm>
    </dsp:sp>
    <dsp:sp modelId="{90518BCE-7A36-4BDD-A1B8-1102A63395FA}">
      <dsp:nvSpPr>
        <dsp:cNvPr id="0" name=""/>
        <dsp:cNvSpPr/>
      </dsp:nvSpPr>
      <dsp:spPr>
        <a:xfrm>
          <a:off x="0" y="3090637"/>
          <a:ext cx="5913437" cy="0"/>
        </a:xfrm>
        <a:prstGeom prst="line">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FA25271-B8AC-40B8-8E47-58C3E22F4A3F}">
      <dsp:nvSpPr>
        <dsp:cNvPr id="0" name=""/>
        <dsp:cNvSpPr/>
      </dsp:nvSpPr>
      <dsp:spPr>
        <a:xfrm>
          <a:off x="0" y="3090637"/>
          <a:ext cx="5913437"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Results of Support Vector Machine using Linear, Radial and Polynomial kernels.</a:t>
          </a:r>
          <a:endParaRPr lang="en-US" sz="2200" kern="1200" dirty="0"/>
        </a:p>
      </dsp:txBody>
      <dsp:txXfrm>
        <a:off x="0" y="3090637"/>
        <a:ext cx="5913437" cy="772093"/>
      </dsp:txXfrm>
    </dsp:sp>
    <dsp:sp modelId="{9F12C1BC-C56F-45E5-98CB-E0A5A6C79A69}">
      <dsp:nvSpPr>
        <dsp:cNvPr id="0" name=""/>
        <dsp:cNvSpPr/>
      </dsp:nvSpPr>
      <dsp:spPr>
        <a:xfrm>
          <a:off x="0" y="3862730"/>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B368570-1ABD-4101-92CB-70837A45FE97}">
      <dsp:nvSpPr>
        <dsp:cNvPr id="0" name=""/>
        <dsp:cNvSpPr/>
      </dsp:nvSpPr>
      <dsp:spPr>
        <a:xfrm>
          <a:off x="0" y="3862730"/>
          <a:ext cx="5913437"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Model comparison and Conclusion.</a:t>
          </a:r>
        </a:p>
      </dsp:txBody>
      <dsp:txXfrm>
        <a:off x="0" y="3862730"/>
        <a:ext cx="5913437" cy="772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208E6-5DCC-4421-BDD8-89573E21CBC1}">
      <dsp:nvSpPr>
        <dsp:cNvPr id="0" name=""/>
        <dsp:cNvSpPr/>
      </dsp:nvSpPr>
      <dsp:spPr>
        <a:xfrm>
          <a:off x="0" y="1075"/>
          <a:ext cx="9604375" cy="458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A5CEF4-25CA-4B5D-8591-1A78E0CF6314}">
      <dsp:nvSpPr>
        <dsp:cNvPr id="0" name=""/>
        <dsp:cNvSpPr/>
      </dsp:nvSpPr>
      <dsp:spPr>
        <a:xfrm>
          <a:off x="138621" y="104182"/>
          <a:ext cx="252039" cy="252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1C77C6-6707-4782-926F-0271B4B11212}">
      <dsp:nvSpPr>
        <dsp:cNvPr id="0" name=""/>
        <dsp:cNvSpPr/>
      </dsp:nvSpPr>
      <dsp:spPr>
        <a:xfrm>
          <a:off x="529283" y="1075"/>
          <a:ext cx="9075091" cy="45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99" tIns="48499" rIns="48499" bIns="48499" numCol="1" spcCol="1270" anchor="ctr" anchorCtr="0">
          <a:noAutofit/>
        </a:bodyPr>
        <a:lstStyle/>
        <a:p>
          <a:pPr marL="0" lvl="0" indent="0" algn="l" defTabSz="800100">
            <a:lnSpc>
              <a:spcPct val="90000"/>
            </a:lnSpc>
            <a:spcBef>
              <a:spcPct val="0"/>
            </a:spcBef>
            <a:spcAft>
              <a:spcPct val="35000"/>
            </a:spcAft>
            <a:buNone/>
          </a:pPr>
          <a:r>
            <a:rPr lang="en-IN" sz="1800" kern="1200"/>
            <a:t>It is data mining task of predicting value of a categorical or numerical variable ( target or class).</a:t>
          </a:r>
          <a:endParaRPr lang="en-US" sz="1800" kern="1200"/>
        </a:p>
      </dsp:txBody>
      <dsp:txXfrm>
        <a:off x="529283" y="1075"/>
        <a:ext cx="9075091" cy="458254"/>
      </dsp:txXfrm>
    </dsp:sp>
    <dsp:sp modelId="{8B1CC10B-FE95-4DF6-ABC3-675B715F6F0F}">
      <dsp:nvSpPr>
        <dsp:cNvPr id="0" name=""/>
        <dsp:cNvSpPr/>
      </dsp:nvSpPr>
      <dsp:spPr>
        <a:xfrm>
          <a:off x="0" y="573893"/>
          <a:ext cx="9604375" cy="458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2BE1B-5D4C-4528-99A8-A5B44BC24D4B}">
      <dsp:nvSpPr>
        <dsp:cNvPr id="0" name=""/>
        <dsp:cNvSpPr/>
      </dsp:nvSpPr>
      <dsp:spPr>
        <a:xfrm>
          <a:off x="138621" y="677000"/>
          <a:ext cx="252039" cy="252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E15E00-8A95-4DDE-BD60-300F6AD94459}">
      <dsp:nvSpPr>
        <dsp:cNvPr id="0" name=""/>
        <dsp:cNvSpPr/>
      </dsp:nvSpPr>
      <dsp:spPr>
        <a:xfrm>
          <a:off x="529283" y="573893"/>
          <a:ext cx="9075091" cy="45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99" tIns="48499" rIns="48499" bIns="48499" numCol="1" spcCol="1270" anchor="ctr" anchorCtr="0">
          <a:noAutofit/>
        </a:bodyPr>
        <a:lstStyle/>
        <a:p>
          <a:pPr marL="0" lvl="0" indent="0" algn="l" defTabSz="800100">
            <a:lnSpc>
              <a:spcPct val="90000"/>
            </a:lnSpc>
            <a:spcBef>
              <a:spcPct val="0"/>
            </a:spcBef>
            <a:spcAft>
              <a:spcPct val="35000"/>
            </a:spcAft>
            <a:buNone/>
          </a:pPr>
          <a:r>
            <a:rPr lang="en-IN" sz="1800" kern="1200"/>
            <a:t>This is done by building a model based on one or more numerical / categorical variables.</a:t>
          </a:r>
          <a:endParaRPr lang="en-US" sz="1800" kern="1200"/>
        </a:p>
      </dsp:txBody>
      <dsp:txXfrm>
        <a:off x="529283" y="573893"/>
        <a:ext cx="9075091" cy="458254"/>
      </dsp:txXfrm>
    </dsp:sp>
    <dsp:sp modelId="{C020A062-4732-4723-9010-4DCFAF935E23}">
      <dsp:nvSpPr>
        <dsp:cNvPr id="0" name=""/>
        <dsp:cNvSpPr/>
      </dsp:nvSpPr>
      <dsp:spPr>
        <a:xfrm>
          <a:off x="0" y="1146710"/>
          <a:ext cx="9604375" cy="458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F76D1-DDAB-4ECF-B1E8-083FF222FB8D}">
      <dsp:nvSpPr>
        <dsp:cNvPr id="0" name=""/>
        <dsp:cNvSpPr/>
      </dsp:nvSpPr>
      <dsp:spPr>
        <a:xfrm>
          <a:off x="138621" y="1249818"/>
          <a:ext cx="252039" cy="2520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86CABD-87E8-4A8D-B61B-C4FC45B7503E}">
      <dsp:nvSpPr>
        <dsp:cNvPr id="0" name=""/>
        <dsp:cNvSpPr/>
      </dsp:nvSpPr>
      <dsp:spPr>
        <a:xfrm>
          <a:off x="529283" y="1146710"/>
          <a:ext cx="9075091" cy="45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99" tIns="48499" rIns="48499" bIns="48499" numCol="1" spcCol="1270" anchor="ctr" anchorCtr="0">
          <a:noAutofit/>
        </a:bodyPr>
        <a:lstStyle/>
        <a:p>
          <a:pPr marL="0" lvl="0" indent="0" algn="l" defTabSz="800100">
            <a:lnSpc>
              <a:spcPct val="90000"/>
            </a:lnSpc>
            <a:spcBef>
              <a:spcPct val="0"/>
            </a:spcBef>
            <a:spcAft>
              <a:spcPct val="35000"/>
            </a:spcAft>
            <a:buNone/>
          </a:pPr>
          <a:r>
            <a:rPr lang="en-IN" sz="1800" kern="1200"/>
            <a:t>Classification Techniques :</a:t>
          </a:r>
          <a:endParaRPr lang="en-US" sz="1800" kern="1200"/>
        </a:p>
      </dsp:txBody>
      <dsp:txXfrm>
        <a:off x="529283" y="1146710"/>
        <a:ext cx="9075091" cy="458254"/>
      </dsp:txXfrm>
    </dsp:sp>
    <dsp:sp modelId="{362177D8-9434-4984-B6DA-D3B1774E9ED3}">
      <dsp:nvSpPr>
        <dsp:cNvPr id="0" name=""/>
        <dsp:cNvSpPr/>
      </dsp:nvSpPr>
      <dsp:spPr>
        <a:xfrm>
          <a:off x="0" y="1719528"/>
          <a:ext cx="9604375" cy="458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62173-55F4-4E6D-9B21-2C6CCEE4BC56}">
      <dsp:nvSpPr>
        <dsp:cNvPr id="0" name=""/>
        <dsp:cNvSpPr/>
      </dsp:nvSpPr>
      <dsp:spPr>
        <a:xfrm>
          <a:off x="138621" y="1822635"/>
          <a:ext cx="252039" cy="25203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F12CF3-1A5A-4520-9AB9-112FDC9F2325}">
      <dsp:nvSpPr>
        <dsp:cNvPr id="0" name=""/>
        <dsp:cNvSpPr/>
      </dsp:nvSpPr>
      <dsp:spPr>
        <a:xfrm>
          <a:off x="529283" y="1719528"/>
          <a:ext cx="9075091" cy="45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99" tIns="48499" rIns="48499" bIns="48499" numCol="1" spcCol="1270" anchor="ctr" anchorCtr="0">
          <a:noAutofit/>
        </a:bodyPr>
        <a:lstStyle/>
        <a:p>
          <a:pPr marL="0" lvl="0" indent="0" algn="l" defTabSz="800100">
            <a:lnSpc>
              <a:spcPct val="90000"/>
            </a:lnSpc>
            <a:spcBef>
              <a:spcPct val="0"/>
            </a:spcBef>
            <a:spcAft>
              <a:spcPct val="35000"/>
            </a:spcAft>
            <a:buNone/>
          </a:pPr>
          <a:r>
            <a:rPr lang="en-IN" sz="1800" kern="1200"/>
            <a:t>Decision Tree</a:t>
          </a:r>
          <a:endParaRPr lang="en-US" sz="1800" kern="1200"/>
        </a:p>
      </dsp:txBody>
      <dsp:txXfrm>
        <a:off x="529283" y="1719528"/>
        <a:ext cx="9075091" cy="458254"/>
      </dsp:txXfrm>
    </dsp:sp>
    <dsp:sp modelId="{932F4641-66CB-41DA-9FA5-FC1A09F9836B}">
      <dsp:nvSpPr>
        <dsp:cNvPr id="0" name=""/>
        <dsp:cNvSpPr/>
      </dsp:nvSpPr>
      <dsp:spPr>
        <a:xfrm>
          <a:off x="0" y="2292346"/>
          <a:ext cx="9604375" cy="458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8412F-0B85-4A2F-9B52-12429FAA2E1F}">
      <dsp:nvSpPr>
        <dsp:cNvPr id="0" name=""/>
        <dsp:cNvSpPr/>
      </dsp:nvSpPr>
      <dsp:spPr>
        <a:xfrm>
          <a:off x="138621" y="2395453"/>
          <a:ext cx="252039" cy="252039"/>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A15FFF-5F15-4F83-B782-DFD9B513E1A4}">
      <dsp:nvSpPr>
        <dsp:cNvPr id="0" name=""/>
        <dsp:cNvSpPr/>
      </dsp:nvSpPr>
      <dsp:spPr>
        <a:xfrm>
          <a:off x="529283" y="2292346"/>
          <a:ext cx="9075091" cy="45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99" tIns="48499" rIns="48499" bIns="48499" numCol="1" spcCol="1270" anchor="ctr" anchorCtr="0">
          <a:noAutofit/>
        </a:bodyPr>
        <a:lstStyle/>
        <a:p>
          <a:pPr marL="0" lvl="0" indent="0" algn="l" defTabSz="800100">
            <a:lnSpc>
              <a:spcPct val="90000"/>
            </a:lnSpc>
            <a:spcBef>
              <a:spcPct val="0"/>
            </a:spcBef>
            <a:spcAft>
              <a:spcPct val="35000"/>
            </a:spcAft>
            <a:buNone/>
          </a:pPr>
          <a:r>
            <a:rPr lang="en-IN" sz="1800" kern="1200"/>
            <a:t>Naïve Bayer</a:t>
          </a:r>
          <a:endParaRPr lang="en-US" sz="1800" kern="1200"/>
        </a:p>
      </dsp:txBody>
      <dsp:txXfrm>
        <a:off x="529283" y="2292346"/>
        <a:ext cx="9075091" cy="458254"/>
      </dsp:txXfrm>
    </dsp:sp>
    <dsp:sp modelId="{4EFF1DDC-1011-462F-BF13-FA749011F4D0}">
      <dsp:nvSpPr>
        <dsp:cNvPr id="0" name=""/>
        <dsp:cNvSpPr/>
      </dsp:nvSpPr>
      <dsp:spPr>
        <a:xfrm>
          <a:off x="0" y="2865164"/>
          <a:ext cx="9604375" cy="458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C9BA3-CCC5-43A5-9F2B-E4786C37F041}">
      <dsp:nvSpPr>
        <dsp:cNvPr id="0" name=""/>
        <dsp:cNvSpPr/>
      </dsp:nvSpPr>
      <dsp:spPr>
        <a:xfrm>
          <a:off x="138621" y="3012335"/>
          <a:ext cx="252039" cy="16391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t="-27000" b="-2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E17DF8-EEE1-41B6-BB9F-162AD154CFA1}">
      <dsp:nvSpPr>
        <dsp:cNvPr id="0" name=""/>
        <dsp:cNvSpPr/>
      </dsp:nvSpPr>
      <dsp:spPr>
        <a:xfrm>
          <a:off x="529283" y="2865164"/>
          <a:ext cx="9075091" cy="45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99" tIns="48499" rIns="48499" bIns="48499" numCol="1" spcCol="1270" anchor="ctr" anchorCtr="0">
          <a:noAutofit/>
        </a:bodyPr>
        <a:lstStyle/>
        <a:p>
          <a:pPr marL="0" lvl="0" indent="0" algn="l" defTabSz="800100">
            <a:lnSpc>
              <a:spcPct val="90000"/>
            </a:lnSpc>
            <a:spcBef>
              <a:spcPct val="0"/>
            </a:spcBef>
            <a:spcAft>
              <a:spcPct val="35000"/>
            </a:spcAft>
            <a:buNone/>
          </a:pPr>
          <a:r>
            <a:rPr lang="en-IN" sz="1800" kern="1200"/>
            <a:t>Support Vector Machine</a:t>
          </a:r>
          <a:endParaRPr lang="en-US" sz="1800" kern="1200"/>
        </a:p>
      </dsp:txBody>
      <dsp:txXfrm>
        <a:off x="529283" y="2865164"/>
        <a:ext cx="9075091" cy="458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0544-8D1C-4084-80B0-A1E9A2B43184}">
      <dsp:nvSpPr>
        <dsp:cNvPr id="0" name=""/>
        <dsp:cNvSpPr/>
      </dsp:nvSpPr>
      <dsp:spPr>
        <a:xfrm>
          <a:off x="0" y="566"/>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F0CD8A4-EA3A-499B-BA5F-34AC7865762A}">
      <dsp:nvSpPr>
        <dsp:cNvPr id="0" name=""/>
        <dsp:cNvSpPr/>
      </dsp:nvSpPr>
      <dsp:spPr>
        <a:xfrm>
          <a:off x="0" y="566"/>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SVM with 943 items in training set :0.1410392</a:t>
          </a:r>
        </a:p>
      </dsp:txBody>
      <dsp:txXfrm>
        <a:off x="0" y="566"/>
        <a:ext cx="5913437" cy="220759"/>
      </dsp:txXfrm>
    </dsp:sp>
    <dsp:sp modelId="{5D3B4A3A-2427-4FB4-84CB-92A2C9D2C96F}">
      <dsp:nvSpPr>
        <dsp:cNvPr id="0" name=""/>
        <dsp:cNvSpPr/>
      </dsp:nvSpPr>
      <dsp:spPr>
        <a:xfrm>
          <a:off x="0" y="221325"/>
          <a:ext cx="5913437" cy="0"/>
        </a:xfrm>
        <a:prstGeom prst="line">
          <a:avLst/>
        </a:prstGeom>
        <a:gradFill rotWithShape="0">
          <a:gsLst>
            <a:gs pos="0">
              <a:schemeClr val="accent2">
                <a:hueOff val="-169649"/>
                <a:satOff val="559"/>
                <a:lumOff val="598"/>
                <a:alphaOff val="0"/>
                <a:tint val="98000"/>
                <a:satMod val="110000"/>
                <a:lumMod val="104000"/>
              </a:schemeClr>
            </a:gs>
            <a:gs pos="69000">
              <a:schemeClr val="accent2">
                <a:hueOff val="-169649"/>
                <a:satOff val="559"/>
                <a:lumOff val="598"/>
                <a:alphaOff val="0"/>
                <a:shade val="88000"/>
                <a:satMod val="130000"/>
                <a:lumMod val="92000"/>
              </a:schemeClr>
            </a:gs>
            <a:gs pos="100000">
              <a:schemeClr val="accent2">
                <a:hueOff val="-169649"/>
                <a:satOff val="559"/>
                <a:lumOff val="598"/>
                <a:alphaOff val="0"/>
                <a:shade val="78000"/>
                <a:satMod val="130000"/>
                <a:lumMod val="92000"/>
              </a:schemeClr>
            </a:gs>
          </a:gsLst>
          <a:lin ang="5400000" scaled="0"/>
        </a:gradFill>
        <a:ln w="9525" cap="flat" cmpd="sng" algn="ctr">
          <a:solidFill>
            <a:schemeClr val="accent2">
              <a:hueOff val="-169649"/>
              <a:satOff val="559"/>
              <a:lumOff val="59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24E069E-2E9A-4A2F-8B96-826E9BE6C163}">
      <dsp:nvSpPr>
        <dsp:cNvPr id="0" name=""/>
        <dsp:cNvSpPr/>
      </dsp:nvSpPr>
      <dsp:spPr>
        <a:xfrm>
          <a:off x="0" y="221325"/>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 Linear   &amp; Cost=0.1   </a:t>
          </a:r>
        </a:p>
      </dsp:txBody>
      <dsp:txXfrm>
        <a:off x="0" y="221325"/>
        <a:ext cx="5913437" cy="220759"/>
      </dsp:txXfrm>
    </dsp:sp>
    <dsp:sp modelId="{F786E692-3A95-4F59-99CB-D1921D0FE9D5}">
      <dsp:nvSpPr>
        <dsp:cNvPr id="0" name=""/>
        <dsp:cNvSpPr/>
      </dsp:nvSpPr>
      <dsp:spPr>
        <a:xfrm>
          <a:off x="0" y="442085"/>
          <a:ext cx="5913437" cy="0"/>
        </a:xfrm>
        <a:prstGeom prst="line">
          <a:avLst/>
        </a:prstGeom>
        <a:gradFill rotWithShape="0">
          <a:gsLst>
            <a:gs pos="0">
              <a:schemeClr val="accent2">
                <a:hueOff val="-339298"/>
                <a:satOff val="1118"/>
                <a:lumOff val="1196"/>
                <a:alphaOff val="0"/>
                <a:tint val="98000"/>
                <a:satMod val="110000"/>
                <a:lumMod val="104000"/>
              </a:schemeClr>
            </a:gs>
            <a:gs pos="69000">
              <a:schemeClr val="accent2">
                <a:hueOff val="-339298"/>
                <a:satOff val="1118"/>
                <a:lumOff val="1196"/>
                <a:alphaOff val="0"/>
                <a:shade val="88000"/>
                <a:satMod val="130000"/>
                <a:lumMod val="92000"/>
              </a:schemeClr>
            </a:gs>
            <a:gs pos="100000">
              <a:schemeClr val="accent2">
                <a:hueOff val="-339298"/>
                <a:satOff val="1118"/>
                <a:lumOff val="1196"/>
                <a:alphaOff val="0"/>
                <a:shade val="78000"/>
                <a:satMod val="130000"/>
                <a:lumMod val="92000"/>
              </a:schemeClr>
            </a:gs>
          </a:gsLst>
          <a:lin ang="5400000" scaled="0"/>
        </a:gradFill>
        <a:ln w="9525" cap="flat" cmpd="sng" algn="ctr">
          <a:solidFill>
            <a:schemeClr val="accent2">
              <a:hueOff val="-339298"/>
              <a:satOff val="1118"/>
              <a:lumOff val="119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E0721AB-5836-45EE-BC98-A2225FF031CE}">
      <dsp:nvSpPr>
        <dsp:cNvPr id="0" name=""/>
        <dsp:cNvSpPr/>
      </dsp:nvSpPr>
      <dsp:spPr>
        <a:xfrm>
          <a:off x="0" y="442085"/>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9%   &amp; Testing Error Rate :14% </a:t>
          </a:r>
        </a:p>
      </dsp:txBody>
      <dsp:txXfrm>
        <a:off x="0" y="442085"/>
        <a:ext cx="5913437" cy="220759"/>
      </dsp:txXfrm>
    </dsp:sp>
    <dsp:sp modelId="{41AC2160-1674-4928-90A6-91F9CBA6488F}">
      <dsp:nvSpPr>
        <dsp:cNvPr id="0" name=""/>
        <dsp:cNvSpPr/>
      </dsp:nvSpPr>
      <dsp:spPr>
        <a:xfrm>
          <a:off x="0" y="662845"/>
          <a:ext cx="5913437" cy="0"/>
        </a:xfrm>
        <a:prstGeom prst="line">
          <a:avLst/>
        </a:prstGeom>
        <a:gradFill rotWithShape="0">
          <a:gsLst>
            <a:gs pos="0">
              <a:schemeClr val="accent2">
                <a:hueOff val="-508946"/>
                <a:satOff val="1678"/>
                <a:lumOff val="1794"/>
                <a:alphaOff val="0"/>
                <a:tint val="98000"/>
                <a:satMod val="110000"/>
                <a:lumMod val="104000"/>
              </a:schemeClr>
            </a:gs>
            <a:gs pos="69000">
              <a:schemeClr val="accent2">
                <a:hueOff val="-508946"/>
                <a:satOff val="1678"/>
                <a:lumOff val="1794"/>
                <a:alphaOff val="0"/>
                <a:shade val="88000"/>
                <a:satMod val="130000"/>
                <a:lumMod val="92000"/>
              </a:schemeClr>
            </a:gs>
            <a:gs pos="100000">
              <a:schemeClr val="accent2">
                <a:hueOff val="-508946"/>
                <a:satOff val="1678"/>
                <a:lumOff val="1794"/>
                <a:alphaOff val="0"/>
                <a:shade val="78000"/>
                <a:satMod val="130000"/>
                <a:lumMod val="92000"/>
              </a:schemeClr>
            </a:gs>
          </a:gsLst>
          <a:lin ang="5400000" scaled="0"/>
        </a:gradFill>
        <a:ln w="9525" cap="flat" cmpd="sng" algn="ctr">
          <a:solidFill>
            <a:schemeClr val="accent2">
              <a:hueOff val="-508946"/>
              <a:satOff val="1678"/>
              <a:lumOff val="179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EBD57C0-F44C-4EB3-99F4-FA219E00F8FB}">
      <dsp:nvSpPr>
        <dsp:cNvPr id="0" name=""/>
        <dsp:cNvSpPr/>
      </dsp:nvSpPr>
      <dsp:spPr>
        <a:xfrm>
          <a:off x="0" y="662845"/>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 Linear  &amp; Cost = 1</a:t>
          </a:r>
        </a:p>
      </dsp:txBody>
      <dsp:txXfrm>
        <a:off x="0" y="662845"/>
        <a:ext cx="5913437" cy="220759"/>
      </dsp:txXfrm>
    </dsp:sp>
    <dsp:sp modelId="{24928815-5937-4E38-B327-1DA51E23E0E9}">
      <dsp:nvSpPr>
        <dsp:cNvPr id="0" name=""/>
        <dsp:cNvSpPr/>
      </dsp:nvSpPr>
      <dsp:spPr>
        <a:xfrm>
          <a:off x="0" y="883605"/>
          <a:ext cx="5913437" cy="0"/>
        </a:xfrm>
        <a:prstGeom prst="line">
          <a:avLst/>
        </a:prstGeom>
        <a:gradFill rotWithShape="0">
          <a:gsLst>
            <a:gs pos="0">
              <a:schemeClr val="accent2">
                <a:hueOff val="-678595"/>
                <a:satOff val="2237"/>
                <a:lumOff val="2392"/>
                <a:alphaOff val="0"/>
                <a:tint val="98000"/>
                <a:satMod val="110000"/>
                <a:lumMod val="104000"/>
              </a:schemeClr>
            </a:gs>
            <a:gs pos="69000">
              <a:schemeClr val="accent2">
                <a:hueOff val="-678595"/>
                <a:satOff val="2237"/>
                <a:lumOff val="2392"/>
                <a:alphaOff val="0"/>
                <a:shade val="88000"/>
                <a:satMod val="130000"/>
                <a:lumMod val="92000"/>
              </a:schemeClr>
            </a:gs>
            <a:gs pos="100000">
              <a:schemeClr val="accent2">
                <a:hueOff val="-678595"/>
                <a:satOff val="2237"/>
                <a:lumOff val="2392"/>
                <a:alphaOff val="0"/>
                <a:shade val="78000"/>
                <a:satMod val="130000"/>
                <a:lumMod val="92000"/>
              </a:schemeClr>
            </a:gs>
          </a:gsLst>
          <a:lin ang="5400000" scaled="0"/>
        </a:gradFill>
        <a:ln w="9525" cap="flat" cmpd="sng" algn="ctr">
          <a:solidFill>
            <a:schemeClr val="accent2">
              <a:hueOff val="-678595"/>
              <a:satOff val="2237"/>
              <a:lumOff val="239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8E24A7D-A847-4741-93A1-71A1D0BE2F82}">
      <dsp:nvSpPr>
        <dsp:cNvPr id="0" name=""/>
        <dsp:cNvSpPr/>
      </dsp:nvSpPr>
      <dsp:spPr>
        <a:xfrm>
          <a:off x="0" y="883605"/>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2% &amp; Testing Error Rate:17% </a:t>
          </a:r>
        </a:p>
      </dsp:txBody>
      <dsp:txXfrm>
        <a:off x="0" y="883605"/>
        <a:ext cx="5913437" cy="220759"/>
      </dsp:txXfrm>
    </dsp:sp>
    <dsp:sp modelId="{7569FF1E-D690-4273-A7A1-AA85AEBACFAB}">
      <dsp:nvSpPr>
        <dsp:cNvPr id="0" name=""/>
        <dsp:cNvSpPr/>
      </dsp:nvSpPr>
      <dsp:spPr>
        <a:xfrm>
          <a:off x="0" y="1104365"/>
          <a:ext cx="5913437" cy="0"/>
        </a:xfrm>
        <a:prstGeom prst="line">
          <a:avLst/>
        </a:prstGeom>
        <a:gradFill rotWithShape="0">
          <a:gsLst>
            <a:gs pos="0">
              <a:schemeClr val="accent2">
                <a:hueOff val="-848244"/>
                <a:satOff val="2796"/>
                <a:lumOff val="2990"/>
                <a:alphaOff val="0"/>
                <a:tint val="98000"/>
                <a:satMod val="110000"/>
                <a:lumMod val="104000"/>
              </a:schemeClr>
            </a:gs>
            <a:gs pos="69000">
              <a:schemeClr val="accent2">
                <a:hueOff val="-848244"/>
                <a:satOff val="2796"/>
                <a:lumOff val="2990"/>
                <a:alphaOff val="0"/>
                <a:shade val="88000"/>
                <a:satMod val="130000"/>
                <a:lumMod val="92000"/>
              </a:schemeClr>
            </a:gs>
            <a:gs pos="100000">
              <a:schemeClr val="accent2">
                <a:hueOff val="-848244"/>
                <a:satOff val="2796"/>
                <a:lumOff val="2990"/>
                <a:alphaOff val="0"/>
                <a:shade val="78000"/>
                <a:satMod val="130000"/>
                <a:lumMod val="92000"/>
              </a:schemeClr>
            </a:gs>
          </a:gsLst>
          <a:lin ang="5400000" scaled="0"/>
        </a:gradFill>
        <a:ln w="9525" cap="flat" cmpd="sng" algn="ctr">
          <a:solidFill>
            <a:schemeClr val="accent2">
              <a:hueOff val="-848244"/>
              <a:satOff val="2796"/>
              <a:lumOff val="299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A9234BD-DD2D-49E8-A135-3B18453ACCCE}">
      <dsp:nvSpPr>
        <dsp:cNvPr id="0" name=""/>
        <dsp:cNvSpPr/>
      </dsp:nvSpPr>
      <dsp:spPr>
        <a:xfrm>
          <a:off x="0" y="1104365"/>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Radial &amp; Cost = 0.1 &amp; Gamma = 0.1</a:t>
          </a:r>
        </a:p>
      </dsp:txBody>
      <dsp:txXfrm>
        <a:off x="0" y="1104365"/>
        <a:ext cx="5913437" cy="220759"/>
      </dsp:txXfrm>
    </dsp:sp>
    <dsp:sp modelId="{513B1E3D-3B34-4A2F-8164-5A4E53F35D78}">
      <dsp:nvSpPr>
        <dsp:cNvPr id="0" name=""/>
        <dsp:cNvSpPr/>
      </dsp:nvSpPr>
      <dsp:spPr>
        <a:xfrm>
          <a:off x="0" y="1325124"/>
          <a:ext cx="5913437" cy="0"/>
        </a:xfrm>
        <a:prstGeom prst="line">
          <a:avLst/>
        </a:prstGeom>
        <a:gradFill rotWithShape="0">
          <a:gsLst>
            <a:gs pos="0">
              <a:schemeClr val="accent2">
                <a:hueOff val="-1017893"/>
                <a:satOff val="3355"/>
                <a:lumOff val="3588"/>
                <a:alphaOff val="0"/>
                <a:tint val="98000"/>
                <a:satMod val="110000"/>
                <a:lumMod val="104000"/>
              </a:schemeClr>
            </a:gs>
            <a:gs pos="69000">
              <a:schemeClr val="accent2">
                <a:hueOff val="-1017893"/>
                <a:satOff val="3355"/>
                <a:lumOff val="3588"/>
                <a:alphaOff val="0"/>
                <a:shade val="88000"/>
                <a:satMod val="130000"/>
                <a:lumMod val="92000"/>
              </a:schemeClr>
            </a:gs>
            <a:gs pos="100000">
              <a:schemeClr val="accent2">
                <a:hueOff val="-1017893"/>
                <a:satOff val="3355"/>
                <a:lumOff val="3588"/>
                <a:alphaOff val="0"/>
                <a:shade val="78000"/>
                <a:satMod val="130000"/>
                <a:lumMod val="92000"/>
              </a:schemeClr>
            </a:gs>
          </a:gsLst>
          <a:lin ang="5400000" scaled="0"/>
        </a:gradFill>
        <a:ln w="9525" cap="flat" cmpd="sng" algn="ctr">
          <a:solidFill>
            <a:schemeClr val="accent2">
              <a:hueOff val="-1017893"/>
              <a:satOff val="3355"/>
              <a:lumOff val="358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20BC3A5-7A78-439C-A9FD-CF54059AAA03}">
      <dsp:nvSpPr>
        <dsp:cNvPr id="0" name=""/>
        <dsp:cNvSpPr/>
      </dsp:nvSpPr>
      <dsp:spPr>
        <a:xfrm>
          <a:off x="0" y="1325124"/>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14% &amp; Testing Error Rate: 15%</a:t>
          </a:r>
        </a:p>
      </dsp:txBody>
      <dsp:txXfrm>
        <a:off x="0" y="1325124"/>
        <a:ext cx="5913437" cy="220759"/>
      </dsp:txXfrm>
    </dsp:sp>
    <dsp:sp modelId="{323F9FCC-10B7-4F55-883F-2BEA5EA0039D}">
      <dsp:nvSpPr>
        <dsp:cNvPr id="0" name=""/>
        <dsp:cNvSpPr/>
      </dsp:nvSpPr>
      <dsp:spPr>
        <a:xfrm>
          <a:off x="0" y="1545884"/>
          <a:ext cx="5913437" cy="0"/>
        </a:xfrm>
        <a:prstGeom prst="line">
          <a:avLst/>
        </a:prstGeom>
        <a:gradFill rotWithShape="0">
          <a:gsLst>
            <a:gs pos="0">
              <a:schemeClr val="accent2">
                <a:hueOff val="-1187541"/>
                <a:satOff val="3915"/>
                <a:lumOff val="4186"/>
                <a:alphaOff val="0"/>
                <a:tint val="98000"/>
                <a:satMod val="110000"/>
                <a:lumMod val="104000"/>
              </a:schemeClr>
            </a:gs>
            <a:gs pos="69000">
              <a:schemeClr val="accent2">
                <a:hueOff val="-1187541"/>
                <a:satOff val="3915"/>
                <a:lumOff val="4186"/>
                <a:alphaOff val="0"/>
                <a:shade val="88000"/>
                <a:satMod val="130000"/>
                <a:lumMod val="92000"/>
              </a:schemeClr>
            </a:gs>
            <a:gs pos="100000">
              <a:schemeClr val="accent2">
                <a:hueOff val="-1187541"/>
                <a:satOff val="3915"/>
                <a:lumOff val="4186"/>
                <a:alphaOff val="0"/>
                <a:shade val="78000"/>
                <a:satMod val="130000"/>
                <a:lumMod val="92000"/>
              </a:schemeClr>
            </a:gs>
          </a:gsLst>
          <a:lin ang="5400000" scaled="0"/>
        </a:gradFill>
        <a:ln w="9525" cap="flat" cmpd="sng" algn="ctr">
          <a:solidFill>
            <a:schemeClr val="accent2">
              <a:hueOff val="-1187541"/>
              <a:satOff val="3915"/>
              <a:lumOff val="418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E7DB256-BE06-4E5C-90DD-DD5E97951FA5}">
      <dsp:nvSpPr>
        <dsp:cNvPr id="0" name=""/>
        <dsp:cNvSpPr/>
      </dsp:nvSpPr>
      <dsp:spPr>
        <a:xfrm>
          <a:off x="0" y="1545884"/>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Radial &amp; Cost = 0.1 &amp; Gamma =0.1</a:t>
          </a:r>
        </a:p>
      </dsp:txBody>
      <dsp:txXfrm>
        <a:off x="0" y="1545884"/>
        <a:ext cx="5913437" cy="220759"/>
      </dsp:txXfrm>
    </dsp:sp>
    <dsp:sp modelId="{3781D4B4-24B9-471E-865B-D230DDEAAE5A}">
      <dsp:nvSpPr>
        <dsp:cNvPr id="0" name=""/>
        <dsp:cNvSpPr/>
      </dsp:nvSpPr>
      <dsp:spPr>
        <a:xfrm>
          <a:off x="0" y="1766644"/>
          <a:ext cx="5913437" cy="0"/>
        </a:xfrm>
        <a:prstGeom prst="line">
          <a:avLst/>
        </a:prstGeom>
        <a:gradFill rotWithShape="0">
          <a:gsLst>
            <a:gs pos="0">
              <a:schemeClr val="accent2">
                <a:hueOff val="-1357190"/>
                <a:satOff val="4474"/>
                <a:lumOff val="4784"/>
                <a:alphaOff val="0"/>
                <a:tint val="98000"/>
                <a:satMod val="110000"/>
                <a:lumMod val="104000"/>
              </a:schemeClr>
            </a:gs>
            <a:gs pos="69000">
              <a:schemeClr val="accent2">
                <a:hueOff val="-1357190"/>
                <a:satOff val="4474"/>
                <a:lumOff val="4784"/>
                <a:alphaOff val="0"/>
                <a:shade val="88000"/>
                <a:satMod val="130000"/>
                <a:lumMod val="92000"/>
              </a:schemeClr>
            </a:gs>
            <a:gs pos="100000">
              <a:schemeClr val="accent2">
                <a:hueOff val="-1357190"/>
                <a:satOff val="4474"/>
                <a:lumOff val="4784"/>
                <a:alphaOff val="0"/>
                <a:shade val="78000"/>
                <a:satMod val="130000"/>
                <a:lumMod val="92000"/>
              </a:schemeClr>
            </a:gs>
          </a:gsLst>
          <a:lin ang="5400000" scaled="0"/>
        </a:gradFill>
        <a:ln w="9525" cap="flat" cmpd="sng" algn="ctr">
          <a:solidFill>
            <a:schemeClr val="accent2">
              <a:hueOff val="-1357190"/>
              <a:satOff val="4474"/>
              <a:lumOff val="478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FF7C82C-3305-486D-BE7A-A2CA4A9CC16A}">
      <dsp:nvSpPr>
        <dsp:cNvPr id="0" name=""/>
        <dsp:cNvSpPr/>
      </dsp:nvSpPr>
      <dsp:spPr>
        <a:xfrm>
          <a:off x="0" y="1766644"/>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14% &amp; Testing Error Rate:15% </a:t>
          </a:r>
        </a:p>
      </dsp:txBody>
      <dsp:txXfrm>
        <a:off x="0" y="1766644"/>
        <a:ext cx="5913437" cy="220759"/>
      </dsp:txXfrm>
    </dsp:sp>
    <dsp:sp modelId="{BFFC8FF1-6A3C-446D-9410-37F86DBE213C}">
      <dsp:nvSpPr>
        <dsp:cNvPr id="0" name=""/>
        <dsp:cNvSpPr/>
      </dsp:nvSpPr>
      <dsp:spPr>
        <a:xfrm>
          <a:off x="0" y="1987404"/>
          <a:ext cx="5913437" cy="0"/>
        </a:xfrm>
        <a:prstGeom prst="line">
          <a:avLst/>
        </a:prstGeom>
        <a:gradFill rotWithShape="0">
          <a:gsLst>
            <a:gs pos="0">
              <a:schemeClr val="accent2">
                <a:hueOff val="-1526839"/>
                <a:satOff val="5033"/>
                <a:lumOff val="5382"/>
                <a:alphaOff val="0"/>
                <a:tint val="98000"/>
                <a:satMod val="110000"/>
                <a:lumMod val="104000"/>
              </a:schemeClr>
            </a:gs>
            <a:gs pos="69000">
              <a:schemeClr val="accent2">
                <a:hueOff val="-1526839"/>
                <a:satOff val="5033"/>
                <a:lumOff val="5382"/>
                <a:alphaOff val="0"/>
                <a:shade val="88000"/>
                <a:satMod val="130000"/>
                <a:lumMod val="92000"/>
              </a:schemeClr>
            </a:gs>
            <a:gs pos="100000">
              <a:schemeClr val="accent2">
                <a:hueOff val="-1526839"/>
                <a:satOff val="5033"/>
                <a:lumOff val="5382"/>
                <a:alphaOff val="0"/>
                <a:shade val="78000"/>
                <a:satMod val="130000"/>
                <a:lumMod val="92000"/>
              </a:schemeClr>
            </a:gs>
          </a:gsLst>
          <a:lin ang="5400000" scaled="0"/>
        </a:gradFill>
        <a:ln w="9525" cap="flat" cmpd="sng" algn="ctr">
          <a:solidFill>
            <a:schemeClr val="accent2">
              <a:hueOff val="-1526839"/>
              <a:satOff val="5033"/>
              <a:lumOff val="53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529166F-BD87-4F9F-B17E-8BC0E4F84161}">
      <dsp:nvSpPr>
        <dsp:cNvPr id="0" name=""/>
        <dsp:cNvSpPr/>
      </dsp:nvSpPr>
      <dsp:spPr>
        <a:xfrm>
          <a:off x="0" y="1987404"/>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Radial &amp; Cost = 0.01 &amp; Gamma =0.1 </a:t>
          </a:r>
        </a:p>
      </dsp:txBody>
      <dsp:txXfrm>
        <a:off x="0" y="1987404"/>
        <a:ext cx="5913437" cy="220759"/>
      </dsp:txXfrm>
    </dsp:sp>
    <dsp:sp modelId="{BFA91171-D1A9-450D-BD45-837A54915A08}">
      <dsp:nvSpPr>
        <dsp:cNvPr id="0" name=""/>
        <dsp:cNvSpPr/>
      </dsp:nvSpPr>
      <dsp:spPr>
        <a:xfrm>
          <a:off x="0" y="2208164"/>
          <a:ext cx="5913437" cy="0"/>
        </a:xfrm>
        <a:prstGeom prst="line">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w="9525" cap="flat" cmpd="sng" algn="ctr">
          <a:solidFill>
            <a:schemeClr val="accent2">
              <a:hueOff val="-1696488"/>
              <a:satOff val="5592"/>
              <a:lumOff val="598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2CD9F33-2713-4F33-A24B-EA06F9F0A113}">
      <dsp:nvSpPr>
        <dsp:cNvPr id="0" name=""/>
        <dsp:cNvSpPr/>
      </dsp:nvSpPr>
      <dsp:spPr>
        <a:xfrm>
          <a:off x="0" y="2208164"/>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14% &amp; Testing Error Rate:15% </a:t>
          </a:r>
        </a:p>
      </dsp:txBody>
      <dsp:txXfrm>
        <a:off x="0" y="2208164"/>
        <a:ext cx="5913437" cy="220759"/>
      </dsp:txXfrm>
    </dsp:sp>
    <dsp:sp modelId="{D3EC531F-9493-4CA5-A002-5EE8159E94FF}">
      <dsp:nvSpPr>
        <dsp:cNvPr id="0" name=""/>
        <dsp:cNvSpPr/>
      </dsp:nvSpPr>
      <dsp:spPr>
        <a:xfrm>
          <a:off x="0" y="2428923"/>
          <a:ext cx="5913437" cy="0"/>
        </a:xfrm>
        <a:prstGeom prst="line">
          <a:avLst/>
        </a:prstGeom>
        <a:gradFill rotWithShape="0">
          <a:gsLst>
            <a:gs pos="0">
              <a:schemeClr val="accent2">
                <a:hueOff val="-1866137"/>
                <a:satOff val="6152"/>
                <a:lumOff val="6579"/>
                <a:alphaOff val="0"/>
                <a:tint val="98000"/>
                <a:satMod val="110000"/>
                <a:lumMod val="104000"/>
              </a:schemeClr>
            </a:gs>
            <a:gs pos="69000">
              <a:schemeClr val="accent2">
                <a:hueOff val="-1866137"/>
                <a:satOff val="6152"/>
                <a:lumOff val="6579"/>
                <a:alphaOff val="0"/>
                <a:shade val="88000"/>
                <a:satMod val="130000"/>
                <a:lumMod val="92000"/>
              </a:schemeClr>
            </a:gs>
            <a:gs pos="100000">
              <a:schemeClr val="accent2">
                <a:hueOff val="-1866137"/>
                <a:satOff val="6152"/>
                <a:lumOff val="6579"/>
                <a:alphaOff val="0"/>
                <a:shade val="78000"/>
                <a:satMod val="130000"/>
                <a:lumMod val="92000"/>
              </a:schemeClr>
            </a:gs>
          </a:gsLst>
          <a:lin ang="5400000" scaled="0"/>
        </a:gradFill>
        <a:ln w="9525" cap="flat" cmpd="sng" algn="ctr">
          <a:solidFill>
            <a:schemeClr val="accent2">
              <a:hueOff val="-1866137"/>
              <a:satOff val="6152"/>
              <a:lumOff val="657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6799755-FC23-450C-B065-6659004AE717}">
      <dsp:nvSpPr>
        <dsp:cNvPr id="0" name=""/>
        <dsp:cNvSpPr/>
      </dsp:nvSpPr>
      <dsp:spPr>
        <a:xfrm>
          <a:off x="0" y="2428923"/>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Polynomial &amp; Cost = 0.01 &amp; Gamma =3</a:t>
          </a:r>
        </a:p>
      </dsp:txBody>
      <dsp:txXfrm>
        <a:off x="0" y="2428923"/>
        <a:ext cx="5913437" cy="220759"/>
      </dsp:txXfrm>
    </dsp:sp>
    <dsp:sp modelId="{50552D64-A126-47A6-8F5D-DBC214806DA6}">
      <dsp:nvSpPr>
        <dsp:cNvPr id="0" name=""/>
        <dsp:cNvSpPr/>
      </dsp:nvSpPr>
      <dsp:spPr>
        <a:xfrm>
          <a:off x="0" y="2649683"/>
          <a:ext cx="5913437" cy="0"/>
        </a:xfrm>
        <a:prstGeom prst="line">
          <a:avLst/>
        </a:prstGeom>
        <a:gradFill rotWithShape="0">
          <a:gsLst>
            <a:gs pos="0">
              <a:schemeClr val="accent2">
                <a:hueOff val="-2035785"/>
                <a:satOff val="6711"/>
                <a:lumOff val="7177"/>
                <a:alphaOff val="0"/>
                <a:tint val="98000"/>
                <a:satMod val="110000"/>
                <a:lumMod val="104000"/>
              </a:schemeClr>
            </a:gs>
            <a:gs pos="69000">
              <a:schemeClr val="accent2">
                <a:hueOff val="-2035785"/>
                <a:satOff val="6711"/>
                <a:lumOff val="7177"/>
                <a:alphaOff val="0"/>
                <a:shade val="88000"/>
                <a:satMod val="130000"/>
                <a:lumMod val="92000"/>
              </a:schemeClr>
            </a:gs>
            <a:gs pos="100000">
              <a:schemeClr val="accent2">
                <a:hueOff val="-2035785"/>
                <a:satOff val="6711"/>
                <a:lumOff val="7177"/>
                <a:alphaOff val="0"/>
                <a:shade val="78000"/>
                <a:satMod val="130000"/>
                <a:lumMod val="92000"/>
              </a:schemeClr>
            </a:gs>
          </a:gsLst>
          <a:lin ang="5400000" scaled="0"/>
        </a:gradFill>
        <a:ln w="9525" cap="flat" cmpd="sng" algn="ctr">
          <a:solidFill>
            <a:schemeClr val="accent2">
              <a:hueOff val="-2035785"/>
              <a:satOff val="6711"/>
              <a:lumOff val="717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66FCAAA-D053-464D-9DA0-5F4A1D1FB90E}">
      <dsp:nvSpPr>
        <dsp:cNvPr id="0" name=""/>
        <dsp:cNvSpPr/>
      </dsp:nvSpPr>
      <dsp:spPr>
        <a:xfrm>
          <a:off x="0" y="2649683"/>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0% &amp; Testing Error Rate:15% </a:t>
          </a:r>
        </a:p>
      </dsp:txBody>
      <dsp:txXfrm>
        <a:off x="0" y="2649683"/>
        <a:ext cx="5913437" cy="220759"/>
      </dsp:txXfrm>
    </dsp:sp>
    <dsp:sp modelId="{3E7CEEA8-5AB3-4347-8164-1F5889F78FBE}">
      <dsp:nvSpPr>
        <dsp:cNvPr id="0" name=""/>
        <dsp:cNvSpPr/>
      </dsp:nvSpPr>
      <dsp:spPr>
        <a:xfrm>
          <a:off x="0" y="2870443"/>
          <a:ext cx="5913437" cy="0"/>
        </a:xfrm>
        <a:prstGeom prst="line">
          <a:avLst/>
        </a:prstGeom>
        <a:gradFill rotWithShape="0">
          <a:gsLst>
            <a:gs pos="0">
              <a:schemeClr val="accent2">
                <a:hueOff val="-2205434"/>
                <a:satOff val="7270"/>
                <a:lumOff val="7775"/>
                <a:alphaOff val="0"/>
                <a:tint val="98000"/>
                <a:satMod val="110000"/>
                <a:lumMod val="104000"/>
              </a:schemeClr>
            </a:gs>
            <a:gs pos="69000">
              <a:schemeClr val="accent2">
                <a:hueOff val="-2205434"/>
                <a:satOff val="7270"/>
                <a:lumOff val="7775"/>
                <a:alphaOff val="0"/>
                <a:shade val="88000"/>
                <a:satMod val="130000"/>
                <a:lumMod val="92000"/>
              </a:schemeClr>
            </a:gs>
            <a:gs pos="100000">
              <a:schemeClr val="accent2">
                <a:hueOff val="-2205434"/>
                <a:satOff val="7270"/>
                <a:lumOff val="7775"/>
                <a:alphaOff val="0"/>
                <a:shade val="78000"/>
                <a:satMod val="130000"/>
                <a:lumMod val="92000"/>
              </a:schemeClr>
            </a:gs>
          </a:gsLst>
          <a:lin ang="5400000" scaled="0"/>
        </a:gradFill>
        <a:ln w="9525" cap="flat" cmpd="sng" algn="ctr">
          <a:solidFill>
            <a:schemeClr val="accent2">
              <a:hueOff val="-2205434"/>
              <a:satOff val="7270"/>
              <a:lumOff val="777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F541EC-7EB7-455C-8619-2442679A5F42}">
      <dsp:nvSpPr>
        <dsp:cNvPr id="0" name=""/>
        <dsp:cNvSpPr/>
      </dsp:nvSpPr>
      <dsp:spPr>
        <a:xfrm>
          <a:off x="0" y="2870443"/>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Polynomial &amp; Cost = 0.01 &amp; Gamma =2 </a:t>
          </a:r>
        </a:p>
      </dsp:txBody>
      <dsp:txXfrm>
        <a:off x="0" y="2870443"/>
        <a:ext cx="5913437" cy="220759"/>
      </dsp:txXfrm>
    </dsp:sp>
    <dsp:sp modelId="{416D0C6C-9A78-42C5-A5FC-8DD716170909}">
      <dsp:nvSpPr>
        <dsp:cNvPr id="0" name=""/>
        <dsp:cNvSpPr/>
      </dsp:nvSpPr>
      <dsp:spPr>
        <a:xfrm>
          <a:off x="0" y="3091203"/>
          <a:ext cx="5913437" cy="0"/>
        </a:xfrm>
        <a:prstGeom prst="line">
          <a:avLst/>
        </a:prstGeom>
        <a:gradFill rotWithShape="0">
          <a:gsLst>
            <a:gs pos="0">
              <a:schemeClr val="accent2">
                <a:hueOff val="-2375083"/>
                <a:satOff val="7829"/>
                <a:lumOff val="8373"/>
                <a:alphaOff val="0"/>
                <a:tint val="98000"/>
                <a:satMod val="110000"/>
                <a:lumMod val="104000"/>
              </a:schemeClr>
            </a:gs>
            <a:gs pos="69000">
              <a:schemeClr val="accent2">
                <a:hueOff val="-2375083"/>
                <a:satOff val="7829"/>
                <a:lumOff val="8373"/>
                <a:alphaOff val="0"/>
                <a:shade val="88000"/>
                <a:satMod val="130000"/>
                <a:lumMod val="92000"/>
              </a:schemeClr>
            </a:gs>
            <a:gs pos="100000">
              <a:schemeClr val="accent2">
                <a:hueOff val="-2375083"/>
                <a:satOff val="7829"/>
                <a:lumOff val="8373"/>
                <a:alphaOff val="0"/>
                <a:shade val="78000"/>
                <a:satMod val="130000"/>
                <a:lumMod val="92000"/>
              </a:schemeClr>
            </a:gs>
          </a:gsLst>
          <a:lin ang="5400000" scaled="0"/>
        </a:gradFill>
        <a:ln w="9525" cap="flat" cmpd="sng" algn="ctr">
          <a:solidFill>
            <a:schemeClr val="accent2">
              <a:hueOff val="-2375083"/>
              <a:satOff val="7829"/>
              <a:lumOff val="837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7045449-3EAA-4C78-AC58-751BA2BDE73C}">
      <dsp:nvSpPr>
        <dsp:cNvPr id="0" name=""/>
        <dsp:cNvSpPr/>
      </dsp:nvSpPr>
      <dsp:spPr>
        <a:xfrm>
          <a:off x="0" y="3091203"/>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0% &amp; Testing Error Rate: 15%</a:t>
          </a:r>
        </a:p>
      </dsp:txBody>
      <dsp:txXfrm>
        <a:off x="0" y="3091203"/>
        <a:ext cx="5913437" cy="220759"/>
      </dsp:txXfrm>
    </dsp:sp>
    <dsp:sp modelId="{F2558D1E-AF05-4DD6-9E96-230109A26DF8}">
      <dsp:nvSpPr>
        <dsp:cNvPr id="0" name=""/>
        <dsp:cNvSpPr/>
      </dsp:nvSpPr>
      <dsp:spPr>
        <a:xfrm>
          <a:off x="0" y="3311963"/>
          <a:ext cx="5913437" cy="0"/>
        </a:xfrm>
        <a:prstGeom prst="line">
          <a:avLst/>
        </a:prstGeom>
        <a:gradFill rotWithShape="0">
          <a:gsLst>
            <a:gs pos="0">
              <a:schemeClr val="accent2">
                <a:hueOff val="-2544732"/>
                <a:satOff val="8389"/>
                <a:lumOff val="8971"/>
                <a:alphaOff val="0"/>
                <a:tint val="98000"/>
                <a:satMod val="110000"/>
                <a:lumMod val="104000"/>
              </a:schemeClr>
            </a:gs>
            <a:gs pos="69000">
              <a:schemeClr val="accent2">
                <a:hueOff val="-2544732"/>
                <a:satOff val="8389"/>
                <a:lumOff val="8971"/>
                <a:alphaOff val="0"/>
                <a:shade val="88000"/>
                <a:satMod val="130000"/>
                <a:lumMod val="92000"/>
              </a:schemeClr>
            </a:gs>
            <a:gs pos="100000">
              <a:schemeClr val="accent2">
                <a:hueOff val="-2544732"/>
                <a:satOff val="8389"/>
                <a:lumOff val="8971"/>
                <a:alphaOff val="0"/>
                <a:shade val="78000"/>
                <a:satMod val="130000"/>
                <a:lumMod val="92000"/>
              </a:schemeClr>
            </a:gs>
          </a:gsLst>
          <a:lin ang="5400000" scaled="0"/>
        </a:gradFill>
        <a:ln w="9525" cap="flat" cmpd="sng" algn="ctr">
          <a:solidFill>
            <a:schemeClr val="accent2">
              <a:hueOff val="-2544732"/>
              <a:satOff val="8389"/>
              <a:lumOff val="897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4AC293F-C6F3-4506-80CC-EE9A0D7FC8C2}">
      <dsp:nvSpPr>
        <dsp:cNvPr id="0" name=""/>
        <dsp:cNvSpPr/>
      </dsp:nvSpPr>
      <dsp:spPr>
        <a:xfrm>
          <a:off x="0" y="3311963"/>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Polynomial &amp; Cost = 0.01 &amp; Gamma =1 </a:t>
          </a:r>
        </a:p>
      </dsp:txBody>
      <dsp:txXfrm>
        <a:off x="0" y="3311963"/>
        <a:ext cx="5913437" cy="220759"/>
      </dsp:txXfrm>
    </dsp:sp>
    <dsp:sp modelId="{B0423583-9E96-4AEC-A507-15B6B3C52CEE}">
      <dsp:nvSpPr>
        <dsp:cNvPr id="0" name=""/>
        <dsp:cNvSpPr/>
      </dsp:nvSpPr>
      <dsp:spPr>
        <a:xfrm>
          <a:off x="0" y="3532722"/>
          <a:ext cx="5913437" cy="0"/>
        </a:xfrm>
        <a:prstGeom prst="line">
          <a:avLst/>
        </a:prstGeom>
        <a:gradFill rotWithShape="0">
          <a:gsLst>
            <a:gs pos="0">
              <a:schemeClr val="accent2">
                <a:hueOff val="-2714380"/>
                <a:satOff val="8948"/>
                <a:lumOff val="9569"/>
                <a:alphaOff val="0"/>
                <a:tint val="98000"/>
                <a:satMod val="110000"/>
                <a:lumMod val="104000"/>
              </a:schemeClr>
            </a:gs>
            <a:gs pos="69000">
              <a:schemeClr val="accent2">
                <a:hueOff val="-2714380"/>
                <a:satOff val="8948"/>
                <a:lumOff val="9569"/>
                <a:alphaOff val="0"/>
                <a:shade val="88000"/>
                <a:satMod val="130000"/>
                <a:lumMod val="92000"/>
              </a:schemeClr>
            </a:gs>
            <a:gs pos="100000">
              <a:schemeClr val="accent2">
                <a:hueOff val="-2714380"/>
                <a:satOff val="8948"/>
                <a:lumOff val="9569"/>
                <a:alphaOff val="0"/>
                <a:shade val="78000"/>
                <a:satMod val="130000"/>
                <a:lumMod val="92000"/>
              </a:schemeClr>
            </a:gs>
          </a:gsLst>
          <a:lin ang="5400000" scaled="0"/>
        </a:gradFill>
        <a:ln w="9525" cap="flat" cmpd="sng" algn="ctr">
          <a:solidFill>
            <a:schemeClr val="accent2">
              <a:hueOff val="-2714380"/>
              <a:satOff val="8948"/>
              <a:lumOff val="956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C26C19E-40BA-43B8-BC3F-CB9B170154EC}">
      <dsp:nvSpPr>
        <dsp:cNvPr id="0" name=""/>
        <dsp:cNvSpPr/>
      </dsp:nvSpPr>
      <dsp:spPr>
        <a:xfrm>
          <a:off x="0" y="3532722"/>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0% &amp; Testing Error Rate: 15%</a:t>
          </a:r>
        </a:p>
      </dsp:txBody>
      <dsp:txXfrm>
        <a:off x="0" y="3532722"/>
        <a:ext cx="5913437" cy="220759"/>
      </dsp:txXfrm>
    </dsp:sp>
    <dsp:sp modelId="{78CE63FB-DF6F-419F-B556-D5CB2D8367CE}">
      <dsp:nvSpPr>
        <dsp:cNvPr id="0" name=""/>
        <dsp:cNvSpPr/>
      </dsp:nvSpPr>
      <dsp:spPr>
        <a:xfrm>
          <a:off x="0" y="3753482"/>
          <a:ext cx="5913437" cy="0"/>
        </a:xfrm>
        <a:prstGeom prst="line">
          <a:avLst/>
        </a:prstGeom>
        <a:gradFill rotWithShape="0">
          <a:gsLst>
            <a:gs pos="0">
              <a:schemeClr val="accent2">
                <a:hueOff val="-2884029"/>
                <a:satOff val="9507"/>
                <a:lumOff val="10167"/>
                <a:alphaOff val="0"/>
                <a:tint val="98000"/>
                <a:satMod val="110000"/>
                <a:lumMod val="104000"/>
              </a:schemeClr>
            </a:gs>
            <a:gs pos="69000">
              <a:schemeClr val="accent2">
                <a:hueOff val="-2884029"/>
                <a:satOff val="9507"/>
                <a:lumOff val="10167"/>
                <a:alphaOff val="0"/>
                <a:shade val="88000"/>
                <a:satMod val="130000"/>
                <a:lumMod val="92000"/>
              </a:schemeClr>
            </a:gs>
            <a:gs pos="100000">
              <a:schemeClr val="accent2">
                <a:hueOff val="-2884029"/>
                <a:satOff val="9507"/>
                <a:lumOff val="10167"/>
                <a:alphaOff val="0"/>
                <a:shade val="78000"/>
                <a:satMod val="130000"/>
                <a:lumMod val="92000"/>
              </a:schemeClr>
            </a:gs>
          </a:gsLst>
          <a:lin ang="5400000" scaled="0"/>
        </a:gradFill>
        <a:ln w="9525" cap="flat" cmpd="sng" algn="ctr">
          <a:solidFill>
            <a:schemeClr val="accent2">
              <a:hueOff val="-2884029"/>
              <a:satOff val="9507"/>
              <a:lumOff val="1016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13995F1-849E-4DAF-ACFA-BB34F4A7D51D}">
      <dsp:nvSpPr>
        <dsp:cNvPr id="0" name=""/>
        <dsp:cNvSpPr/>
      </dsp:nvSpPr>
      <dsp:spPr>
        <a:xfrm>
          <a:off x="0" y="3753482"/>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Polynomial &amp; Cost = 1 &amp; Gamma =2 </a:t>
          </a:r>
        </a:p>
      </dsp:txBody>
      <dsp:txXfrm>
        <a:off x="0" y="3753482"/>
        <a:ext cx="5913437" cy="220759"/>
      </dsp:txXfrm>
    </dsp:sp>
    <dsp:sp modelId="{D5D36E46-ED85-493F-B359-C0CF38F59D7F}">
      <dsp:nvSpPr>
        <dsp:cNvPr id="0" name=""/>
        <dsp:cNvSpPr/>
      </dsp:nvSpPr>
      <dsp:spPr>
        <a:xfrm>
          <a:off x="0" y="3974242"/>
          <a:ext cx="5913437" cy="0"/>
        </a:xfrm>
        <a:prstGeom prst="line">
          <a:avLst/>
        </a:prstGeom>
        <a:gradFill rotWithShape="0">
          <a:gsLst>
            <a:gs pos="0">
              <a:schemeClr val="accent2">
                <a:hueOff val="-3053678"/>
                <a:satOff val="10066"/>
                <a:lumOff val="10765"/>
                <a:alphaOff val="0"/>
                <a:tint val="98000"/>
                <a:satMod val="110000"/>
                <a:lumMod val="104000"/>
              </a:schemeClr>
            </a:gs>
            <a:gs pos="69000">
              <a:schemeClr val="accent2">
                <a:hueOff val="-3053678"/>
                <a:satOff val="10066"/>
                <a:lumOff val="10765"/>
                <a:alphaOff val="0"/>
                <a:shade val="88000"/>
                <a:satMod val="130000"/>
                <a:lumMod val="92000"/>
              </a:schemeClr>
            </a:gs>
            <a:gs pos="100000">
              <a:schemeClr val="accent2">
                <a:hueOff val="-3053678"/>
                <a:satOff val="10066"/>
                <a:lumOff val="10765"/>
                <a:alphaOff val="0"/>
                <a:shade val="78000"/>
                <a:satMod val="130000"/>
                <a:lumMod val="92000"/>
              </a:schemeClr>
            </a:gs>
          </a:gsLst>
          <a:lin ang="5400000" scaled="0"/>
        </a:gradFill>
        <a:ln w="9525" cap="flat" cmpd="sng" algn="ctr">
          <a:solidFill>
            <a:schemeClr val="accent2">
              <a:hueOff val="-3053678"/>
              <a:satOff val="10066"/>
              <a:lumOff val="1076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5C5B0DF-A73B-4488-9B52-C05F9DE0D57F}">
      <dsp:nvSpPr>
        <dsp:cNvPr id="0" name=""/>
        <dsp:cNvSpPr/>
      </dsp:nvSpPr>
      <dsp:spPr>
        <a:xfrm>
          <a:off x="0" y="3974242"/>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1.3% &amp; Testing Error Rate:16% </a:t>
          </a:r>
        </a:p>
      </dsp:txBody>
      <dsp:txXfrm>
        <a:off x="0" y="3974242"/>
        <a:ext cx="5913437" cy="220759"/>
      </dsp:txXfrm>
    </dsp:sp>
    <dsp:sp modelId="{E032FFD4-8105-44B6-A525-BE0E500C5D0A}">
      <dsp:nvSpPr>
        <dsp:cNvPr id="0" name=""/>
        <dsp:cNvSpPr/>
      </dsp:nvSpPr>
      <dsp:spPr>
        <a:xfrm>
          <a:off x="0" y="4195002"/>
          <a:ext cx="5913437" cy="0"/>
        </a:xfrm>
        <a:prstGeom prst="line">
          <a:avLst/>
        </a:prstGeom>
        <a:gradFill rotWithShape="0">
          <a:gsLst>
            <a:gs pos="0">
              <a:schemeClr val="accent2">
                <a:hueOff val="-3223327"/>
                <a:satOff val="10626"/>
                <a:lumOff val="11363"/>
                <a:alphaOff val="0"/>
                <a:tint val="98000"/>
                <a:satMod val="110000"/>
                <a:lumMod val="104000"/>
              </a:schemeClr>
            </a:gs>
            <a:gs pos="69000">
              <a:schemeClr val="accent2">
                <a:hueOff val="-3223327"/>
                <a:satOff val="10626"/>
                <a:lumOff val="11363"/>
                <a:alphaOff val="0"/>
                <a:shade val="88000"/>
                <a:satMod val="130000"/>
                <a:lumMod val="92000"/>
              </a:schemeClr>
            </a:gs>
            <a:gs pos="100000">
              <a:schemeClr val="accent2">
                <a:hueOff val="-3223327"/>
                <a:satOff val="10626"/>
                <a:lumOff val="11363"/>
                <a:alphaOff val="0"/>
                <a:shade val="78000"/>
                <a:satMod val="130000"/>
                <a:lumMod val="92000"/>
              </a:schemeClr>
            </a:gs>
          </a:gsLst>
          <a:lin ang="5400000" scaled="0"/>
        </a:gradFill>
        <a:ln w="9525" cap="flat" cmpd="sng" algn="ctr">
          <a:solidFill>
            <a:schemeClr val="accent2">
              <a:hueOff val="-3223327"/>
              <a:satOff val="10626"/>
              <a:lumOff val="1136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4F558F4-B365-46E4-8322-4E76A983FD0B}">
      <dsp:nvSpPr>
        <dsp:cNvPr id="0" name=""/>
        <dsp:cNvSpPr/>
      </dsp:nvSpPr>
      <dsp:spPr>
        <a:xfrm>
          <a:off x="0" y="4195002"/>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Kernel= Polynomial &amp; Cost = 100&amp; Gamma =1 </a:t>
          </a:r>
        </a:p>
      </dsp:txBody>
      <dsp:txXfrm>
        <a:off x="0" y="4195002"/>
        <a:ext cx="5913437" cy="220759"/>
      </dsp:txXfrm>
    </dsp:sp>
    <dsp:sp modelId="{DA940C48-E852-4899-85BF-DA3E956D4583}">
      <dsp:nvSpPr>
        <dsp:cNvPr id="0" name=""/>
        <dsp:cNvSpPr/>
      </dsp:nvSpPr>
      <dsp:spPr>
        <a:xfrm>
          <a:off x="0" y="4415762"/>
          <a:ext cx="5913437" cy="0"/>
        </a:xfrm>
        <a:prstGeom prst="line">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w="9525" cap="flat" cmpd="sng" algn="ctr">
          <a:solidFill>
            <a:schemeClr val="accent2">
              <a:hueOff val="-3392975"/>
              <a:satOff val="11185"/>
              <a:lumOff val="1196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A59B21-6249-4A7A-84EC-E801AEBAFF5B}">
      <dsp:nvSpPr>
        <dsp:cNvPr id="0" name=""/>
        <dsp:cNvSpPr/>
      </dsp:nvSpPr>
      <dsp:spPr>
        <a:xfrm>
          <a:off x="0" y="4415762"/>
          <a:ext cx="5913437" cy="22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Training Error Rate: 10% &amp; Testing Error Rate:17% </a:t>
          </a:r>
        </a:p>
      </dsp:txBody>
      <dsp:txXfrm>
        <a:off x="0" y="4415762"/>
        <a:ext cx="5913437" cy="2207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F37FF-75DA-473E-9C9A-461536C0536B}" type="datetimeFigureOut">
              <a:rPr lang="en-US" smtClean="0"/>
              <a:t>12/5/2019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9833C9E-3C9B-486E-B578-B3A676D2D42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65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F37FF-75DA-473E-9C9A-461536C0536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3C9E-3C9B-486E-B578-B3A676D2D42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07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F37FF-75DA-473E-9C9A-461536C0536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3C9E-3C9B-486E-B578-B3A676D2D42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05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F37FF-75DA-473E-9C9A-461536C0536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3C9E-3C9B-486E-B578-B3A676D2D42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73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F37FF-75DA-473E-9C9A-461536C0536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3C9E-3C9B-486E-B578-B3A676D2D42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75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F37FF-75DA-473E-9C9A-461536C0536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33C9E-3C9B-486E-B578-B3A676D2D42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28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F37FF-75DA-473E-9C9A-461536C0536B}"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33C9E-3C9B-486E-B578-B3A676D2D42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432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F37FF-75DA-473E-9C9A-461536C0536B}"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33C9E-3C9B-486E-B578-B3A676D2D42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92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F37FF-75DA-473E-9C9A-461536C0536B}"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33C9E-3C9B-486E-B578-B3A676D2D42D}" type="slidenum">
              <a:rPr lang="en-US" smtClean="0"/>
              <a:t>‹#›</a:t>
            </a:fld>
            <a:endParaRPr lang="en-US"/>
          </a:p>
        </p:txBody>
      </p:sp>
    </p:spTree>
    <p:extLst>
      <p:ext uri="{BB962C8B-B14F-4D97-AF65-F5344CB8AC3E}">
        <p14:creationId xmlns:p14="http://schemas.microsoft.com/office/powerpoint/2010/main" val="425582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F37FF-75DA-473E-9C9A-461536C0536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33C9E-3C9B-486E-B578-B3A676D2D42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91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9F37FF-75DA-473E-9C9A-461536C0536B}" type="datetimeFigureOut">
              <a:rPr lang="en-US" smtClean="0"/>
              <a:t>12/5/2019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9833C9E-3C9B-486E-B578-B3A676D2D42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23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9F37FF-75DA-473E-9C9A-461536C0536B}" type="datetimeFigureOut">
              <a:rPr lang="en-US" smtClean="0"/>
              <a:t>12/5/2019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9833C9E-3C9B-486E-B578-B3A676D2D42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0906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4" name="Rectangle 11">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3">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3CC74CB-78C5-4F22-816D-B5E8F6260AB5}"/>
              </a:ext>
            </a:extLst>
          </p:cNvPr>
          <p:cNvSpPr>
            <a:spLocks noGrp="1"/>
          </p:cNvSpPr>
          <p:nvPr>
            <p:ph type="ctrTitle"/>
          </p:nvPr>
        </p:nvSpPr>
        <p:spPr>
          <a:xfrm>
            <a:off x="6585200" y="967167"/>
            <a:ext cx="4151306" cy="2374516"/>
          </a:xfrm>
        </p:spPr>
        <p:txBody>
          <a:bodyPr>
            <a:normAutofit/>
          </a:bodyPr>
          <a:lstStyle/>
          <a:p>
            <a:r>
              <a:rPr lang="en-US" sz="4100"/>
              <a:t>DRUG CONSUMPTION</a:t>
            </a:r>
            <a:br>
              <a:rPr lang="en-US" sz="4100"/>
            </a:br>
            <a:endParaRPr lang="en-US" sz="4100"/>
          </a:p>
        </p:txBody>
      </p:sp>
      <p:sp>
        <p:nvSpPr>
          <p:cNvPr id="3" name="Subtitle 2">
            <a:extLst>
              <a:ext uri="{FF2B5EF4-FFF2-40B4-BE49-F238E27FC236}">
                <a16:creationId xmlns:a16="http://schemas.microsoft.com/office/drawing/2014/main" id="{655C9EE6-E27D-40C5-BDA6-A1044141BDA9}"/>
              </a:ext>
            </a:extLst>
          </p:cNvPr>
          <p:cNvSpPr>
            <a:spLocks noGrp="1"/>
          </p:cNvSpPr>
          <p:nvPr>
            <p:ph type="subTitle" idx="1"/>
          </p:nvPr>
        </p:nvSpPr>
        <p:spPr>
          <a:xfrm>
            <a:off x="6579647" y="3529159"/>
            <a:ext cx="4162489" cy="1606576"/>
          </a:xfrm>
        </p:spPr>
        <p:txBody>
          <a:bodyPr>
            <a:normAutofit/>
          </a:bodyPr>
          <a:lstStyle/>
          <a:p>
            <a:pPr>
              <a:lnSpc>
                <a:spcPct val="110000"/>
              </a:lnSpc>
            </a:pPr>
            <a:r>
              <a:rPr lang="en-US" sz="1200" dirty="0"/>
              <a:t>                          NIKESH SAI SRIRAM BACHINA</a:t>
            </a:r>
          </a:p>
          <a:p>
            <a:pPr>
              <a:lnSpc>
                <a:spcPct val="110000"/>
              </a:lnSpc>
            </a:pPr>
            <a:r>
              <a:rPr lang="en-US" sz="1200" dirty="0"/>
              <a:t>                          DINESH BOTTA</a:t>
            </a:r>
          </a:p>
          <a:p>
            <a:pPr>
              <a:lnSpc>
                <a:spcPct val="110000"/>
              </a:lnSpc>
            </a:pPr>
            <a:r>
              <a:rPr lang="en-US" sz="1200" dirty="0"/>
              <a:t>                          AREEFULLAH SHAIK</a:t>
            </a:r>
          </a:p>
          <a:p>
            <a:pPr>
              <a:lnSpc>
                <a:spcPct val="110000"/>
              </a:lnSpc>
            </a:pPr>
            <a:r>
              <a:rPr lang="en-US" sz="1200" dirty="0"/>
              <a:t>                          DURGANADH GINJUPALLI </a:t>
            </a:r>
          </a:p>
        </p:txBody>
      </p:sp>
      <p:pic>
        <p:nvPicPr>
          <p:cNvPr id="7" name="Graphic 6" descr="Pill">
            <a:extLst>
              <a:ext uri="{FF2B5EF4-FFF2-40B4-BE49-F238E27FC236}">
                <a16:creationId xmlns:a16="http://schemas.microsoft.com/office/drawing/2014/main" id="{D50F0FC7-8E6B-4206-9C09-14017297C0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cxnSp>
        <p:nvCxnSpPr>
          <p:cNvPr id="56" name="Straight Connector 15">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7" name="Picture 1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19">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15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9674-583A-428D-AD26-903D0D50EF1C}"/>
              </a:ext>
            </a:extLst>
          </p:cNvPr>
          <p:cNvSpPr>
            <a:spLocks noGrp="1"/>
          </p:cNvSpPr>
          <p:nvPr>
            <p:ph type="title"/>
          </p:nvPr>
        </p:nvSpPr>
        <p:spPr/>
        <p:txBody>
          <a:bodyPr>
            <a:normAutofit fontScale="90000"/>
          </a:bodyPr>
          <a:lstStyle/>
          <a:p>
            <a:r>
              <a:rPr lang="en-US" dirty="0"/>
              <a:t>Naive Bayes Classifier</a:t>
            </a:r>
            <a:br>
              <a:rPr lang="en-US" dirty="0"/>
            </a:br>
            <a:br>
              <a:rPr lang="en-US" dirty="0"/>
            </a:br>
            <a:endParaRPr lang="en-US" dirty="0"/>
          </a:p>
        </p:txBody>
      </p:sp>
      <p:sp>
        <p:nvSpPr>
          <p:cNvPr id="3" name="Content Placeholder 2">
            <a:extLst>
              <a:ext uri="{FF2B5EF4-FFF2-40B4-BE49-F238E27FC236}">
                <a16:creationId xmlns:a16="http://schemas.microsoft.com/office/drawing/2014/main" id="{8DDD0021-E02C-4E16-B040-4ED1AEC16EB7}"/>
              </a:ext>
            </a:extLst>
          </p:cNvPr>
          <p:cNvSpPr>
            <a:spLocks noGrp="1"/>
          </p:cNvSpPr>
          <p:nvPr>
            <p:ph idx="1"/>
          </p:nvPr>
        </p:nvSpPr>
        <p:spPr/>
        <p:txBody>
          <a:bodyPr>
            <a:normAutofit fontScale="62500" lnSpcReduction="20000"/>
          </a:bodyPr>
          <a:lstStyle/>
          <a:p>
            <a:pPr fontAlgn="base"/>
            <a:r>
              <a:rPr lang="en-US" dirty="0"/>
              <a:t>Naive Bayes Classifier is based on “</a:t>
            </a:r>
            <a:r>
              <a:rPr lang="en-US" b="1" dirty="0"/>
              <a:t>Bayes</a:t>
            </a:r>
            <a:r>
              <a:rPr lang="en-US" dirty="0"/>
              <a:t>’ Theorem with an assumption of independence among predictors. In simple terms, a </a:t>
            </a:r>
            <a:r>
              <a:rPr lang="en-US" b="1" dirty="0"/>
              <a:t>Naive Bayes</a:t>
            </a:r>
            <a:r>
              <a:rPr lang="en-US" dirty="0"/>
              <a:t> classifier assumes that the presence of a particular feature in a class is unrelated to the presence of any other feature.   </a:t>
            </a:r>
          </a:p>
          <a:p>
            <a:pPr fontAlgn="base"/>
            <a:r>
              <a:rPr lang="en-US" dirty="0"/>
              <a:t>Naive Bayes is a technique for constructing classifiers. All naive Bayes classifiers assume that the value of a particular feature is independent of the value of any other feature, given the class variable. </a:t>
            </a:r>
          </a:p>
          <a:p>
            <a:pPr fontAlgn="base"/>
            <a:r>
              <a:rPr lang="en-US" dirty="0"/>
              <a:t>The </a:t>
            </a:r>
            <a:r>
              <a:rPr lang="en-US" b="1" dirty="0"/>
              <a:t>Naive Bayes</a:t>
            </a:r>
            <a:r>
              <a:rPr lang="en-US" dirty="0"/>
              <a:t> algorithm affords fast, highly scalable model building and scoring. It scales linearly with the number of predictors and rows. </a:t>
            </a:r>
          </a:p>
          <a:p>
            <a:pPr fontAlgn="base"/>
            <a:r>
              <a:rPr lang="en-US" dirty="0"/>
              <a:t>Naive Bayes can be used for both binary and multiclass classification problems. </a:t>
            </a:r>
          </a:p>
          <a:p>
            <a:pPr fontAlgn="base"/>
            <a:r>
              <a:rPr lang="en-US" dirty="0"/>
              <a:t>Now, if any two events A and B are independent, then, </a:t>
            </a:r>
          </a:p>
          <a:p>
            <a:pPr marL="0" indent="0" fontAlgn="base">
              <a:buNone/>
            </a:pPr>
            <a:r>
              <a:rPr lang="en-US" dirty="0"/>
              <a:t>		P(A,B)=P(A)(B)</a:t>
            </a:r>
          </a:p>
          <a:p>
            <a:pPr fontAlgn="base"/>
            <a:r>
              <a:rPr lang="en-US" dirty="0"/>
              <a:t>To create a classifier model, we </a:t>
            </a:r>
            <a:r>
              <a:rPr lang="en-US" dirty="0" err="1"/>
              <a:t>fnd</a:t>
            </a:r>
            <a:r>
              <a:rPr lang="en-US" dirty="0"/>
              <a:t> </a:t>
            </a:r>
            <a:r>
              <a:rPr lang="en-US" b="1" dirty="0"/>
              <a:t>P(y) </a:t>
            </a:r>
            <a:r>
              <a:rPr lang="en-US" dirty="0"/>
              <a:t>the class probability and P(xi | y)  the conditional probability.</a:t>
            </a:r>
          </a:p>
          <a:p>
            <a:pPr fontAlgn="base"/>
            <a:r>
              <a:rPr lang="en-US" dirty="0"/>
              <a:t>To estimate probabilities from data we find the normal distribution with   </a:t>
            </a:r>
          </a:p>
        </p:txBody>
      </p:sp>
    </p:spTree>
    <p:extLst>
      <p:ext uri="{BB962C8B-B14F-4D97-AF65-F5344CB8AC3E}">
        <p14:creationId xmlns:p14="http://schemas.microsoft.com/office/powerpoint/2010/main" val="77491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6952-DA4B-477D-8C99-E0641A0D6E8F}"/>
              </a:ext>
            </a:extLst>
          </p:cNvPr>
          <p:cNvSpPr>
            <a:spLocks noGrp="1"/>
          </p:cNvSpPr>
          <p:nvPr>
            <p:ph type="title"/>
          </p:nvPr>
        </p:nvSpPr>
        <p:spPr/>
        <p:txBody>
          <a:bodyPr>
            <a:normAutofit fontScale="90000"/>
          </a:bodyPr>
          <a:lstStyle/>
          <a:p>
            <a:r>
              <a:rPr lang="en-US" dirty="0"/>
              <a:t>Naive Bayes Output</a:t>
            </a:r>
            <a:br>
              <a:rPr lang="en-US" dirty="0"/>
            </a:br>
            <a:br>
              <a:rPr lang="en-US" dirty="0"/>
            </a:br>
            <a:endParaRPr lang="en-US" dirty="0"/>
          </a:p>
        </p:txBody>
      </p:sp>
      <p:sp>
        <p:nvSpPr>
          <p:cNvPr id="3" name="Content Placeholder 2">
            <a:extLst>
              <a:ext uri="{FF2B5EF4-FFF2-40B4-BE49-F238E27FC236}">
                <a16:creationId xmlns:a16="http://schemas.microsoft.com/office/drawing/2014/main" id="{2A6F0226-DC67-4279-B16E-BB57B310756C}"/>
              </a:ext>
            </a:extLst>
          </p:cNvPr>
          <p:cNvSpPr>
            <a:spLocks noGrp="1"/>
          </p:cNvSpPr>
          <p:nvPr>
            <p:ph idx="1"/>
          </p:nvPr>
        </p:nvSpPr>
        <p:spPr/>
        <p:txBody>
          <a:bodyPr>
            <a:normAutofit/>
          </a:bodyPr>
          <a:lstStyle/>
          <a:p>
            <a:r>
              <a:rPr lang="en-US" dirty="0"/>
              <a:t>Naive Bayes with 943 items in training set</a:t>
            </a:r>
          </a:p>
          <a:p>
            <a:r>
              <a:rPr lang="en-US" dirty="0"/>
              <a:t>Training Error Rate : 0.1686108</a:t>
            </a:r>
          </a:p>
          <a:p>
            <a:r>
              <a:rPr lang="en-US" dirty="0"/>
              <a:t>Testing Error rate : 0.2154989</a:t>
            </a:r>
          </a:p>
          <a:p>
            <a:r>
              <a:rPr lang="en-US" dirty="0"/>
              <a:t>Naive Bayes with 600 items in training set</a:t>
            </a:r>
          </a:p>
          <a:p>
            <a:r>
              <a:rPr lang="en-US" dirty="0"/>
              <a:t>Training Error Rate : 0.135</a:t>
            </a:r>
          </a:p>
          <a:p>
            <a:r>
              <a:rPr lang="en-US" dirty="0"/>
              <a:t>Testing Error rate : 0.185214</a:t>
            </a:r>
            <a:br>
              <a:rPr lang="en-US" dirty="0"/>
            </a:br>
            <a:endParaRPr lang="en-US" dirty="0"/>
          </a:p>
        </p:txBody>
      </p:sp>
    </p:spTree>
    <p:extLst>
      <p:ext uri="{BB962C8B-B14F-4D97-AF65-F5344CB8AC3E}">
        <p14:creationId xmlns:p14="http://schemas.microsoft.com/office/powerpoint/2010/main" val="64677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7BA4-92C2-4298-A806-7530D5BD6966}"/>
              </a:ext>
            </a:extLst>
          </p:cNvPr>
          <p:cNvSpPr>
            <a:spLocks noGrp="1"/>
          </p:cNvSpPr>
          <p:nvPr>
            <p:ph type="title"/>
          </p:nvPr>
        </p:nvSpPr>
        <p:spPr/>
        <p:txBody>
          <a:bodyPr>
            <a:normAutofit fontScale="90000"/>
          </a:bodyPr>
          <a:lstStyle/>
          <a:p>
            <a:r>
              <a:rPr lang="en-US" dirty="0"/>
              <a:t> Support Vector Machine</a:t>
            </a:r>
            <a:br>
              <a:rPr lang="en-US" dirty="0"/>
            </a:br>
            <a:br>
              <a:rPr lang="en-US" dirty="0"/>
            </a:br>
            <a:endParaRPr lang="en-US" dirty="0"/>
          </a:p>
        </p:txBody>
      </p:sp>
      <p:sp>
        <p:nvSpPr>
          <p:cNvPr id="3" name="Content Placeholder 2">
            <a:extLst>
              <a:ext uri="{FF2B5EF4-FFF2-40B4-BE49-F238E27FC236}">
                <a16:creationId xmlns:a16="http://schemas.microsoft.com/office/drawing/2014/main" id="{8BBE10C0-9141-4F4A-8B67-448C7C544725}"/>
              </a:ext>
            </a:extLst>
          </p:cNvPr>
          <p:cNvSpPr>
            <a:spLocks noGrp="1"/>
          </p:cNvSpPr>
          <p:nvPr>
            <p:ph idx="1"/>
          </p:nvPr>
        </p:nvSpPr>
        <p:spPr/>
        <p:txBody>
          <a:bodyPr>
            <a:normAutofit lnSpcReduction="10000"/>
          </a:bodyPr>
          <a:lstStyle/>
          <a:p>
            <a:pPr fontAlgn="base"/>
            <a:r>
              <a:rPr lang="en-US" dirty="0"/>
              <a:t>Support Vector Machines are supervised learning models associated with learning algorithms that </a:t>
            </a:r>
            <a:r>
              <a:rPr lang="en-US" dirty="0" err="1"/>
              <a:t>analyse</a:t>
            </a:r>
            <a:r>
              <a:rPr lang="en-US" dirty="0"/>
              <a:t> data for classification and Regression.</a:t>
            </a:r>
          </a:p>
          <a:p>
            <a:pPr fontAlgn="base"/>
            <a:r>
              <a:rPr lang="en-US" dirty="0"/>
              <a:t>The objective of the support vector machine algorithm is to find a hyperplane in an N-dimensional space (N - the number of features) that distinctly classifies data points (viewed as </a:t>
            </a:r>
            <a:r>
              <a:rPr lang="en-US" i="1" dirty="0"/>
              <a:t>p </a:t>
            </a:r>
            <a:r>
              <a:rPr lang="en-US" dirty="0"/>
              <a:t>- dimensional vector). </a:t>
            </a:r>
          </a:p>
          <a:p>
            <a:pPr fontAlgn="base"/>
            <a:r>
              <a:rPr lang="en-US" dirty="0"/>
              <a:t>There are many hyperplanes that can be chosen to separate the two classes of data points </a:t>
            </a:r>
            <a:br>
              <a:rPr lang="en-US" dirty="0"/>
            </a:br>
            <a:r>
              <a:rPr lang="en-US" dirty="0"/>
              <a:t>(with a </a:t>
            </a:r>
            <a:r>
              <a:rPr lang="en-US" i="1" dirty="0"/>
              <a:t>p</a:t>
            </a:r>
            <a:r>
              <a:rPr lang="en-US" dirty="0"/>
              <a:t> - 1), But our objective is to find a plane that has the maximum margin, which is the maximum distance between data points of both classes. </a:t>
            </a:r>
          </a:p>
        </p:txBody>
      </p:sp>
    </p:spTree>
    <p:extLst>
      <p:ext uri="{BB962C8B-B14F-4D97-AF65-F5344CB8AC3E}">
        <p14:creationId xmlns:p14="http://schemas.microsoft.com/office/powerpoint/2010/main" val="275111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6"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A164A4A-E295-4B44-A504-83D7AC05FFD2}"/>
              </a:ext>
            </a:extLst>
          </p:cNvPr>
          <p:cNvSpPr>
            <a:spLocks noGrp="1"/>
          </p:cNvSpPr>
          <p:nvPr>
            <p:ph type="title"/>
          </p:nvPr>
        </p:nvSpPr>
        <p:spPr>
          <a:xfrm>
            <a:off x="1451579" y="2303047"/>
            <a:ext cx="3272093" cy="2674198"/>
          </a:xfrm>
        </p:spPr>
        <p:txBody>
          <a:bodyPr anchor="t">
            <a:normAutofit/>
          </a:bodyPr>
          <a:lstStyle/>
          <a:p>
            <a:r>
              <a:rPr lang="en-US" sz="3000"/>
              <a:t>     Support Vector Machine Output</a:t>
            </a:r>
            <a:br>
              <a:rPr lang="en-US" sz="3000"/>
            </a:br>
            <a:br>
              <a:rPr lang="en-US" sz="3000"/>
            </a:br>
            <a:endParaRPr lang="en-US" sz="3000"/>
          </a:p>
        </p:txBody>
      </p:sp>
      <p:cxnSp>
        <p:nvCxnSpPr>
          <p:cNvPr id="58"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9"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0"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2" name="Content Placeholder 2">
            <a:extLst>
              <a:ext uri="{FF2B5EF4-FFF2-40B4-BE49-F238E27FC236}">
                <a16:creationId xmlns:a16="http://schemas.microsoft.com/office/drawing/2014/main" id="{BB709BA7-371F-40E2-90CB-4AF99C3BCA26}"/>
              </a:ext>
            </a:extLst>
          </p:cNvPr>
          <p:cNvGraphicFramePr>
            <a:graphicFrameLocks noGrp="1"/>
          </p:cNvGraphicFramePr>
          <p:nvPr>
            <p:ph idx="1"/>
            <p:extLst>
              <p:ext uri="{D42A27DB-BD31-4B8C-83A1-F6EECF244321}">
                <p14:modId xmlns:p14="http://schemas.microsoft.com/office/powerpoint/2010/main" val="207427492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57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AA5B-D342-4CA9-AA69-50C71703804A}"/>
              </a:ext>
            </a:extLst>
          </p:cNvPr>
          <p:cNvSpPr>
            <a:spLocks noGrp="1"/>
          </p:cNvSpPr>
          <p:nvPr>
            <p:ph type="title"/>
          </p:nvPr>
        </p:nvSpPr>
        <p:spPr/>
        <p:txBody>
          <a:bodyPr>
            <a:normAutofit fontScale="90000"/>
          </a:bodyPr>
          <a:lstStyle/>
          <a:p>
            <a:r>
              <a:rPr lang="en-US" dirty="0"/>
              <a:t>         Comparison Of Classification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97F36E31-7C4C-4718-899A-CC3D777A08EA}"/>
              </a:ext>
            </a:extLst>
          </p:cNvPr>
          <p:cNvSpPr>
            <a:spLocks noGrp="1"/>
          </p:cNvSpPr>
          <p:nvPr>
            <p:ph idx="1"/>
          </p:nvPr>
        </p:nvSpPr>
        <p:spPr/>
        <p:txBody>
          <a:bodyPr>
            <a:normAutofit fontScale="92500" lnSpcReduction="20000"/>
          </a:bodyPr>
          <a:lstStyle/>
          <a:p>
            <a:r>
              <a:rPr lang="en-US" dirty="0"/>
              <a:t>SVM linear test error rate is 14%</a:t>
            </a:r>
          </a:p>
          <a:p>
            <a:r>
              <a:rPr lang="en-US" dirty="0"/>
              <a:t>SVM radial test error rate is 15%</a:t>
            </a:r>
          </a:p>
          <a:p>
            <a:r>
              <a:rPr lang="en-US" dirty="0"/>
              <a:t>SVM polynomial test error rate is 17%</a:t>
            </a:r>
          </a:p>
          <a:p>
            <a:r>
              <a:rPr lang="en-US" dirty="0"/>
              <a:t>Naive Bayes test error rate is 18% </a:t>
            </a:r>
          </a:p>
          <a:p>
            <a:r>
              <a:rPr lang="en-US" dirty="0"/>
              <a:t>Boosting test error rate is 99%</a:t>
            </a:r>
          </a:p>
          <a:p>
            <a:r>
              <a:rPr lang="en-US" dirty="0" err="1"/>
              <a:t>RandomForest</a:t>
            </a:r>
            <a:r>
              <a:rPr lang="en-US" dirty="0"/>
              <a:t> test error rate is 12%</a:t>
            </a:r>
          </a:p>
          <a:p>
            <a:r>
              <a:rPr lang="en-US" dirty="0"/>
              <a:t>Bagging test error rate is 10%</a:t>
            </a:r>
          </a:p>
          <a:p>
            <a:r>
              <a:rPr lang="en-US" dirty="0" err="1"/>
              <a:t>HoldOut</a:t>
            </a:r>
            <a:r>
              <a:rPr lang="en-US" dirty="0"/>
              <a:t> Method error rate is 10%</a:t>
            </a:r>
          </a:p>
        </p:txBody>
      </p:sp>
    </p:spTree>
    <p:extLst>
      <p:ext uri="{BB962C8B-B14F-4D97-AF65-F5344CB8AC3E}">
        <p14:creationId xmlns:p14="http://schemas.microsoft.com/office/powerpoint/2010/main" val="13941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687B-BC6C-4215-9FA7-281567DDE6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942E719-AB0D-49D6-86CC-1486987FADAD}"/>
              </a:ext>
            </a:extLst>
          </p:cNvPr>
          <p:cNvSpPr>
            <a:spLocks noGrp="1"/>
          </p:cNvSpPr>
          <p:nvPr>
            <p:ph idx="1"/>
          </p:nvPr>
        </p:nvSpPr>
        <p:spPr/>
        <p:txBody>
          <a:bodyPr/>
          <a:lstStyle/>
          <a:p>
            <a:r>
              <a:rPr lang="en-US" dirty="0"/>
              <a:t>Holdout and Bagging Methods are the best classification for our dataset which provide less error rate of 10% when compare to other classifiers.</a:t>
            </a:r>
          </a:p>
        </p:txBody>
      </p:sp>
    </p:spTree>
    <p:extLst>
      <p:ext uri="{BB962C8B-B14F-4D97-AF65-F5344CB8AC3E}">
        <p14:creationId xmlns:p14="http://schemas.microsoft.com/office/powerpoint/2010/main" val="18063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6"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7"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8"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0"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530EECF-3DA0-4D9B-AC5C-65FB17D81BC7}"/>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cxnSp>
        <p:nvCxnSpPr>
          <p:cNvPr id="192"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3" name="Graphic 5" descr="Right Double Quote">
            <a:extLst>
              <a:ext uri="{FF2B5EF4-FFF2-40B4-BE49-F238E27FC236}">
                <a16:creationId xmlns:a16="http://schemas.microsoft.com/office/drawing/2014/main" id="{E5B27AB2-A711-4286-9C86-1A2780AE30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194"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32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451579" y="2303047"/>
            <a:ext cx="3272093" cy="2674198"/>
          </a:xfrm>
        </p:spPr>
        <p:txBody>
          <a:bodyPr vert="horz" lIns="91440" tIns="45720" rIns="91440" bIns="45720" rtlCol="0" anchor="t">
            <a:normAutofit/>
          </a:bodyPr>
          <a:lstStyle/>
          <a:p>
            <a:r>
              <a:rPr lang="en-US"/>
              <a:t>CONTENT</a:t>
            </a:r>
          </a:p>
        </p:txBody>
      </p:sp>
      <p:cxnSp>
        <p:nvCxnSpPr>
          <p:cNvPr id="22" name="Straight Connector 21">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6" name="Picture 25">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8B36EB41-6B5E-4E80-BA19-F575FE4DBEF1}"/>
              </a:ext>
            </a:extLst>
          </p:cNvPr>
          <p:cNvGraphicFramePr/>
          <p:nvPr>
            <p:extLst>
              <p:ext uri="{D42A27DB-BD31-4B8C-83A1-F6EECF244321}">
                <p14:modId xmlns:p14="http://schemas.microsoft.com/office/powerpoint/2010/main" val="422674198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41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31AA-45E6-4CE6-931F-6E9137E9F288}"/>
              </a:ext>
            </a:extLst>
          </p:cNvPr>
          <p:cNvSpPr>
            <a:spLocks noGrp="1"/>
          </p:cNvSpPr>
          <p:nvPr>
            <p:ph type="title"/>
          </p:nvPr>
        </p:nvSpPr>
        <p:spPr/>
        <p:txBody>
          <a:bodyPr/>
          <a:lstStyle/>
          <a:p>
            <a:r>
              <a:rPr lang="en-US" dirty="0"/>
              <a:t>Data set information</a:t>
            </a:r>
          </a:p>
        </p:txBody>
      </p:sp>
      <p:sp>
        <p:nvSpPr>
          <p:cNvPr id="3" name="Content Placeholder 2">
            <a:extLst>
              <a:ext uri="{FF2B5EF4-FFF2-40B4-BE49-F238E27FC236}">
                <a16:creationId xmlns:a16="http://schemas.microsoft.com/office/drawing/2014/main" id="{B6E83DC4-A7AA-4885-9351-1E76BA8CFC72}"/>
              </a:ext>
            </a:extLst>
          </p:cNvPr>
          <p:cNvSpPr>
            <a:spLocks noGrp="1"/>
          </p:cNvSpPr>
          <p:nvPr>
            <p:ph idx="1"/>
          </p:nvPr>
        </p:nvSpPr>
        <p:spPr/>
        <p:txBody>
          <a:bodyPr>
            <a:normAutofit fontScale="85000" lnSpcReduction="10000"/>
          </a:bodyPr>
          <a:lstStyle/>
          <a:p>
            <a:pPr fontAlgn="base"/>
            <a:r>
              <a:rPr lang="en-US" dirty="0"/>
              <a:t>This is a dataset about drug consumption.</a:t>
            </a:r>
          </a:p>
          <a:p>
            <a:pPr fontAlgn="base"/>
            <a:r>
              <a:rPr lang="en-US" dirty="0"/>
              <a:t>There are different types of drugs like HEROIN, COKE,NICOTIN </a:t>
            </a:r>
            <a:r>
              <a:rPr lang="en-US" dirty="0" err="1"/>
              <a:t>e.t.c</a:t>
            </a:r>
            <a:r>
              <a:rPr lang="en-US" dirty="0"/>
              <a:t>.</a:t>
            </a:r>
          </a:p>
          <a:p>
            <a:pPr fontAlgn="base"/>
            <a:r>
              <a:rPr lang="en-US" dirty="0"/>
              <a:t>Database contains records for 1885 respondents. For each respondent 12 attributes are known.</a:t>
            </a:r>
          </a:p>
          <a:p>
            <a:pPr fontAlgn="base"/>
            <a:r>
              <a:rPr lang="en-US" dirty="0"/>
              <a:t>All input attributes are originally categorical and are quantified.</a:t>
            </a:r>
          </a:p>
          <a:p>
            <a:pPr fontAlgn="base"/>
            <a:r>
              <a:rPr lang="en-US" dirty="0"/>
              <a:t>After quantification values of all input features can be considered as real-valued</a:t>
            </a:r>
          </a:p>
          <a:p>
            <a:pPr fontAlgn="base"/>
            <a:r>
              <a:rPr lang="en-US" dirty="0"/>
              <a:t>In addition, participants were questioned concerning their use of 18 legal and illegal drugs (alcohol, amphetamines, amyl nitrite, benzodiazepine, cannabis, chocolate, cocaine, caffeine, crack, ecstasy, heroin, ketamine, legal highs, LSD, methadone, mushrooms, nicotine and volatile substance abuse and one fictitious drug (</a:t>
            </a:r>
            <a:r>
              <a:rPr lang="en-US" dirty="0" err="1"/>
              <a:t>Semeron</a:t>
            </a:r>
            <a:r>
              <a:rPr lang="en-US" dirty="0"/>
              <a:t>) which was introduced to identify over-claimers.</a:t>
            </a:r>
          </a:p>
          <a:p>
            <a:endParaRPr lang="en-US" dirty="0"/>
          </a:p>
        </p:txBody>
      </p:sp>
    </p:spTree>
    <p:extLst>
      <p:ext uri="{BB962C8B-B14F-4D97-AF65-F5344CB8AC3E}">
        <p14:creationId xmlns:p14="http://schemas.microsoft.com/office/powerpoint/2010/main" val="23102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7597-E52B-46BE-AB68-A6FA26E73B88}"/>
              </a:ext>
            </a:extLst>
          </p:cNvPr>
          <p:cNvSpPr>
            <a:spLocks noGrp="1"/>
          </p:cNvSpPr>
          <p:nvPr>
            <p:ph type="title"/>
          </p:nvPr>
        </p:nvSpPr>
        <p:spPr/>
        <p:txBody>
          <a:bodyPr/>
          <a:lstStyle/>
          <a:p>
            <a:r>
              <a:rPr lang="en-US" dirty="0"/>
              <a:t>Data set information</a:t>
            </a:r>
          </a:p>
        </p:txBody>
      </p:sp>
      <p:sp>
        <p:nvSpPr>
          <p:cNvPr id="3" name="Content Placeholder 2">
            <a:extLst>
              <a:ext uri="{FF2B5EF4-FFF2-40B4-BE49-F238E27FC236}">
                <a16:creationId xmlns:a16="http://schemas.microsoft.com/office/drawing/2014/main" id="{A8202A5B-C418-4743-ABC1-EC80F3DF5C0F}"/>
              </a:ext>
            </a:extLst>
          </p:cNvPr>
          <p:cNvSpPr>
            <a:spLocks noGrp="1"/>
          </p:cNvSpPr>
          <p:nvPr>
            <p:ph idx="1"/>
          </p:nvPr>
        </p:nvSpPr>
        <p:spPr/>
        <p:txBody>
          <a:bodyPr/>
          <a:lstStyle/>
          <a:p>
            <a:r>
              <a:rPr lang="en-US" dirty="0"/>
              <a:t>For each drug they have to select one of the answers: never used the drug, used it over a decade ago, or in the last decade, year, month, week, or day.</a:t>
            </a:r>
          </a:p>
          <a:p>
            <a:r>
              <a:rPr lang="en-US" dirty="0"/>
              <a:t>Database contains 18 classification problems. Each of independent label variables contains seven classes: "Never Used(C0)”, "Used over a Decade Ago(C1)", "Used in Last Decade(C2)", "Used in Last Year(C3)", "Used in Last Month(C4)", "Used in Last Week(C5)", and "Used in Last Day(C6)".</a:t>
            </a:r>
          </a:p>
        </p:txBody>
      </p:sp>
    </p:spTree>
    <p:extLst>
      <p:ext uri="{BB962C8B-B14F-4D97-AF65-F5344CB8AC3E}">
        <p14:creationId xmlns:p14="http://schemas.microsoft.com/office/powerpoint/2010/main" val="337314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2"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2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79" y="804519"/>
            <a:ext cx="9603275" cy="1049235"/>
          </a:xfrm>
        </p:spPr>
        <p:txBody>
          <a:bodyPr vert="horz" lIns="91440" tIns="45720" rIns="91440" bIns="45720" rtlCol="0" anchor="t">
            <a:normAutofit/>
          </a:bodyPr>
          <a:lstStyle/>
          <a:p>
            <a:r>
              <a:rPr lang="en-US"/>
              <a:t>PROJECT GOAL</a:t>
            </a:r>
          </a:p>
        </p:txBody>
      </p:sp>
      <p:sp>
        <p:nvSpPr>
          <p:cNvPr id="4" name="TextBox 3"/>
          <p:cNvSpPr txBox="1"/>
          <p:nvPr/>
        </p:nvSpPr>
        <p:spPr>
          <a:xfrm>
            <a:off x="1451579" y="2015734"/>
            <a:ext cx="6195784"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To predict the Class variable of  HEROIN drug consumption.</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r>
              <a:rPr lang="en-US" dirty="0"/>
              <a:t>How do we do this  ?</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t>Clean the data by removing unnecessary attributes.</a:t>
            </a:r>
          </a:p>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t>Run different models on Target class attribute.</a:t>
            </a:r>
          </a:p>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t>Compare their confusion matrix and error rates obtained.</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19" name="Graphic 18" descr="Eye">
            <a:extLst>
              <a:ext uri="{FF2B5EF4-FFF2-40B4-BE49-F238E27FC236}">
                <a16:creationId xmlns:a16="http://schemas.microsoft.com/office/drawing/2014/main" id="{19712E25-0ACF-4F11-8570-15B840623A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63279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1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2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2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2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79" y="804519"/>
            <a:ext cx="9603275" cy="1049235"/>
          </a:xfrm>
        </p:spPr>
        <p:txBody>
          <a:bodyPr vert="horz" lIns="91440" tIns="45720" rIns="91440" bIns="45720" rtlCol="0" anchor="t">
            <a:normAutofit/>
          </a:bodyPr>
          <a:lstStyle/>
          <a:p>
            <a:r>
              <a:rPr lang="en-US"/>
              <a:t>Classification</a:t>
            </a:r>
          </a:p>
        </p:txBody>
      </p:sp>
      <p:graphicFrame>
        <p:nvGraphicFramePr>
          <p:cNvPr id="14" name="TextBox 3">
            <a:extLst>
              <a:ext uri="{FF2B5EF4-FFF2-40B4-BE49-F238E27FC236}">
                <a16:creationId xmlns:a16="http://schemas.microsoft.com/office/drawing/2014/main" id="{39616962-FDED-43F2-B7FD-E910D92B9286}"/>
              </a:ext>
            </a:extLst>
          </p:cNvPr>
          <p:cNvGraphicFramePr/>
          <p:nvPr>
            <p:extLst>
              <p:ext uri="{D42A27DB-BD31-4B8C-83A1-F6EECF244321}">
                <p14:modId xmlns:p14="http://schemas.microsoft.com/office/powerpoint/2010/main" val="290912391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04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374D-C1BE-4C88-8C19-DC0BD1B69C68}"/>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E2833883-1071-4E06-9B93-176CFC5C3468}"/>
              </a:ext>
            </a:extLst>
          </p:cNvPr>
          <p:cNvSpPr>
            <a:spLocks noGrp="1"/>
          </p:cNvSpPr>
          <p:nvPr>
            <p:ph idx="1"/>
          </p:nvPr>
        </p:nvSpPr>
        <p:spPr/>
        <p:txBody>
          <a:bodyPr>
            <a:noAutofit/>
          </a:bodyPr>
          <a:lstStyle/>
          <a:p>
            <a:r>
              <a:rPr lang="en-US" sz="1800" dirty="0"/>
              <a:t> Decision tree is a structure that includes a root node, branches, and leaf nodes. Each internal node denotes a test on an attribute, each branch denotes the outcome of a test, and each leaf node holds a class label. The topmost node in the tree is the root node. It is one way to display an algorithm that only contains conditional control statements.</a:t>
            </a:r>
          </a:p>
          <a:p>
            <a:r>
              <a:rPr lang="en-US" sz="1800" b="1" u="sng" dirty="0" err="1"/>
              <a:t>HoldOut</a:t>
            </a:r>
            <a:r>
              <a:rPr lang="en-US" sz="1800" b="1" u="sng" dirty="0"/>
              <a:t> Method</a:t>
            </a:r>
            <a:r>
              <a:rPr lang="en-US" sz="1800" b="1" dirty="0"/>
              <a:t>:</a:t>
            </a:r>
            <a:r>
              <a:rPr lang="en-US" sz="1800" dirty="0"/>
              <a:t> The holdout method is the simplest kind of cross validation. The data set is separated into two sets, called the training set and the testing set. The function approximator fits a function using the training set only. Then the function approximator is asked to predict the output values for the data in the testing set (it has never seen these output values before). The errors it makes are accumulated as before to give the mean absolute test set error, which is used to evaluate the model. </a:t>
            </a:r>
          </a:p>
          <a:p>
            <a:pPr marL="0" indent="0">
              <a:buNone/>
            </a:pPr>
            <a:br>
              <a:rPr lang="en-US" sz="1800" dirty="0"/>
            </a:br>
            <a:endParaRPr lang="en-US" sz="1800" dirty="0"/>
          </a:p>
        </p:txBody>
      </p:sp>
    </p:spTree>
    <p:extLst>
      <p:ext uri="{BB962C8B-B14F-4D97-AF65-F5344CB8AC3E}">
        <p14:creationId xmlns:p14="http://schemas.microsoft.com/office/powerpoint/2010/main" val="151206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6F06-CC3E-4B25-B264-D48D9D974DF1}"/>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04DB4C87-6163-4A32-8E31-8B10CBFBE9E0}"/>
              </a:ext>
            </a:extLst>
          </p:cNvPr>
          <p:cNvSpPr>
            <a:spLocks noGrp="1"/>
          </p:cNvSpPr>
          <p:nvPr>
            <p:ph idx="1"/>
          </p:nvPr>
        </p:nvSpPr>
        <p:spPr/>
        <p:txBody>
          <a:bodyPr>
            <a:noAutofit/>
          </a:bodyPr>
          <a:lstStyle/>
          <a:p>
            <a:r>
              <a:rPr lang="en-US" sz="1800" b="1" u="sng" dirty="0"/>
              <a:t>Random Forest</a:t>
            </a:r>
            <a:r>
              <a:rPr lang="en-US" sz="1800" b="1" dirty="0"/>
              <a:t>:</a:t>
            </a:r>
            <a:r>
              <a:rPr lang="en-US" sz="1800" dirty="0"/>
              <a:t> Random Forest is an extension over bagging. It takes one extra step where in addition to taking the random subset of data, it also takes the random selection of features rather than using all features to grow trees.</a:t>
            </a:r>
          </a:p>
          <a:p>
            <a:r>
              <a:rPr lang="en-US" sz="1800" b="1" u="sng" dirty="0"/>
              <a:t>Bagging</a:t>
            </a:r>
            <a:r>
              <a:rPr lang="en-US" sz="1800" b="1" dirty="0"/>
              <a:t>: </a:t>
            </a:r>
            <a:r>
              <a:rPr lang="en-US" sz="1800" dirty="0"/>
              <a:t>Bagging (Bootstrap Aggregation) is used when our goal is to reduce the variance of a decision tree. Here idea is to create several subsets of data from training sample chosen randomly with replacement. Now, each collection of subset data is used to train their decision trees. As a result, we end up with an ensemble of different models. Average of all the predictions from different trees are used which is more robust than a single decision tree.</a:t>
            </a:r>
          </a:p>
          <a:p>
            <a:r>
              <a:rPr lang="en-US" sz="1800" b="1" u="sng" dirty="0"/>
              <a:t>Boosting</a:t>
            </a:r>
            <a:r>
              <a:rPr lang="en-US" sz="1800" b="1" dirty="0"/>
              <a:t>:</a:t>
            </a:r>
            <a:r>
              <a:rPr lang="en-US" sz="1800" dirty="0"/>
              <a:t> </a:t>
            </a:r>
            <a:r>
              <a:rPr lang="en-US" sz="1800" i="1" dirty="0"/>
              <a:t>Boosting</a:t>
            </a:r>
            <a:r>
              <a:rPr lang="en-US" sz="1800" dirty="0"/>
              <a:t> means that each tree is dependent on prior trees. The algorithm learns by fitting the residual of the trees that preceded it. Thus, boosting in a decision tree ensemble tends to improve accuracy with some small risk of less coverage.</a:t>
            </a:r>
          </a:p>
        </p:txBody>
      </p:sp>
    </p:spTree>
    <p:extLst>
      <p:ext uri="{BB962C8B-B14F-4D97-AF65-F5344CB8AC3E}">
        <p14:creationId xmlns:p14="http://schemas.microsoft.com/office/powerpoint/2010/main" val="263122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F88B-F032-4D5F-9330-B36115A9F6DB}"/>
              </a:ext>
            </a:extLst>
          </p:cNvPr>
          <p:cNvSpPr>
            <a:spLocks noGrp="1"/>
          </p:cNvSpPr>
          <p:nvPr>
            <p:ph type="title"/>
          </p:nvPr>
        </p:nvSpPr>
        <p:spPr/>
        <p:txBody>
          <a:bodyPr>
            <a:normAutofit fontScale="90000"/>
          </a:bodyPr>
          <a:lstStyle/>
          <a:p>
            <a:r>
              <a:rPr lang="en-US" dirty="0"/>
              <a:t>              Decision Tree Output</a:t>
            </a:r>
            <a:br>
              <a:rPr lang="en-US" dirty="0"/>
            </a:br>
            <a:br>
              <a:rPr lang="en-US" dirty="0"/>
            </a:br>
            <a:endParaRPr lang="en-US" dirty="0"/>
          </a:p>
        </p:txBody>
      </p:sp>
      <p:sp>
        <p:nvSpPr>
          <p:cNvPr id="3" name="Content Placeholder 2">
            <a:extLst>
              <a:ext uri="{FF2B5EF4-FFF2-40B4-BE49-F238E27FC236}">
                <a16:creationId xmlns:a16="http://schemas.microsoft.com/office/drawing/2014/main" id="{E0C28C05-7139-4421-BE4C-7252A4E42C26}"/>
              </a:ext>
            </a:extLst>
          </p:cNvPr>
          <p:cNvSpPr>
            <a:spLocks noGrp="1"/>
          </p:cNvSpPr>
          <p:nvPr>
            <p:ph idx="1"/>
          </p:nvPr>
        </p:nvSpPr>
        <p:spPr/>
        <p:txBody>
          <a:bodyPr>
            <a:noAutofit/>
          </a:bodyPr>
          <a:lstStyle/>
          <a:p>
            <a:r>
              <a:rPr lang="en-US" sz="1000" b="1" dirty="0" err="1"/>
              <a:t>HoldOut</a:t>
            </a:r>
            <a:r>
              <a:rPr lang="en-US" sz="1000" b="1" dirty="0"/>
              <a:t> Method</a:t>
            </a:r>
            <a:endParaRPr lang="en-US" sz="1000" dirty="0"/>
          </a:p>
          <a:p>
            <a:r>
              <a:rPr lang="en-US" sz="1000" dirty="0"/>
              <a:t>Test Error Rate: 0.1087533</a:t>
            </a:r>
          </a:p>
          <a:p>
            <a:r>
              <a:rPr lang="en-US" sz="1000" b="1" dirty="0"/>
              <a:t>Bagging</a:t>
            </a:r>
            <a:endParaRPr lang="en-US" sz="1000" dirty="0"/>
          </a:p>
          <a:p>
            <a:r>
              <a:rPr lang="en-US" sz="1000" dirty="0" err="1"/>
              <a:t>ntree</a:t>
            </a:r>
            <a:r>
              <a:rPr lang="en-US" sz="1000" dirty="0"/>
              <a:t> =200 &amp; </a:t>
            </a:r>
            <a:r>
              <a:rPr lang="en-US" sz="1000" dirty="0" err="1"/>
              <a:t>mtry</a:t>
            </a:r>
            <a:r>
              <a:rPr lang="en-US" sz="1000" dirty="0"/>
              <a:t>=7 Test Error Rate: 0.1019108</a:t>
            </a:r>
          </a:p>
          <a:p>
            <a:r>
              <a:rPr lang="en-US" sz="1000" dirty="0" err="1"/>
              <a:t>ntree</a:t>
            </a:r>
            <a:r>
              <a:rPr lang="en-US" sz="1000" dirty="0"/>
              <a:t>=500 &amp; </a:t>
            </a:r>
            <a:r>
              <a:rPr lang="en-US" sz="1000" dirty="0" err="1"/>
              <a:t>mtry</a:t>
            </a:r>
            <a:r>
              <a:rPr lang="en-US" sz="1000" dirty="0"/>
              <a:t> = 7 Test Error Rate: 0.1061571</a:t>
            </a:r>
          </a:p>
          <a:p>
            <a:r>
              <a:rPr lang="en-US" sz="1000" dirty="0" err="1"/>
              <a:t>ntree</a:t>
            </a:r>
            <a:r>
              <a:rPr lang="en-US" sz="1000" dirty="0"/>
              <a:t> = 800 &amp; </a:t>
            </a:r>
            <a:r>
              <a:rPr lang="en-US" sz="1000" dirty="0" err="1"/>
              <a:t>mtry</a:t>
            </a:r>
            <a:r>
              <a:rPr lang="en-US" sz="1000" dirty="0"/>
              <a:t> = 7 Test Error Rate : 0.1061571</a:t>
            </a:r>
          </a:p>
          <a:p>
            <a:r>
              <a:rPr lang="en-US" sz="1000" b="1" dirty="0"/>
              <a:t>Random Forest</a:t>
            </a:r>
            <a:endParaRPr lang="en-US" sz="1000" dirty="0"/>
          </a:p>
          <a:p>
            <a:r>
              <a:rPr lang="en-US" sz="1000" dirty="0" err="1"/>
              <a:t>ntree</a:t>
            </a:r>
            <a:r>
              <a:rPr lang="en-US" sz="1000" dirty="0"/>
              <a:t> = 500 &amp; </a:t>
            </a:r>
            <a:r>
              <a:rPr lang="en-US" sz="1000" dirty="0" err="1"/>
              <a:t>mtry</a:t>
            </a:r>
            <a:r>
              <a:rPr lang="en-US" sz="1000" dirty="0"/>
              <a:t> = sqrt(7) Test Error Rate:0.1295117</a:t>
            </a:r>
          </a:p>
          <a:p>
            <a:r>
              <a:rPr lang="en-US" sz="1000" dirty="0" err="1"/>
              <a:t>ntree</a:t>
            </a:r>
            <a:r>
              <a:rPr lang="en-US" sz="1000" dirty="0"/>
              <a:t> = 800 &amp; </a:t>
            </a:r>
            <a:r>
              <a:rPr lang="en-US" sz="1000" dirty="0" err="1"/>
              <a:t>mtry</a:t>
            </a:r>
            <a:r>
              <a:rPr lang="en-US" sz="1000" dirty="0"/>
              <a:t> = sqrt(7)  Test Error Rate: 0.1284501</a:t>
            </a:r>
          </a:p>
          <a:p>
            <a:r>
              <a:rPr lang="en-US" sz="1000" b="1" dirty="0"/>
              <a:t>Boosting</a:t>
            </a:r>
            <a:endParaRPr lang="en-US" sz="1000" dirty="0"/>
          </a:p>
          <a:p>
            <a:r>
              <a:rPr lang="en-US" sz="1000" dirty="0" err="1"/>
              <a:t>n.tree</a:t>
            </a:r>
            <a:r>
              <a:rPr lang="en-US" sz="1000" dirty="0"/>
              <a:t>=5000 &amp; </a:t>
            </a:r>
            <a:r>
              <a:rPr lang="en-US" sz="1000" dirty="0" err="1"/>
              <a:t>interception.depth</a:t>
            </a:r>
            <a:r>
              <a:rPr lang="en-US" sz="1000" dirty="0"/>
              <a:t>=4 Test Error Rate</a:t>
            </a:r>
            <a:r>
              <a:rPr lang="en-US" sz="1000"/>
              <a:t>:  0.9989063</a:t>
            </a:r>
            <a:br>
              <a:rPr lang="en-US" sz="1000" dirty="0"/>
            </a:br>
            <a:endParaRPr lang="en-US" sz="1000" dirty="0"/>
          </a:p>
        </p:txBody>
      </p:sp>
    </p:spTree>
    <p:extLst>
      <p:ext uri="{BB962C8B-B14F-4D97-AF65-F5344CB8AC3E}">
        <p14:creationId xmlns:p14="http://schemas.microsoft.com/office/powerpoint/2010/main" val="13106392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1564</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DRUG CONSUMPTION </vt:lpstr>
      <vt:lpstr>CONTENT</vt:lpstr>
      <vt:lpstr>Data set information</vt:lpstr>
      <vt:lpstr>Data set information</vt:lpstr>
      <vt:lpstr>PROJECT GOAL</vt:lpstr>
      <vt:lpstr>Classification</vt:lpstr>
      <vt:lpstr>Decision tree</vt:lpstr>
      <vt:lpstr>DECISION TREE</vt:lpstr>
      <vt:lpstr>              Decision Tree Output  </vt:lpstr>
      <vt:lpstr>Naive Bayes Classifier  </vt:lpstr>
      <vt:lpstr>Naive Bayes Output  </vt:lpstr>
      <vt:lpstr> Support Vector Machine  </vt:lpstr>
      <vt:lpstr>     Support Vector Machine Output  </vt:lpstr>
      <vt:lpstr>         Comparison Of Classification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CONSUMPTION </dc:title>
  <dc:creator>nikesh bachina</dc:creator>
  <cp:lastModifiedBy>nikesh bachina</cp:lastModifiedBy>
  <cp:revision>1</cp:revision>
  <dcterms:created xsi:type="dcterms:W3CDTF">2019-12-05T20:13:15Z</dcterms:created>
  <dcterms:modified xsi:type="dcterms:W3CDTF">2019-12-06T00:05:32Z</dcterms:modified>
</cp:coreProperties>
</file>