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ReportByNikeshPatil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7562E8B-F8B1-4E78-83E4-D915C85B4A5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Sales Report By Nikesh Patil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9BF6A36-018E-4205-8A1D-22509372176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10/7/2023 3:38:47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state" id="2" name="slide2">
            <a:extLst>
              <a:ext uri="{FF2B5EF4-FFF2-40B4-BE49-F238E27FC236}">
                <a16:creationId xmlns:a16="http://schemas.microsoft.com/office/drawing/2014/main" id="{F2912510-1DC3-40C6-9E16-824A79C77F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9" y="0"/>
            <a:ext cx="11907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month" id="3" name="slide3">
            <a:extLst>
              <a:ext uri="{FF2B5EF4-FFF2-40B4-BE49-F238E27FC236}">
                <a16:creationId xmlns:a16="http://schemas.microsoft.com/office/drawing/2014/main" id="{C2F48F2C-5E01-439C-8821-41DB9B3A7F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0"/>
            <a:ext cx="5657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Age" id="4" name="slide4">
            <a:extLst>
              <a:ext uri="{FF2B5EF4-FFF2-40B4-BE49-F238E27FC236}">
                <a16:creationId xmlns:a16="http://schemas.microsoft.com/office/drawing/2014/main" id="{012DA874-2AD2-43CF-81F6-3CF2C8823C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37" y="0"/>
            <a:ext cx="4886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auntity order" id="5" name="slide5">
            <a:extLst>
              <a:ext uri="{FF2B5EF4-FFF2-40B4-BE49-F238E27FC236}">
                <a16:creationId xmlns:a16="http://schemas.microsoft.com/office/drawing/2014/main" id="{2F8F56D0-D6B9-45BB-9488-A4A808B218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" y="0"/>
            <a:ext cx="12027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centage" id="6" name="slide6">
            <a:extLst>
              <a:ext uri="{FF2B5EF4-FFF2-40B4-BE49-F238E27FC236}">
                <a16:creationId xmlns:a16="http://schemas.microsoft.com/office/drawing/2014/main" id="{9E1D4EA7-CFA7-4090-A669-F3AB951452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9" y="0"/>
            <a:ext cx="11907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Categories" id="7" name="slide7">
            <a:extLst>
              <a:ext uri="{FF2B5EF4-FFF2-40B4-BE49-F238E27FC236}">
                <a16:creationId xmlns:a16="http://schemas.microsoft.com/office/drawing/2014/main" id="{1AC5BD46-1DF2-431A-92F4-4FBC0A6F20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020"/>
            <a:ext cx="12192000" cy="459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Revenue" id="8" name="slide8">
            <a:extLst>
              <a:ext uri="{FF2B5EF4-FFF2-40B4-BE49-F238E27FC236}">
                <a16:creationId xmlns:a16="http://schemas.microsoft.com/office/drawing/2014/main" id="{9F717249-1D46-46D5-A4F0-7756DFEF42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090862"/>
            <a:ext cx="15240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2023-10-07T15:38:48Z</dcterms:created>
  <dcterms:modified xsi:type="dcterms:W3CDTF">2023-10-07T15:38:48Z</dcterms:modified>
</cp:coreProperties>
</file>