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</a:rPr>
              <a:t>    </a:t>
            </a:r>
            <a:r>
              <a:rPr lang="en-IN" b="0" i="0" u="sng" dirty="0">
                <a:solidFill>
                  <a:srgbClr val="374151"/>
                </a:solidFill>
                <a:effectLst/>
              </a:rPr>
              <a:t>*GCP* </a:t>
            </a:r>
            <a:r>
              <a:rPr lang="en-IN" b="0" i="0" dirty="0">
                <a:solidFill>
                  <a:srgbClr val="374151"/>
                </a:solidFill>
                <a:effectLst/>
              </a:rPr>
              <a:t>Blockchain Node Engine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902247" cy="10214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Present by-  Ashutosh Bhanawat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8A44-F668-45E7-3448-CD4307AE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i="0" dirty="0">
                <a:solidFill>
                  <a:srgbClr val="374151"/>
                </a:solidFill>
                <a:effectLst/>
                <a:latin typeface="Algerian" panose="04020705040A02060702" pitchFamily="82" charset="0"/>
              </a:rPr>
              <a:t>Introduction to GCP Blockchain Node Engine</a:t>
            </a:r>
            <a:br>
              <a:rPr lang="en-IN" sz="4800" b="1" i="0" dirty="0">
                <a:solidFill>
                  <a:srgbClr val="374151"/>
                </a:solidFill>
                <a:effectLst/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E214-803C-67AE-E301-DD07FBF3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__Inter_36bd41"/>
              </a:rPr>
              <a:t>Definition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is a fully managed node-hosting service offered by Google Cloud Platform (GCP) that enables developers to build, deploy, and manage blockchain networks at scale.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__Inter_36bd41"/>
              </a:rPr>
              <a:t>Tagline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Inter_36bd41"/>
              </a:rPr>
              <a:t>: "Build, deploy, and manage blockchain networks at scale with GCP Blockchain Node Engine"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26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29B3-5BC4-FDDE-5B5F-D5AFA343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77" y="67066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Key Features of GCP Blockchain Node Engine</a:t>
            </a:r>
            <a:b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DC18-2932-E3A0-7F7E-931ED6FE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42" y="1962031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Fully Managed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is a fully managed service, which means that Google Cloud handles the provisioning, deployment, and management of blockchain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No need to worry about node management, allowing developers to focus on building their blockchain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The service provides scalable infrastructure to support large-scale blockchain networks.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Handles high transaction volumes and large user bases with 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Security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provides a secure environment for blockchain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Encryption, access controls, and regular security updates ensure the integrity of the blockchain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High-Performance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The service is optimized for high-performance, providing fast transaction processing and low latency.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Enables fast and efficient transaction processing, ensuring a better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3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963C-36BC-E336-B359-328889B1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How GCP Blockchain Node Engine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9D16-D004-9185-7592-E1E9474C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Step 1: Create a Node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Developers create a node on the GCP Blockchain Node Engine platform, specifying the blockchain platform, node type, and other configuration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Step 2: Provisioning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provisions the node infrastructure, including compute resources, storage, and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Step 3: Deployment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The blockchain node software is deployed on the provisioned infrastructure, and the node is configured to connect to the blockchain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Step 4: Management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manages the node, including monitoring, maintenance, and upgrades, ensuring that the node is always available and up-to-date.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Step 5: Integration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Developers integrate their blockchain application with the GCP Blockchain Node Engine, using APIs and SDKs to interact with the node.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1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43CE-7755-5088-BE68-E103FDEA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115" y="65744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Benefits of GCP Blockchain Node Engine</a:t>
            </a:r>
            <a:b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0E44-DDF2-849B-3C08-A90321AC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Reduced Complexity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simplifies the process of building and managing blockchain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Reduces the complexity and overhead associated with node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Increased 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The service provides scalable infrastructure to support large-scale blockchain networks.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Enables developers to build applications that can handle high transaction volumes and large user 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Improved Security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provides a secure environment for blockchain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Reduces the risk of security breaches and ensures the integrity of the blockchain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Faster Time-to-Market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The service enables developers to quickly deploy and manage blockchain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Reduces the time-to-market for blockchain-based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Cost-Effective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provides a cost-effective solution for building and managing blockchain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Reduces the costs associated with node management and infrastructure provisioning.</a:t>
            </a:r>
          </a:p>
          <a:p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</p:txBody>
      </p:sp>
    </p:spTree>
    <p:extLst>
      <p:ext uri="{BB962C8B-B14F-4D97-AF65-F5344CB8AC3E}">
        <p14:creationId xmlns:p14="http://schemas.microsoft.com/office/powerpoint/2010/main" val="333995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8FAB-558B-C5C2-5908-BBB0FF72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Use Cases for GCP Blockchain Node 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F034-8397-47B4-22E2-23BB6B5C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Blockchain-Based Applications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is ideal for building blockchain-based applications,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Supply chain management, identity verification, and decentralized finance (DeFi)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Enterprise Blockchain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The service is suitable for enterprise blockchain use cases,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Building private blockchain networks for supply chain management, inventory tracking, and other business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Decentralized Applications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__Inter_36bd41"/>
              </a:rPr>
              <a:t>dApps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)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is a good fit for building decentralized applications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36bd41"/>
              </a:rPr>
              <a:t>dApps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) on blockchain platforms like: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Subpoint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: Ethereum, Hyperledger Fabric, and Corda.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7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2D6-8CFA-3D4A-D142-8E5C8A1A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36bd41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5D8F-D4D4-A74A-8C58-419D733A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__Inter_36bd41"/>
              </a:rPr>
              <a:t>Summary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: GCP Blockchain Node Engine is a powerful tool for building, deploying, and managing blockchain nodes at scale.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__Inter_36bd41"/>
              </a:rPr>
              <a:t>Tagline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: "Build, deploy, and manage blockchain networks at scale with GCP Blockchain Node Engine"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__Inter_36bd41"/>
              </a:rPr>
              <a:t>Call-to-Action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36bd41"/>
              </a:rPr>
              <a:t>: Try GCP Blockchain Node Engine today and start building your blockchain-based applications!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0907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{3A376155-DDCF-43D4-B4F3-595F81EBD4FF}tf56160789_win32</Template>
  <TotalTime>17</TotalTime>
  <Words>692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__Inter_36bd41</vt:lpstr>
      <vt:lpstr>Algerian</vt:lpstr>
      <vt:lpstr>Arial</vt:lpstr>
      <vt:lpstr>Bookman Old Style</vt:lpstr>
      <vt:lpstr>Calibri</vt:lpstr>
      <vt:lpstr>Franklin Gothic Book</vt:lpstr>
      <vt:lpstr>FrankRuehl</vt:lpstr>
      <vt:lpstr>Custom</vt:lpstr>
      <vt:lpstr>    *GCP* Blockchain Node Engine</vt:lpstr>
      <vt:lpstr>Introduction to GCP Blockchain Node Engine </vt:lpstr>
      <vt:lpstr>Key Features of GCP Blockchain Node Engine  </vt:lpstr>
      <vt:lpstr>How GCP Blockchain Node Engine Works</vt:lpstr>
      <vt:lpstr>Benefits of GCP Blockchain Node Engine  </vt:lpstr>
      <vt:lpstr>Use Cases for GCP Blockchain Node Engine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Ashutosh Bhanawat</dc:creator>
  <cp:lastModifiedBy>Ashutosh Bhanawat</cp:lastModifiedBy>
  <cp:revision>1</cp:revision>
  <dcterms:created xsi:type="dcterms:W3CDTF">2024-08-29T14:23:50Z</dcterms:created>
  <dcterms:modified xsi:type="dcterms:W3CDTF">2024-08-29T14:41:48Z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