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70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61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7" y="1604946"/>
            <a:ext cx="9144000" cy="977778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Learnmate</a:t>
            </a:r>
            <a:r>
              <a:rPr lang="en-US" b="1" dirty="0">
                <a:solidFill>
                  <a:schemeClr val="accent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INTERNSHIP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1016" y="47641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Niket Gupta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KR Mangalam University, BTech CSE AI ML, SOET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CCAF0-320A-CE57-99D4-D2A31EC3A987}"/>
              </a:ext>
            </a:extLst>
          </p:cNvPr>
          <p:cNvSpPr txBox="1"/>
          <p:nvPr/>
        </p:nvSpPr>
        <p:spPr>
          <a:xfrm>
            <a:off x="2235407" y="2582724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AI coach that builds and updates personalized learning paths based on skills and interests.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17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517B4-65AB-F5A7-3C30-BFA01392A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17" y="871058"/>
            <a:ext cx="7439891" cy="54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65621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4127474" y="1395917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CACA5-8247-3A44-EA40-0653AAAC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65" y="2082602"/>
            <a:ext cx="7814870" cy="43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02026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 err="1"/>
              <a:t>LearnMate</a:t>
            </a:r>
            <a:r>
              <a:rPr lang="en-US" sz="2800" dirty="0"/>
              <a:t> enhances student learning experiences by providing structured, AI-curated course plans.</a:t>
            </a:r>
          </a:p>
          <a:p>
            <a:pPr marL="305435" indent="-305435"/>
            <a:r>
              <a:rPr lang="en-US" sz="2800" dirty="0"/>
              <a:t>It minimizes confusion, saves time, and empowers users to stay on track in their upskilling journey.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19021-C2A9-11C3-4A52-A172B7DF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1673-EE7A-419D-E57E-4D3BDBAF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02026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FE32-8C53-7073-DDFC-33D058FA0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4363" y="1302026"/>
            <a:ext cx="1450262" cy="1141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BB1A4-49CA-D6FC-735B-D0A561E8EB0F}"/>
              </a:ext>
            </a:extLst>
          </p:cNvPr>
          <p:cNvSpPr txBox="1"/>
          <p:nvPr/>
        </p:nvSpPr>
        <p:spPr>
          <a:xfrm>
            <a:off x="1046560" y="3244334"/>
            <a:ext cx="675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https://github.com/NiketGupta06/LearnMate-AI</a:t>
            </a:r>
          </a:p>
        </p:txBody>
      </p:sp>
    </p:spTree>
    <p:extLst>
      <p:ext uri="{BB962C8B-B14F-4D97-AF65-F5344CB8AC3E}">
        <p14:creationId xmlns:p14="http://schemas.microsoft.com/office/powerpoint/2010/main" val="186933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2" y="1533772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6935403-7F15-C2F4-1BA0-500C9FDE4B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8514" y="2387541"/>
            <a:ext cx="8216993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Voice-based interactions (multimodal agent)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real APIs (Coursera, edX, etc.)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progress tracking dashboard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Memory-based personalization (long-term profile history)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regional languages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6270" y="0"/>
            <a:ext cx="1181347" cy="87133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03525-8AC3-7B6A-478F-6CD1EC4F6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91" y="1232452"/>
            <a:ext cx="7323818" cy="550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8FC78F-D978-6ECE-A030-DEDB5A4D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790206"/>
            <a:ext cx="858322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1838566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36731-A9E7-D089-E531-2C5AFD0C12BC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Guiding learning paths with AI — one student at a time.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37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45" y="115108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6" y="1681385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Students often struggle to find the right learning path due to an overwhelming number of online resources and lack of personalized guidance.</a:t>
            </a:r>
          </a:p>
          <a:p>
            <a:pPr marL="0" indent="0" algn="just">
              <a:buNone/>
            </a:pPr>
            <a:br>
              <a:rPr lang="en-US" sz="2800" dirty="0"/>
            </a:br>
            <a:r>
              <a:rPr lang="en-US" sz="2800" b="1" dirty="0"/>
              <a:t>Proposed Solution</a:t>
            </a:r>
            <a:r>
              <a:rPr lang="en-US" sz="2800" dirty="0"/>
              <a:t>: </a:t>
            </a:r>
          </a:p>
          <a:p>
            <a:pPr marL="0" indent="0" algn="just">
              <a:buNone/>
            </a:pPr>
            <a:r>
              <a:rPr lang="en-US" sz="2800" dirty="0" err="1"/>
              <a:t>LearnMate</a:t>
            </a:r>
            <a:r>
              <a:rPr lang="en-US" sz="2800" dirty="0"/>
              <a:t> is an agentic AI coach that interacts with students, understands their interests and skill levels, and builds a dynamic, evolving roadmap of courses aligned with their goals.</a:t>
            </a: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8037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8D56B5-1813-BD2C-D894-287ED37124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537" y="2143174"/>
            <a:ext cx="7514851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Lite Services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Watsonx.ai Studio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Granite Foundation Model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LangGraph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Architecture (Reasoning + Acting)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Functions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storing profiles &amp; progress)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22427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4CEB4-24E4-77FF-74BB-95DC0741C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3239" y="2547944"/>
            <a:ext cx="8522467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Watsonx.ai Studio (LLM prompt design + deployment)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Watsonx.ai Agent Builder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Granite-13b-chat-v2 foundation model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(vector data storage)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Functions (logic engine)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1027224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</a:t>
            </a:r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</a:t>
            </a:r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57520"/>
            <a:ext cx="11029615" cy="467332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2800" dirty="0" err="1"/>
              <a:t>LearnMate</a:t>
            </a:r>
            <a:r>
              <a:rPr lang="en-US" sz="2800" dirty="0"/>
              <a:t> significantly reduces the time and effort students spend navigating vast online learning resources. It enhances the quality of self-learning by providing structured, personalized roadmaps tailored to individual goals and skill levels. This AI-powered agent empowers learners with clarity, direction, and adaptability, fostering continuous upskilling and career alignment.</a:t>
            </a:r>
          </a:p>
          <a:p>
            <a:pPr marL="0" indent="0" algn="just">
              <a:buNone/>
            </a:pPr>
            <a:r>
              <a:rPr lang="en-US" sz="2800" b="1" dirty="0"/>
              <a:t>Unique features:</a:t>
            </a:r>
            <a:endParaRPr lang="en-US" sz="2800" dirty="0"/>
          </a:p>
          <a:p>
            <a:pPr algn="just"/>
            <a:r>
              <a:rPr lang="en-US" sz="2800" dirty="0"/>
              <a:t>Personalized course pathways based on interests, skill level, and career goals</a:t>
            </a:r>
          </a:p>
          <a:p>
            <a:pPr algn="just"/>
            <a:r>
              <a:rPr lang="en-US" sz="2800" dirty="0"/>
              <a:t>Real-time skill assessment and dynamic roadmap adjustments</a:t>
            </a:r>
          </a:p>
          <a:p>
            <a:pPr algn="just"/>
            <a:r>
              <a:rPr lang="en-US" sz="2800" dirty="0"/>
              <a:t>AI-curated course recommendations from trusted learning platforms</a:t>
            </a:r>
          </a:p>
          <a:p>
            <a:pPr algn="just"/>
            <a:r>
              <a:rPr lang="en-US" sz="2800" dirty="0"/>
              <a:t>Progress-aware learning plans that evolve with the user</a:t>
            </a:r>
          </a:p>
          <a:p>
            <a:pPr algn="just"/>
            <a:r>
              <a:rPr lang="en-US" sz="2800" dirty="0"/>
              <a:t>Domain-specific learning (e.g., Cybersecurity, Frontend Development, UI/UX)</a:t>
            </a:r>
          </a:p>
          <a:p>
            <a:pPr algn="just"/>
            <a:r>
              <a:rPr lang="en-US" sz="2800" dirty="0"/>
              <a:t>Roadmap regeneration based on completed tasks or updated preferences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98" y="1495533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BA7E98-8BFD-5737-29C0-3911D35635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5627" y="2309078"/>
            <a:ext cx="6276808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and Self-learners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 Switchers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Colleges and Universities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EdTech Platforms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38332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1B412-13E8-6510-383D-C0D59209C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76" y="843686"/>
            <a:ext cx="7388432" cy="554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3687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40EB8-137D-30AD-09B5-4E81C990D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6122B-4973-01C6-58ED-453FC06D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989" y="753776"/>
            <a:ext cx="7361536" cy="540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105</TotalTime>
  <Words>428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 Narrow</vt:lpstr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Learnmate ai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Niket Gupta</dc:creator>
  <cp:lastModifiedBy>Niket Gupta</cp:lastModifiedBy>
  <cp:revision>151</cp:revision>
  <dcterms:created xsi:type="dcterms:W3CDTF">2021-05-26T16:50:10Z</dcterms:created>
  <dcterms:modified xsi:type="dcterms:W3CDTF">2025-08-04T07:32:36Z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