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Poppins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1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12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3" name="Google Shape;22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1" name="Google Shape;20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/>
          <p:nvPr>
            <p:ph idx="2" type="pic"/>
          </p:nvPr>
        </p:nvSpPr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Picture">
  <p:cSld name="6 Pictur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9" name="Google Shape;49;p11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/>
          <p:nvPr>
            <p:ph idx="2" type="pic"/>
          </p:nvPr>
        </p:nvSpPr>
        <p:spPr>
          <a:xfrm>
            <a:off x="5923222" y="1511365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2" name="Google Shape;52;p11"/>
          <p:cNvSpPr/>
          <p:nvPr>
            <p:ph idx="3" type="pic"/>
          </p:nvPr>
        </p:nvSpPr>
        <p:spPr>
          <a:xfrm>
            <a:off x="7830824" y="1511365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3" name="Google Shape;53;p11"/>
          <p:cNvSpPr/>
          <p:nvPr>
            <p:ph idx="4" type="pic"/>
          </p:nvPr>
        </p:nvSpPr>
        <p:spPr>
          <a:xfrm>
            <a:off x="9739217" y="1511365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4" name="Google Shape;54;p11"/>
          <p:cNvSpPr/>
          <p:nvPr>
            <p:ph idx="5" type="pic"/>
          </p:nvPr>
        </p:nvSpPr>
        <p:spPr>
          <a:xfrm>
            <a:off x="5923222" y="3885261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5" name="Google Shape;55;p11"/>
          <p:cNvSpPr/>
          <p:nvPr>
            <p:ph idx="6" type="pic"/>
          </p:nvPr>
        </p:nvSpPr>
        <p:spPr>
          <a:xfrm>
            <a:off x="7830824" y="3885261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56" name="Google Shape;56;p11"/>
          <p:cNvSpPr/>
          <p:nvPr>
            <p:ph idx="7" type="pic"/>
          </p:nvPr>
        </p:nvSpPr>
        <p:spPr>
          <a:xfrm>
            <a:off x="9739217" y="3885261"/>
            <a:ext cx="1828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 Left">
  <p:cSld name="Picture on Lef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456256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0" name="Google Shape;60;p12"/>
          <p:cNvCxnSpPr/>
          <p:nvPr/>
        </p:nvCxnSpPr>
        <p:spPr>
          <a:xfrm>
            <a:off x="4558546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4456256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2"/>
          <p:cNvSpPr/>
          <p:nvPr>
            <p:ph idx="2" type="pic"/>
          </p:nvPr>
        </p:nvSpPr>
        <p:spPr>
          <a:xfrm>
            <a:off x="-1" y="0"/>
            <a:ext cx="414488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rtphone">
  <p:cSld name="Smartphon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>
            <p:ph idx="2" type="pic"/>
          </p:nvPr>
        </p:nvSpPr>
        <p:spPr>
          <a:xfrm>
            <a:off x="2641618" y="1616916"/>
            <a:ext cx="2095482" cy="3786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cxnSp>
        <p:nvCxnSpPr>
          <p:cNvPr id="65" name="Google Shape;65;p13"/>
          <p:cNvCxnSpPr/>
          <p:nvPr/>
        </p:nvCxnSpPr>
        <p:spPr>
          <a:xfrm>
            <a:off x="5390026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5287736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3" type="pic"/>
          </p:nvPr>
        </p:nvSpPr>
        <p:spPr>
          <a:xfrm>
            <a:off x="740479" y="1503847"/>
            <a:ext cx="2193221" cy="3992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8" name="Google Shape;68;p13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3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3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saic Picture">
  <p:cSld name="Mosaic Pictur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28650" y="1254125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4" name="Google Shape;74;p14"/>
          <p:cNvCxnSpPr/>
          <p:nvPr/>
        </p:nvCxnSpPr>
        <p:spPr>
          <a:xfrm>
            <a:off x="730940" y="2801614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628650" y="2073275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4"/>
          <p:cNvSpPr/>
          <p:nvPr>
            <p:ph idx="2" type="pic"/>
          </p:nvPr>
        </p:nvSpPr>
        <p:spPr>
          <a:xfrm>
            <a:off x="5541818" y="228600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7" name="Google Shape;77;p14"/>
          <p:cNvSpPr/>
          <p:nvPr>
            <p:ph idx="3" type="pic"/>
          </p:nvPr>
        </p:nvSpPr>
        <p:spPr>
          <a:xfrm>
            <a:off x="5541818" y="4572000"/>
            <a:ext cx="22167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8" name="Google Shape;78;p14"/>
          <p:cNvSpPr/>
          <p:nvPr>
            <p:ph idx="4" type="pic"/>
          </p:nvPr>
        </p:nvSpPr>
        <p:spPr>
          <a:xfrm>
            <a:off x="9975273" y="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79" name="Google Shape;79;p14"/>
          <p:cNvSpPr/>
          <p:nvPr>
            <p:ph idx="5" type="pic"/>
          </p:nvPr>
        </p:nvSpPr>
        <p:spPr>
          <a:xfrm>
            <a:off x="7758546" y="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0" name="Google Shape;80;p14"/>
          <p:cNvSpPr/>
          <p:nvPr>
            <p:ph idx="6" type="pic"/>
          </p:nvPr>
        </p:nvSpPr>
        <p:spPr>
          <a:xfrm>
            <a:off x="9975273" y="228600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1" name="Google Shape;81;p14"/>
          <p:cNvSpPr/>
          <p:nvPr>
            <p:ph idx="7" type="pic"/>
          </p:nvPr>
        </p:nvSpPr>
        <p:spPr>
          <a:xfrm>
            <a:off x="7758546" y="2286000"/>
            <a:ext cx="221672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enter">
  <p:cSld name="1_Cent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5"/>
          <p:cNvCxnSpPr/>
          <p:nvPr/>
        </p:nvCxnSpPr>
        <p:spPr>
          <a:xfrm>
            <a:off x="562962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58140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/>
          <p:nvPr>
            <p:ph idx="2" type="pic"/>
          </p:nvPr>
        </p:nvSpPr>
        <p:spPr>
          <a:xfrm>
            <a:off x="9724705" y="4709101"/>
            <a:ext cx="24690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6" name="Google Shape;86;p15"/>
          <p:cNvSpPr/>
          <p:nvPr>
            <p:ph idx="3" type="pic"/>
          </p:nvPr>
        </p:nvSpPr>
        <p:spPr>
          <a:xfrm>
            <a:off x="2431592" y="2552678"/>
            <a:ext cx="2431604" cy="21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7" name="Google Shape;87;p15"/>
          <p:cNvSpPr/>
          <p:nvPr>
            <p:ph idx="4" type="pic"/>
          </p:nvPr>
        </p:nvSpPr>
        <p:spPr>
          <a:xfrm>
            <a:off x="0" y="4703051"/>
            <a:ext cx="24315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5"/>
          <p:cNvSpPr/>
          <p:nvPr>
            <p:ph idx="5" type="pic"/>
          </p:nvPr>
        </p:nvSpPr>
        <p:spPr>
          <a:xfrm>
            <a:off x="7293088" y="2552678"/>
            <a:ext cx="2431604" cy="2148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9" name="Google Shape;89;p15"/>
          <p:cNvSpPr/>
          <p:nvPr>
            <p:ph idx="6" type="pic"/>
          </p:nvPr>
        </p:nvSpPr>
        <p:spPr>
          <a:xfrm>
            <a:off x="4992822" y="4703051"/>
            <a:ext cx="24315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0" name="Google Shape;90;p15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5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">
  <p:cSld name="Cent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938463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6"/>
          <p:cNvCxnSpPr/>
          <p:nvPr/>
        </p:nvCxnSpPr>
        <p:spPr>
          <a:xfrm>
            <a:off x="562962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58140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 Picture">
  <p:cSld name="Tab Pictur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>
            <p:ph idx="2" type="pic"/>
          </p:nvPr>
        </p:nvSpPr>
        <p:spPr>
          <a:xfrm>
            <a:off x="8699950" y="1613875"/>
            <a:ext cx="3334200" cy="4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cxnSp>
        <p:nvCxnSpPr>
          <p:cNvPr id="100" name="Google Shape;100;p17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7"/>
          <p:cNvSpPr/>
          <p:nvPr>
            <p:ph idx="3" type="pic"/>
          </p:nvPr>
        </p:nvSpPr>
        <p:spPr>
          <a:xfrm>
            <a:off x="5955345" y="2335899"/>
            <a:ext cx="30489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3" name="Google Shape;103;p17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7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838200" y="1270000"/>
            <a:ext cx="105156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8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8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18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0" y="0"/>
            <a:ext cx="12192000" cy="42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 Right">
  <p:cSld name="Picture on Righ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" name="Google Shape;26;p5"/>
          <p:cNvCxnSpPr/>
          <p:nvPr/>
        </p:nvCxnSpPr>
        <p:spPr>
          <a:xfrm>
            <a:off x="796265" y="1923039"/>
            <a:ext cx="932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730950" y="2533650"/>
            <a:ext cx="502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on Bottom">
  <p:cSld name="Picture on Bottom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628650" y="685800"/>
            <a:ext cx="6315075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ato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1" name="Google Shape;31;p7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9"/>
          <p:cNvCxnSpPr/>
          <p:nvPr/>
        </p:nvCxnSpPr>
        <p:spPr>
          <a:xfrm>
            <a:off x="730940" y="223328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628650" y="1504950"/>
            <a:ext cx="502920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9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icture">
  <p:cSld name="4 Pictur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>
            <p:ph idx="2" type="pic"/>
          </p:nvPr>
        </p:nvSpPr>
        <p:spPr>
          <a:xfrm>
            <a:off x="0" y="0"/>
            <a:ext cx="12192000" cy="328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10"/>
          <p:cNvSpPr/>
          <p:nvPr/>
        </p:nvSpPr>
        <p:spPr>
          <a:xfrm>
            <a:off x="1" y="-6430"/>
            <a:ext cx="12192000" cy="16203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4" name="Google Shape;44;p10"/>
          <p:cNvPicPr preferRelativeResize="0"/>
          <p:nvPr/>
        </p:nvPicPr>
        <p:blipFill rotWithShape="1">
          <a:blip r:embed="rId2">
            <a:alphaModFix/>
          </a:blip>
          <a:srcRect b="38529" l="0" r="0" t="-5805"/>
          <a:stretch/>
        </p:blipFill>
        <p:spPr>
          <a:xfrm>
            <a:off x="8457287" y="-227614"/>
            <a:ext cx="3843806" cy="1802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10"/>
          <p:cNvCxnSpPr/>
          <p:nvPr/>
        </p:nvCxnSpPr>
        <p:spPr>
          <a:xfrm>
            <a:off x="5163240" y="1141132"/>
            <a:ext cx="932700" cy="0"/>
          </a:xfrm>
          <a:prstGeom prst="straightConnector1">
            <a:avLst/>
          </a:prstGeom>
          <a:noFill/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10"/>
          <p:cNvSpPr txBox="1"/>
          <p:nvPr/>
        </p:nvSpPr>
        <p:spPr>
          <a:xfrm>
            <a:off x="1110350" y="346525"/>
            <a:ext cx="98301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i="0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Char char="•"/>
              <a:defRPr i="0" sz="2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-8928" y="6358584"/>
            <a:ext cx="12201014" cy="470414"/>
            <a:chOff x="-8928" y="6325927"/>
            <a:chExt cx="12201014" cy="470414"/>
          </a:xfrm>
        </p:grpSpPr>
        <p:sp>
          <p:nvSpPr>
            <p:cNvPr id="13" name="Google Shape;13;p1"/>
            <p:cNvSpPr/>
            <p:nvPr/>
          </p:nvSpPr>
          <p:spPr>
            <a:xfrm>
              <a:off x="-8928" y="6576629"/>
              <a:ext cx="10470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4" name="Google Shape;14;p1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15;p1"/>
            <p:cNvSpPr/>
            <p:nvPr/>
          </p:nvSpPr>
          <p:spPr>
            <a:xfrm flipH="1" rot="10800000">
              <a:off x="11105786" y="6576747"/>
              <a:ext cx="1086300" cy="45600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6370" y="-236765"/>
            <a:ext cx="7320998" cy="6008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235367" y="1046503"/>
            <a:ext cx="7320998" cy="60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2342618" y="2644170"/>
            <a:ext cx="715784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Git Branch</a:t>
            </a:r>
            <a:endParaRPr/>
          </a:p>
        </p:txBody>
      </p:sp>
      <p:pic>
        <p:nvPicPr>
          <p:cNvPr descr="A picture containing clipart&#10;&#10;Description generated with very high confidence"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396" y="296227"/>
            <a:ext cx="2311950" cy="55285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8105614" y="5811497"/>
            <a:ext cx="38435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Presented By : </a:t>
            </a:r>
            <a:r>
              <a:rPr b="1"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NIket Mittal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2676725" y="184575"/>
            <a:ext cx="7993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latin typeface="Poppins"/>
                <a:ea typeface="Poppins"/>
                <a:cs typeface="Poppins"/>
                <a:sym typeface="Poppins"/>
              </a:rPr>
              <a:t>Applying Branch Commands</a:t>
            </a:r>
            <a:endParaRPr sz="2200" u="sng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655350" y="932250"/>
            <a:ext cx="531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Checking the status and making a new branch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75" y="1494100"/>
            <a:ext cx="10222274" cy="1025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655350" y="2584450"/>
            <a:ext cx="531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Creating a file in a branch and pushed in repo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550" y="2999950"/>
            <a:ext cx="10139125" cy="34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9"/>
          <p:cNvCxnSpPr>
            <a:endCxn id="235" idx="0"/>
          </p:cNvCxnSpPr>
          <p:nvPr/>
        </p:nvCxnSpPr>
        <p:spPr>
          <a:xfrm>
            <a:off x="9946439" y="4054501"/>
            <a:ext cx="0" cy="2958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9"/>
          <p:cNvSpPr txBox="1"/>
          <p:nvPr/>
        </p:nvSpPr>
        <p:spPr>
          <a:xfrm>
            <a:off x="1061475" y="323050"/>
            <a:ext cx="895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Poppins"/>
                <a:ea typeface="Poppins"/>
                <a:cs typeface="Poppins"/>
                <a:sym typeface="Poppins"/>
              </a:rPr>
              <a:t>Checking the status and merged the feature branch in master branch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325" y="884925"/>
            <a:ext cx="9794050" cy="36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3932111" y="409685"/>
            <a:ext cx="4091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</a:pPr>
            <a:r>
              <a:rPr lang="en-US" sz="4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GitHub Link</a:t>
            </a:r>
            <a:endParaRPr/>
          </a:p>
        </p:txBody>
      </p:sp>
      <p:sp>
        <p:nvSpPr>
          <p:cNvPr id="243" name="Google Shape;243;p30"/>
          <p:cNvSpPr txBox="1"/>
          <p:nvPr/>
        </p:nvSpPr>
        <p:spPr>
          <a:xfrm>
            <a:off x="2630600" y="3036725"/>
            <a:ext cx="7938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ttps://github.com/NiketMittal23/Git-branch.git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1366050" y="3069125"/>
            <a:ext cx="886200" cy="44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1" name="Google Shape;25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6802" y="-3580"/>
            <a:ext cx="6655830" cy="546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215294" y="1060791"/>
            <a:ext cx="7320998" cy="600891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1"/>
          <p:cNvSpPr txBox="1"/>
          <p:nvPr/>
        </p:nvSpPr>
        <p:spPr>
          <a:xfrm>
            <a:off x="3947082" y="2204677"/>
            <a:ext cx="3586238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0"/>
          <p:cNvGrpSpPr/>
          <p:nvPr/>
        </p:nvGrpSpPr>
        <p:grpSpPr>
          <a:xfrm>
            <a:off x="6764072" y="-336522"/>
            <a:ext cx="8808040" cy="9131635"/>
            <a:chOff x="6764072" y="-336522"/>
            <a:chExt cx="8808040" cy="9131635"/>
          </a:xfrm>
        </p:grpSpPr>
        <p:sp>
          <p:nvSpPr>
            <p:cNvPr id="128" name="Google Shape;128;p20"/>
            <p:cNvSpPr/>
            <p:nvPr/>
          </p:nvSpPr>
          <p:spPr>
            <a:xfrm rot="-2025053">
              <a:off x="7888890" y="1035606"/>
              <a:ext cx="6664841" cy="5687804"/>
            </a:xfrm>
            <a:custGeom>
              <a:rect b="b" l="l" r="r" t="t"/>
              <a:pathLst>
                <a:path extrusionOk="0" h="3848" w="4509">
                  <a:moveTo>
                    <a:pt x="1674" y="3848"/>
                  </a:moveTo>
                  <a:lnTo>
                    <a:pt x="1411" y="3026"/>
                  </a:lnTo>
                  <a:lnTo>
                    <a:pt x="0" y="3222"/>
                  </a:lnTo>
                  <a:lnTo>
                    <a:pt x="274" y="1680"/>
                  </a:lnTo>
                  <a:lnTo>
                    <a:pt x="789" y="551"/>
                  </a:lnTo>
                  <a:lnTo>
                    <a:pt x="1104" y="958"/>
                  </a:lnTo>
                  <a:lnTo>
                    <a:pt x="1375" y="0"/>
                  </a:lnTo>
                  <a:lnTo>
                    <a:pt x="2068" y="806"/>
                  </a:lnTo>
                  <a:lnTo>
                    <a:pt x="2458" y="660"/>
                  </a:lnTo>
                  <a:lnTo>
                    <a:pt x="2266" y="1194"/>
                  </a:lnTo>
                  <a:lnTo>
                    <a:pt x="4509" y="1761"/>
                  </a:lnTo>
                  <a:lnTo>
                    <a:pt x="2446" y="3123"/>
                  </a:lnTo>
                  <a:lnTo>
                    <a:pt x="1674" y="3848"/>
                  </a:lnTo>
                  <a:close/>
                </a:path>
              </a:pathLst>
            </a:custGeom>
            <a:gradFill>
              <a:gsLst>
                <a:gs pos="0">
                  <a:srgbClr val="2099D8">
                    <a:alpha val="24705"/>
                  </a:srgbClr>
                </a:gs>
                <a:gs pos="100000">
                  <a:srgbClr val="27A6C2">
                    <a:alpha val="2000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 rot="-2025053">
              <a:off x="7633537" y="4028946"/>
              <a:ext cx="4410708" cy="3866760"/>
            </a:xfrm>
            <a:custGeom>
              <a:rect b="b" l="l" r="r" t="t"/>
              <a:pathLst>
                <a:path extrusionOk="0" h="2616" w="2984">
                  <a:moveTo>
                    <a:pt x="0" y="379"/>
                  </a:moveTo>
                  <a:lnTo>
                    <a:pt x="2984" y="0"/>
                  </a:lnTo>
                  <a:lnTo>
                    <a:pt x="2367" y="2616"/>
                  </a:lnTo>
                  <a:lnTo>
                    <a:pt x="687" y="1954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chemeClr val="accent3">
                <a:alpha val="2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 rot="-2025053">
              <a:off x="9336552" y="721024"/>
              <a:ext cx="4601386" cy="4449140"/>
            </a:xfrm>
            <a:custGeom>
              <a:rect b="b" l="l" r="r" t="t"/>
              <a:pathLst>
                <a:path extrusionOk="0" h="3010" w="3113">
                  <a:moveTo>
                    <a:pt x="0" y="0"/>
                  </a:moveTo>
                  <a:lnTo>
                    <a:pt x="55" y="3010"/>
                  </a:lnTo>
                  <a:lnTo>
                    <a:pt x="3113" y="1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alpha val="2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 rot="-2025053">
              <a:off x="9640452" y="3035295"/>
              <a:ext cx="1720531" cy="3056751"/>
            </a:xfrm>
            <a:custGeom>
              <a:rect b="b" l="l" r="r" t="t"/>
              <a:pathLst>
                <a:path extrusionOk="0" h="2068" w="1164">
                  <a:moveTo>
                    <a:pt x="1164" y="236"/>
                  </a:moveTo>
                  <a:lnTo>
                    <a:pt x="308" y="2068"/>
                  </a:lnTo>
                  <a:lnTo>
                    <a:pt x="0" y="0"/>
                  </a:lnTo>
                  <a:lnTo>
                    <a:pt x="1164" y="236"/>
                  </a:lnTo>
                  <a:close/>
                </a:path>
              </a:pathLst>
            </a:custGeom>
            <a:solidFill>
              <a:schemeClr val="accent1">
                <a:alpha val="2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 rot="-2025053">
              <a:off x="7301088" y="4321216"/>
              <a:ext cx="3148394" cy="2888245"/>
            </a:xfrm>
            <a:custGeom>
              <a:rect b="b" l="l" r="r" t="t"/>
              <a:pathLst>
                <a:path extrusionOk="0" h="1954" w="2130">
                  <a:moveTo>
                    <a:pt x="0" y="525"/>
                  </a:moveTo>
                  <a:lnTo>
                    <a:pt x="2130" y="1954"/>
                  </a:lnTo>
                  <a:lnTo>
                    <a:pt x="1954" y="0"/>
                  </a:lnTo>
                  <a:lnTo>
                    <a:pt x="0" y="525"/>
                  </a:lnTo>
                  <a:close/>
                </a:path>
              </a:pathLst>
            </a:custGeom>
            <a:solidFill>
              <a:schemeClr val="accent2">
                <a:alpha val="2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 rot="-2025053">
              <a:off x="7483380" y="4555337"/>
              <a:ext cx="4672336" cy="2285173"/>
            </a:xfrm>
            <a:custGeom>
              <a:rect b="b" l="l" r="r" t="t"/>
              <a:pathLst>
                <a:path extrusionOk="0" h="1546" w="3161">
                  <a:moveTo>
                    <a:pt x="0" y="0"/>
                  </a:moveTo>
                  <a:lnTo>
                    <a:pt x="3161" y="1546"/>
                  </a:lnTo>
                  <a:lnTo>
                    <a:pt x="2116" y="142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 rot="-2025053">
              <a:off x="13756706" y="1937413"/>
              <a:ext cx="48778" cy="47300"/>
            </a:xfrm>
            <a:custGeom>
              <a:rect b="b" l="l" r="r" t="t"/>
              <a:pathLst>
                <a:path extrusionOk="0" h="29" w="30">
                  <a:moveTo>
                    <a:pt x="28" y="18"/>
                  </a:moveTo>
                  <a:cubicBezTo>
                    <a:pt x="26" y="25"/>
                    <a:pt x="18" y="29"/>
                    <a:pt x="11" y="27"/>
                  </a:cubicBezTo>
                  <a:cubicBezTo>
                    <a:pt x="4" y="25"/>
                    <a:pt x="0" y="18"/>
                    <a:pt x="2" y="11"/>
                  </a:cubicBezTo>
                  <a:cubicBezTo>
                    <a:pt x="5" y="4"/>
                    <a:pt x="12" y="0"/>
                    <a:pt x="19" y="2"/>
                  </a:cubicBezTo>
                  <a:cubicBezTo>
                    <a:pt x="26" y="4"/>
                    <a:pt x="30" y="11"/>
                    <a:pt x="28" y="18"/>
                  </a:cubicBez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5" name="Google Shape;135;p20"/>
            <p:cNvSpPr/>
            <p:nvPr/>
          </p:nvSpPr>
          <p:spPr>
            <a:xfrm rot="-2025053">
              <a:off x="8480575" y="5312429"/>
              <a:ext cx="62081" cy="62081"/>
            </a:xfrm>
            <a:custGeom>
              <a:rect b="b" l="l" r="r" t="t"/>
              <a:pathLst>
                <a:path extrusionOk="0" h="39" w="39">
                  <a:moveTo>
                    <a:pt x="4" y="26"/>
                  </a:moveTo>
                  <a:cubicBezTo>
                    <a:pt x="0" y="17"/>
                    <a:pt x="4" y="7"/>
                    <a:pt x="13" y="3"/>
                  </a:cubicBezTo>
                  <a:cubicBezTo>
                    <a:pt x="22" y="0"/>
                    <a:pt x="32" y="4"/>
                    <a:pt x="35" y="13"/>
                  </a:cubicBezTo>
                  <a:cubicBezTo>
                    <a:pt x="39" y="22"/>
                    <a:pt x="35" y="32"/>
                    <a:pt x="26" y="35"/>
                  </a:cubicBezTo>
                  <a:cubicBezTo>
                    <a:pt x="17" y="39"/>
                    <a:pt x="7" y="34"/>
                    <a:pt x="4" y="26"/>
                  </a:cubicBezTo>
                  <a:close/>
                </a:path>
              </a:pathLst>
            </a:custGeom>
            <a:gradFill>
              <a:gsLst>
                <a:gs pos="0">
                  <a:srgbClr val="2099D8">
                    <a:alpha val="20000"/>
                  </a:srgbClr>
                </a:gs>
                <a:gs pos="100000">
                  <a:srgbClr val="27A6C2">
                    <a:alpha val="9803"/>
                  </a:srgbClr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36" name="Google Shape;136;p20"/>
          <p:cNvSpPr/>
          <p:nvPr/>
        </p:nvSpPr>
        <p:spPr>
          <a:xfrm rot="-2025053">
            <a:off x="6781773" y="1428519"/>
            <a:ext cx="7791168" cy="5785360"/>
          </a:xfrm>
          <a:custGeom>
            <a:rect b="b" l="l" r="r" t="t"/>
            <a:pathLst>
              <a:path extrusionOk="0" h="3592" w="4842">
                <a:moveTo>
                  <a:pt x="4842" y="1652"/>
                </a:moveTo>
                <a:cubicBezTo>
                  <a:pt x="4842" y="1652"/>
                  <a:pt x="4842" y="1652"/>
                  <a:pt x="4842" y="1652"/>
                </a:cubicBezTo>
                <a:cubicBezTo>
                  <a:pt x="4842" y="1652"/>
                  <a:pt x="4842" y="1652"/>
                  <a:pt x="4842" y="1652"/>
                </a:cubicBezTo>
                <a:cubicBezTo>
                  <a:pt x="4841" y="1645"/>
                  <a:pt x="4841" y="1645"/>
                  <a:pt x="4841" y="1645"/>
                </a:cubicBezTo>
                <a:cubicBezTo>
                  <a:pt x="2812" y="1131"/>
                  <a:pt x="2812" y="1131"/>
                  <a:pt x="2812" y="1131"/>
                </a:cubicBezTo>
                <a:cubicBezTo>
                  <a:pt x="2814" y="1124"/>
                  <a:pt x="2814" y="1117"/>
                  <a:pt x="2811" y="1109"/>
                </a:cubicBezTo>
                <a:cubicBezTo>
                  <a:pt x="2808" y="1103"/>
                  <a:pt x="2803" y="1097"/>
                  <a:pt x="2797" y="1094"/>
                </a:cubicBezTo>
                <a:cubicBezTo>
                  <a:pt x="2950" y="665"/>
                  <a:pt x="2950" y="665"/>
                  <a:pt x="2950" y="665"/>
                </a:cubicBezTo>
                <a:cubicBezTo>
                  <a:pt x="2956" y="666"/>
                  <a:pt x="2961" y="666"/>
                  <a:pt x="2967" y="664"/>
                </a:cubicBezTo>
                <a:cubicBezTo>
                  <a:pt x="2981" y="658"/>
                  <a:pt x="2988" y="641"/>
                  <a:pt x="2982" y="627"/>
                </a:cubicBezTo>
                <a:cubicBezTo>
                  <a:pt x="2976" y="612"/>
                  <a:pt x="2960" y="605"/>
                  <a:pt x="2945" y="611"/>
                </a:cubicBezTo>
                <a:cubicBezTo>
                  <a:pt x="2932" y="616"/>
                  <a:pt x="2925" y="630"/>
                  <a:pt x="2928" y="644"/>
                </a:cubicBezTo>
                <a:cubicBezTo>
                  <a:pt x="2617" y="761"/>
                  <a:pt x="2617" y="761"/>
                  <a:pt x="2617" y="761"/>
                </a:cubicBezTo>
                <a:cubicBezTo>
                  <a:pt x="2617" y="759"/>
                  <a:pt x="2617" y="756"/>
                  <a:pt x="2616" y="754"/>
                </a:cubicBezTo>
                <a:cubicBezTo>
                  <a:pt x="2612" y="744"/>
                  <a:pt x="2601" y="740"/>
                  <a:pt x="2591" y="744"/>
                </a:cubicBezTo>
                <a:cubicBezTo>
                  <a:pt x="2588" y="745"/>
                  <a:pt x="2585" y="747"/>
                  <a:pt x="2583" y="749"/>
                </a:cubicBezTo>
                <a:cubicBezTo>
                  <a:pt x="1983" y="51"/>
                  <a:pt x="1983" y="51"/>
                  <a:pt x="1983" y="51"/>
                </a:cubicBezTo>
                <a:cubicBezTo>
                  <a:pt x="1990" y="43"/>
                  <a:pt x="1992" y="32"/>
                  <a:pt x="1988" y="22"/>
                </a:cubicBezTo>
                <a:cubicBezTo>
                  <a:pt x="1982" y="7"/>
                  <a:pt x="1965" y="0"/>
                  <a:pt x="1951" y="6"/>
                </a:cubicBezTo>
                <a:cubicBezTo>
                  <a:pt x="1936" y="12"/>
                  <a:pt x="1929" y="28"/>
                  <a:pt x="1935" y="43"/>
                </a:cubicBezTo>
                <a:cubicBezTo>
                  <a:pt x="1938" y="50"/>
                  <a:pt x="1944" y="55"/>
                  <a:pt x="1950" y="58"/>
                </a:cubicBezTo>
                <a:cubicBezTo>
                  <a:pt x="1715" y="886"/>
                  <a:pt x="1715" y="886"/>
                  <a:pt x="1715" y="886"/>
                </a:cubicBezTo>
                <a:cubicBezTo>
                  <a:pt x="1713" y="886"/>
                  <a:pt x="1711" y="887"/>
                  <a:pt x="1708" y="888"/>
                </a:cubicBezTo>
                <a:cubicBezTo>
                  <a:pt x="1706" y="889"/>
                  <a:pt x="1704" y="890"/>
                  <a:pt x="1702" y="891"/>
                </a:cubicBezTo>
                <a:cubicBezTo>
                  <a:pt x="1442" y="556"/>
                  <a:pt x="1442" y="556"/>
                  <a:pt x="1442" y="556"/>
                </a:cubicBezTo>
                <a:cubicBezTo>
                  <a:pt x="1450" y="548"/>
                  <a:pt x="1453" y="536"/>
                  <a:pt x="1448" y="525"/>
                </a:cubicBezTo>
                <a:cubicBezTo>
                  <a:pt x="1442" y="511"/>
                  <a:pt x="1426" y="504"/>
                  <a:pt x="1411" y="510"/>
                </a:cubicBezTo>
                <a:cubicBezTo>
                  <a:pt x="1397" y="515"/>
                  <a:pt x="1389" y="532"/>
                  <a:pt x="1395" y="547"/>
                </a:cubicBezTo>
                <a:cubicBezTo>
                  <a:pt x="1398" y="553"/>
                  <a:pt x="1403" y="558"/>
                  <a:pt x="1409" y="561"/>
                </a:cubicBezTo>
                <a:cubicBezTo>
                  <a:pt x="969" y="1525"/>
                  <a:pt x="969" y="1525"/>
                  <a:pt x="969" y="1525"/>
                </a:cubicBezTo>
                <a:cubicBezTo>
                  <a:pt x="80" y="1498"/>
                  <a:pt x="80" y="1498"/>
                  <a:pt x="80" y="1498"/>
                </a:cubicBezTo>
                <a:cubicBezTo>
                  <a:pt x="79" y="1493"/>
                  <a:pt x="79" y="1489"/>
                  <a:pt x="77" y="1485"/>
                </a:cubicBezTo>
                <a:cubicBezTo>
                  <a:pt x="69" y="1466"/>
                  <a:pt x="47" y="1457"/>
                  <a:pt x="28" y="1464"/>
                </a:cubicBezTo>
                <a:cubicBezTo>
                  <a:pt x="9" y="1472"/>
                  <a:pt x="0" y="1494"/>
                  <a:pt x="8" y="1513"/>
                </a:cubicBezTo>
                <a:cubicBezTo>
                  <a:pt x="16" y="1532"/>
                  <a:pt x="37" y="1541"/>
                  <a:pt x="56" y="1533"/>
                </a:cubicBezTo>
                <a:cubicBezTo>
                  <a:pt x="58" y="1533"/>
                  <a:pt x="59" y="1532"/>
                  <a:pt x="60" y="1531"/>
                </a:cubicBezTo>
                <a:cubicBezTo>
                  <a:pt x="683" y="2963"/>
                  <a:pt x="683" y="2963"/>
                  <a:pt x="683" y="2963"/>
                </a:cubicBezTo>
                <a:cubicBezTo>
                  <a:pt x="671" y="2971"/>
                  <a:pt x="666" y="2985"/>
                  <a:pt x="671" y="2998"/>
                </a:cubicBezTo>
                <a:cubicBezTo>
                  <a:pt x="677" y="3013"/>
                  <a:pt x="694" y="3020"/>
                  <a:pt x="708" y="3014"/>
                </a:cubicBezTo>
                <a:cubicBezTo>
                  <a:pt x="719" y="3010"/>
                  <a:pt x="725" y="3000"/>
                  <a:pt x="726" y="2990"/>
                </a:cubicBezTo>
                <a:cubicBezTo>
                  <a:pt x="1970" y="2816"/>
                  <a:pt x="1970" y="2816"/>
                  <a:pt x="1970" y="2816"/>
                </a:cubicBezTo>
                <a:cubicBezTo>
                  <a:pt x="1975" y="2827"/>
                  <a:pt x="1986" y="2832"/>
                  <a:pt x="1997" y="2829"/>
                </a:cubicBezTo>
                <a:cubicBezTo>
                  <a:pt x="2229" y="3553"/>
                  <a:pt x="2229" y="3553"/>
                  <a:pt x="2229" y="3553"/>
                </a:cubicBezTo>
                <a:cubicBezTo>
                  <a:pt x="2227" y="3553"/>
                  <a:pt x="2226" y="3553"/>
                  <a:pt x="2225" y="3554"/>
                </a:cubicBezTo>
                <a:cubicBezTo>
                  <a:pt x="2215" y="3558"/>
                  <a:pt x="2211" y="3568"/>
                  <a:pt x="2214" y="3578"/>
                </a:cubicBezTo>
                <a:cubicBezTo>
                  <a:pt x="2218" y="3587"/>
                  <a:pt x="2229" y="3592"/>
                  <a:pt x="2238" y="3588"/>
                </a:cubicBezTo>
                <a:cubicBezTo>
                  <a:pt x="2248" y="3584"/>
                  <a:pt x="2252" y="3573"/>
                  <a:pt x="2249" y="3564"/>
                </a:cubicBezTo>
                <a:cubicBezTo>
                  <a:pt x="2248" y="3562"/>
                  <a:pt x="2247" y="3561"/>
                  <a:pt x="2246" y="3559"/>
                </a:cubicBezTo>
                <a:cubicBezTo>
                  <a:pt x="2931" y="2917"/>
                  <a:pt x="2931" y="2917"/>
                  <a:pt x="2931" y="2917"/>
                </a:cubicBezTo>
                <a:cubicBezTo>
                  <a:pt x="2938" y="2922"/>
                  <a:pt x="2947" y="2924"/>
                  <a:pt x="2955" y="2920"/>
                </a:cubicBezTo>
                <a:cubicBezTo>
                  <a:pt x="2967" y="2915"/>
                  <a:pt x="2973" y="2901"/>
                  <a:pt x="2968" y="2889"/>
                </a:cubicBezTo>
                <a:cubicBezTo>
                  <a:pt x="2968" y="2889"/>
                  <a:pt x="2968" y="2889"/>
                  <a:pt x="2968" y="2889"/>
                </a:cubicBezTo>
                <a:cubicBezTo>
                  <a:pt x="3490" y="2544"/>
                  <a:pt x="3490" y="2544"/>
                  <a:pt x="3490" y="2544"/>
                </a:cubicBezTo>
                <a:lnTo>
                  <a:pt x="4842" y="1652"/>
                </a:lnTo>
                <a:close/>
                <a:moveTo>
                  <a:pt x="2233" y="3553"/>
                </a:moveTo>
                <a:cubicBezTo>
                  <a:pt x="2001" y="2828"/>
                  <a:pt x="2001" y="2828"/>
                  <a:pt x="2001" y="2828"/>
                </a:cubicBezTo>
                <a:cubicBezTo>
                  <a:pt x="2007" y="2825"/>
                  <a:pt x="2011" y="2820"/>
                  <a:pt x="2013" y="2815"/>
                </a:cubicBezTo>
                <a:cubicBezTo>
                  <a:pt x="2922" y="2900"/>
                  <a:pt x="2922" y="2900"/>
                  <a:pt x="2922" y="2900"/>
                </a:cubicBezTo>
                <a:cubicBezTo>
                  <a:pt x="2922" y="2902"/>
                  <a:pt x="2923" y="2905"/>
                  <a:pt x="2924" y="2907"/>
                </a:cubicBezTo>
                <a:cubicBezTo>
                  <a:pt x="2925" y="2910"/>
                  <a:pt x="2926" y="2913"/>
                  <a:pt x="2928" y="2915"/>
                </a:cubicBezTo>
                <a:cubicBezTo>
                  <a:pt x="2243" y="3557"/>
                  <a:pt x="2243" y="3557"/>
                  <a:pt x="2243" y="3557"/>
                </a:cubicBezTo>
                <a:cubicBezTo>
                  <a:pt x="2240" y="3554"/>
                  <a:pt x="2237" y="3553"/>
                  <a:pt x="2233" y="3553"/>
                </a:cubicBezTo>
                <a:close/>
                <a:moveTo>
                  <a:pt x="726" y="2986"/>
                </a:moveTo>
                <a:cubicBezTo>
                  <a:pt x="726" y="2983"/>
                  <a:pt x="725" y="2980"/>
                  <a:pt x="724" y="2977"/>
                </a:cubicBezTo>
                <a:cubicBezTo>
                  <a:pt x="720" y="2968"/>
                  <a:pt x="712" y="2962"/>
                  <a:pt x="704" y="2960"/>
                </a:cubicBezTo>
                <a:cubicBezTo>
                  <a:pt x="866" y="2049"/>
                  <a:pt x="866" y="2049"/>
                  <a:pt x="866" y="2049"/>
                </a:cubicBezTo>
                <a:cubicBezTo>
                  <a:pt x="1972" y="2794"/>
                  <a:pt x="1972" y="2794"/>
                  <a:pt x="1972" y="2794"/>
                </a:cubicBezTo>
                <a:cubicBezTo>
                  <a:pt x="1969" y="2799"/>
                  <a:pt x="1967" y="2806"/>
                  <a:pt x="1969" y="2812"/>
                </a:cubicBezTo>
                <a:lnTo>
                  <a:pt x="726" y="2986"/>
                </a:lnTo>
                <a:close/>
                <a:moveTo>
                  <a:pt x="891" y="1910"/>
                </a:moveTo>
                <a:cubicBezTo>
                  <a:pt x="1463" y="2187"/>
                  <a:pt x="1463" y="2187"/>
                  <a:pt x="1463" y="2187"/>
                </a:cubicBezTo>
                <a:cubicBezTo>
                  <a:pt x="1973" y="2789"/>
                  <a:pt x="1973" y="2789"/>
                  <a:pt x="1973" y="2789"/>
                </a:cubicBezTo>
                <a:cubicBezTo>
                  <a:pt x="867" y="2045"/>
                  <a:pt x="867" y="2045"/>
                  <a:pt x="867" y="2045"/>
                </a:cubicBezTo>
                <a:lnTo>
                  <a:pt x="891" y="1910"/>
                </a:lnTo>
                <a:close/>
                <a:moveTo>
                  <a:pt x="863" y="2042"/>
                </a:moveTo>
                <a:cubicBezTo>
                  <a:pt x="100" y="1529"/>
                  <a:pt x="100" y="1529"/>
                  <a:pt x="100" y="1529"/>
                </a:cubicBezTo>
                <a:cubicBezTo>
                  <a:pt x="887" y="1908"/>
                  <a:pt x="887" y="1908"/>
                  <a:pt x="887" y="1908"/>
                </a:cubicBezTo>
                <a:lnTo>
                  <a:pt x="863" y="2042"/>
                </a:lnTo>
                <a:close/>
                <a:moveTo>
                  <a:pt x="1972" y="59"/>
                </a:moveTo>
                <a:cubicBezTo>
                  <a:pt x="1975" y="58"/>
                  <a:pt x="1977" y="57"/>
                  <a:pt x="1979" y="55"/>
                </a:cubicBezTo>
                <a:cubicBezTo>
                  <a:pt x="2521" y="780"/>
                  <a:pt x="2521" y="780"/>
                  <a:pt x="2521" y="780"/>
                </a:cubicBezTo>
                <a:cubicBezTo>
                  <a:pt x="1971" y="867"/>
                  <a:pt x="1971" y="867"/>
                  <a:pt x="1971" y="867"/>
                </a:cubicBezTo>
                <a:cubicBezTo>
                  <a:pt x="1962" y="61"/>
                  <a:pt x="1962" y="61"/>
                  <a:pt x="1962" y="61"/>
                </a:cubicBezTo>
                <a:cubicBezTo>
                  <a:pt x="1965" y="61"/>
                  <a:pt x="1969" y="60"/>
                  <a:pt x="1972" y="59"/>
                </a:cubicBezTo>
                <a:close/>
                <a:moveTo>
                  <a:pt x="2524" y="784"/>
                </a:moveTo>
                <a:cubicBezTo>
                  <a:pt x="2757" y="1096"/>
                  <a:pt x="2757" y="1096"/>
                  <a:pt x="2757" y="1096"/>
                </a:cubicBezTo>
                <a:cubicBezTo>
                  <a:pt x="2751" y="1101"/>
                  <a:pt x="2746" y="1108"/>
                  <a:pt x="2745" y="1116"/>
                </a:cubicBezTo>
                <a:cubicBezTo>
                  <a:pt x="1973" y="960"/>
                  <a:pt x="1973" y="960"/>
                  <a:pt x="1973" y="960"/>
                </a:cubicBezTo>
                <a:cubicBezTo>
                  <a:pt x="1972" y="871"/>
                  <a:pt x="1972" y="871"/>
                  <a:pt x="1972" y="871"/>
                </a:cubicBezTo>
                <a:lnTo>
                  <a:pt x="2524" y="784"/>
                </a:lnTo>
                <a:close/>
                <a:moveTo>
                  <a:pt x="2602" y="781"/>
                </a:moveTo>
                <a:cubicBezTo>
                  <a:pt x="2763" y="1092"/>
                  <a:pt x="2763" y="1092"/>
                  <a:pt x="2763" y="1092"/>
                </a:cubicBezTo>
                <a:cubicBezTo>
                  <a:pt x="2762" y="1092"/>
                  <a:pt x="2761" y="1093"/>
                  <a:pt x="2760" y="1093"/>
                </a:cubicBezTo>
                <a:cubicBezTo>
                  <a:pt x="2528" y="783"/>
                  <a:pt x="2528" y="783"/>
                  <a:pt x="2528" y="783"/>
                </a:cubicBezTo>
                <a:cubicBezTo>
                  <a:pt x="2584" y="775"/>
                  <a:pt x="2584" y="775"/>
                  <a:pt x="2584" y="775"/>
                </a:cubicBezTo>
                <a:cubicBezTo>
                  <a:pt x="2588" y="780"/>
                  <a:pt x="2595" y="782"/>
                  <a:pt x="2602" y="781"/>
                </a:cubicBezTo>
                <a:close/>
                <a:moveTo>
                  <a:pt x="2014" y="2811"/>
                </a:moveTo>
                <a:cubicBezTo>
                  <a:pt x="2015" y="2807"/>
                  <a:pt x="2014" y="2802"/>
                  <a:pt x="2013" y="2798"/>
                </a:cubicBezTo>
                <a:cubicBezTo>
                  <a:pt x="2012" y="2795"/>
                  <a:pt x="2010" y="2793"/>
                  <a:pt x="2007" y="2791"/>
                </a:cubicBezTo>
                <a:cubicBezTo>
                  <a:pt x="2138" y="2512"/>
                  <a:pt x="2138" y="2512"/>
                  <a:pt x="2138" y="2512"/>
                </a:cubicBezTo>
                <a:cubicBezTo>
                  <a:pt x="2923" y="2892"/>
                  <a:pt x="2923" y="2892"/>
                  <a:pt x="2923" y="2892"/>
                </a:cubicBezTo>
                <a:cubicBezTo>
                  <a:pt x="2922" y="2893"/>
                  <a:pt x="2922" y="2894"/>
                  <a:pt x="2922" y="2896"/>
                </a:cubicBezTo>
                <a:lnTo>
                  <a:pt x="2014" y="2811"/>
                </a:lnTo>
                <a:close/>
                <a:moveTo>
                  <a:pt x="1726" y="931"/>
                </a:moveTo>
                <a:cubicBezTo>
                  <a:pt x="1732" y="928"/>
                  <a:pt x="1737" y="923"/>
                  <a:pt x="1739" y="917"/>
                </a:cubicBezTo>
                <a:cubicBezTo>
                  <a:pt x="1969" y="963"/>
                  <a:pt x="1969" y="963"/>
                  <a:pt x="1969" y="963"/>
                </a:cubicBezTo>
                <a:cubicBezTo>
                  <a:pt x="1976" y="1556"/>
                  <a:pt x="1976" y="1556"/>
                  <a:pt x="1976" y="1556"/>
                </a:cubicBezTo>
                <a:cubicBezTo>
                  <a:pt x="1807" y="1551"/>
                  <a:pt x="1807" y="1551"/>
                  <a:pt x="1807" y="1551"/>
                </a:cubicBezTo>
                <a:cubicBezTo>
                  <a:pt x="1715" y="933"/>
                  <a:pt x="1715" y="933"/>
                  <a:pt x="1715" y="933"/>
                </a:cubicBezTo>
                <a:cubicBezTo>
                  <a:pt x="1719" y="933"/>
                  <a:pt x="1722" y="932"/>
                  <a:pt x="1726" y="931"/>
                </a:cubicBezTo>
                <a:close/>
                <a:moveTo>
                  <a:pt x="2134" y="2511"/>
                </a:moveTo>
                <a:cubicBezTo>
                  <a:pt x="2004" y="2788"/>
                  <a:pt x="2004" y="2788"/>
                  <a:pt x="2004" y="2788"/>
                </a:cubicBezTo>
                <a:cubicBezTo>
                  <a:pt x="2001" y="2786"/>
                  <a:pt x="1998" y="2785"/>
                  <a:pt x="1994" y="2784"/>
                </a:cubicBezTo>
                <a:cubicBezTo>
                  <a:pt x="1990" y="2441"/>
                  <a:pt x="1990" y="2441"/>
                  <a:pt x="1990" y="2441"/>
                </a:cubicBezTo>
                <a:lnTo>
                  <a:pt x="2134" y="2511"/>
                </a:lnTo>
                <a:close/>
                <a:moveTo>
                  <a:pt x="1990" y="2437"/>
                </a:moveTo>
                <a:cubicBezTo>
                  <a:pt x="1980" y="1560"/>
                  <a:pt x="1980" y="1560"/>
                  <a:pt x="1980" y="1560"/>
                </a:cubicBezTo>
                <a:cubicBezTo>
                  <a:pt x="2570" y="1578"/>
                  <a:pt x="2570" y="1578"/>
                  <a:pt x="2570" y="1578"/>
                </a:cubicBezTo>
                <a:cubicBezTo>
                  <a:pt x="2136" y="2507"/>
                  <a:pt x="2136" y="2507"/>
                  <a:pt x="2136" y="2507"/>
                </a:cubicBezTo>
                <a:lnTo>
                  <a:pt x="1990" y="2437"/>
                </a:lnTo>
                <a:close/>
                <a:moveTo>
                  <a:pt x="2747" y="1135"/>
                </a:moveTo>
                <a:cubicBezTo>
                  <a:pt x="2751" y="1145"/>
                  <a:pt x="2759" y="1152"/>
                  <a:pt x="2768" y="1155"/>
                </a:cubicBezTo>
                <a:cubicBezTo>
                  <a:pt x="2572" y="1574"/>
                  <a:pt x="2572" y="1574"/>
                  <a:pt x="2572" y="1574"/>
                </a:cubicBezTo>
                <a:cubicBezTo>
                  <a:pt x="1980" y="1556"/>
                  <a:pt x="1980" y="1556"/>
                  <a:pt x="1980" y="1556"/>
                </a:cubicBezTo>
                <a:cubicBezTo>
                  <a:pt x="1973" y="964"/>
                  <a:pt x="1973" y="964"/>
                  <a:pt x="1973" y="964"/>
                </a:cubicBezTo>
                <a:cubicBezTo>
                  <a:pt x="2745" y="1120"/>
                  <a:pt x="2745" y="1120"/>
                  <a:pt x="2745" y="1120"/>
                </a:cubicBezTo>
                <a:cubicBezTo>
                  <a:pt x="2744" y="1125"/>
                  <a:pt x="2745" y="1130"/>
                  <a:pt x="2747" y="1135"/>
                </a:cubicBezTo>
                <a:close/>
                <a:moveTo>
                  <a:pt x="1976" y="1560"/>
                </a:moveTo>
                <a:cubicBezTo>
                  <a:pt x="1986" y="2435"/>
                  <a:pt x="1986" y="2435"/>
                  <a:pt x="1986" y="2435"/>
                </a:cubicBezTo>
                <a:cubicBezTo>
                  <a:pt x="1935" y="2410"/>
                  <a:pt x="1935" y="2410"/>
                  <a:pt x="1935" y="2410"/>
                </a:cubicBezTo>
                <a:cubicBezTo>
                  <a:pt x="1808" y="1555"/>
                  <a:pt x="1808" y="1555"/>
                  <a:pt x="1808" y="1555"/>
                </a:cubicBezTo>
                <a:lnTo>
                  <a:pt x="1976" y="1560"/>
                </a:lnTo>
                <a:close/>
                <a:moveTo>
                  <a:pt x="1986" y="2439"/>
                </a:moveTo>
                <a:cubicBezTo>
                  <a:pt x="1990" y="2780"/>
                  <a:pt x="1990" y="2780"/>
                  <a:pt x="1990" y="2780"/>
                </a:cubicBezTo>
                <a:cubicBezTo>
                  <a:pt x="1936" y="2415"/>
                  <a:pt x="1936" y="2415"/>
                  <a:pt x="1936" y="2415"/>
                </a:cubicBezTo>
                <a:lnTo>
                  <a:pt x="1986" y="2439"/>
                </a:lnTo>
                <a:close/>
                <a:moveTo>
                  <a:pt x="1987" y="2785"/>
                </a:moveTo>
                <a:cubicBezTo>
                  <a:pt x="1985" y="2785"/>
                  <a:pt x="1984" y="2785"/>
                  <a:pt x="1983" y="2786"/>
                </a:cubicBezTo>
                <a:cubicBezTo>
                  <a:pt x="1981" y="2787"/>
                  <a:pt x="1979" y="2788"/>
                  <a:pt x="1978" y="2789"/>
                </a:cubicBezTo>
                <a:cubicBezTo>
                  <a:pt x="1472" y="2191"/>
                  <a:pt x="1472" y="2191"/>
                  <a:pt x="1472" y="2191"/>
                </a:cubicBezTo>
                <a:cubicBezTo>
                  <a:pt x="1932" y="2413"/>
                  <a:pt x="1932" y="2413"/>
                  <a:pt x="1932" y="2413"/>
                </a:cubicBezTo>
                <a:lnTo>
                  <a:pt x="1987" y="2785"/>
                </a:lnTo>
                <a:close/>
                <a:moveTo>
                  <a:pt x="2937" y="2876"/>
                </a:moveTo>
                <a:cubicBezTo>
                  <a:pt x="2931" y="2878"/>
                  <a:pt x="2927" y="2883"/>
                  <a:pt x="2924" y="2888"/>
                </a:cubicBezTo>
                <a:cubicBezTo>
                  <a:pt x="2139" y="2509"/>
                  <a:pt x="2139" y="2509"/>
                  <a:pt x="2139" y="2509"/>
                </a:cubicBezTo>
                <a:cubicBezTo>
                  <a:pt x="2575" y="1579"/>
                  <a:pt x="2575" y="1579"/>
                  <a:pt x="2575" y="1579"/>
                </a:cubicBezTo>
                <a:cubicBezTo>
                  <a:pt x="2824" y="1586"/>
                  <a:pt x="2824" y="1586"/>
                  <a:pt x="2824" y="1586"/>
                </a:cubicBezTo>
                <a:cubicBezTo>
                  <a:pt x="2944" y="2874"/>
                  <a:pt x="2944" y="2874"/>
                  <a:pt x="2944" y="2874"/>
                </a:cubicBezTo>
                <a:cubicBezTo>
                  <a:pt x="2941" y="2874"/>
                  <a:pt x="2939" y="2875"/>
                  <a:pt x="2937" y="2876"/>
                </a:cubicBezTo>
                <a:close/>
                <a:moveTo>
                  <a:pt x="2576" y="1575"/>
                </a:moveTo>
                <a:cubicBezTo>
                  <a:pt x="2772" y="1156"/>
                  <a:pt x="2772" y="1156"/>
                  <a:pt x="2772" y="1156"/>
                </a:cubicBezTo>
                <a:cubicBezTo>
                  <a:pt x="2776" y="1157"/>
                  <a:pt x="2780" y="1157"/>
                  <a:pt x="2784" y="1156"/>
                </a:cubicBezTo>
                <a:cubicBezTo>
                  <a:pt x="2823" y="1582"/>
                  <a:pt x="2823" y="1582"/>
                  <a:pt x="2823" y="1582"/>
                </a:cubicBezTo>
                <a:lnTo>
                  <a:pt x="2576" y="1575"/>
                </a:lnTo>
                <a:close/>
                <a:moveTo>
                  <a:pt x="1969" y="959"/>
                </a:moveTo>
                <a:cubicBezTo>
                  <a:pt x="1740" y="913"/>
                  <a:pt x="1740" y="913"/>
                  <a:pt x="1740" y="913"/>
                </a:cubicBezTo>
                <a:cubicBezTo>
                  <a:pt x="1740" y="911"/>
                  <a:pt x="1741" y="909"/>
                  <a:pt x="1740" y="907"/>
                </a:cubicBezTo>
                <a:cubicBezTo>
                  <a:pt x="1968" y="871"/>
                  <a:pt x="1968" y="871"/>
                  <a:pt x="1968" y="871"/>
                </a:cubicBezTo>
                <a:lnTo>
                  <a:pt x="1969" y="959"/>
                </a:lnTo>
                <a:close/>
                <a:moveTo>
                  <a:pt x="1711" y="932"/>
                </a:moveTo>
                <a:cubicBezTo>
                  <a:pt x="1803" y="1551"/>
                  <a:pt x="1803" y="1551"/>
                  <a:pt x="1803" y="1551"/>
                </a:cubicBezTo>
                <a:cubicBezTo>
                  <a:pt x="1006" y="1526"/>
                  <a:pt x="1006" y="1526"/>
                  <a:pt x="1006" y="1526"/>
                </a:cubicBezTo>
                <a:cubicBezTo>
                  <a:pt x="1698" y="923"/>
                  <a:pt x="1698" y="923"/>
                  <a:pt x="1698" y="923"/>
                </a:cubicBezTo>
                <a:cubicBezTo>
                  <a:pt x="1702" y="928"/>
                  <a:pt x="1706" y="931"/>
                  <a:pt x="1711" y="932"/>
                </a:cubicBezTo>
                <a:close/>
                <a:moveTo>
                  <a:pt x="1804" y="1555"/>
                </a:moveTo>
                <a:cubicBezTo>
                  <a:pt x="1931" y="2408"/>
                  <a:pt x="1931" y="2408"/>
                  <a:pt x="1931" y="2408"/>
                </a:cubicBezTo>
                <a:cubicBezTo>
                  <a:pt x="1465" y="2183"/>
                  <a:pt x="1465" y="2183"/>
                  <a:pt x="1465" y="2183"/>
                </a:cubicBezTo>
                <a:cubicBezTo>
                  <a:pt x="950" y="1575"/>
                  <a:pt x="950" y="1575"/>
                  <a:pt x="950" y="1575"/>
                </a:cubicBezTo>
                <a:cubicBezTo>
                  <a:pt x="1002" y="1530"/>
                  <a:pt x="1002" y="1530"/>
                  <a:pt x="1002" y="1530"/>
                </a:cubicBezTo>
                <a:lnTo>
                  <a:pt x="1804" y="1555"/>
                </a:lnTo>
                <a:close/>
                <a:moveTo>
                  <a:pt x="954" y="1566"/>
                </a:moveTo>
                <a:cubicBezTo>
                  <a:pt x="971" y="1529"/>
                  <a:pt x="971" y="1529"/>
                  <a:pt x="971" y="1529"/>
                </a:cubicBezTo>
                <a:cubicBezTo>
                  <a:pt x="996" y="1530"/>
                  <a:pt x="996" y="1530"/>
                  <a:pt x="996" y="1530"/>
                </a:cubicBezTo>
                <a:lnTo>
                  <a:pt x="954" y="1566"/>
                </a:lnTo>
                <a:close/>
                <a:moveTo>
                  <a:pt x="950" y="1580"/>
                </a:moveTo>
                <a:cubicBezTo>
                  <a:pt x="1457" y="2179"/>
                  <a:pt x="1457" y="2179"/>
                  <a:pt x="1457" y="2179"/>
                </a:cubicBezTo>
                <a:cubicBezTo>
                  <a:pt x="891" y="1906"/>
                  <a:pt x="891" y="1906"/>
                  <a:pt x="891" y="1906"/>
                </a:cubicBezTo>
                <a:lnTo>
                  <a:pt x="950" y="1580"/>
                </a:lnTo>
                <a:close/>
                <a:moveTo>
                  <a:pt x="2966" y="2885"/>
                </a:moveTo>
                <a:cubicBezTo>
                  <a:pt x="2962" y="2879"/>
                  <a:pt x="2955" y="2875"/>
                  <a:pt x="2948" y="2874"/>
                </a:cubicBezTo>
                <a:cubicBezTo>
                  <a:pt x="2828" y="1586"/>
                  <a:pt x="2828" y="1586"/>
                  <a:pt x="2828" y="1586"/>
                </a:cubicBezTo>
                <a:cubicBezTo>
                  <a:pt x="4840" y="1649"/>
                  <a:pt x="4840" y="1649"/>
                  <a:pt x="4840" y="1649"/>
                </a:cubicBezTo>
                <a:lnTo>
                  <a:pt x="2966" y="2885"/>
                </a:lnTo>
                <a:close/>
                <a:moveTo>
                  <a:pt x="4822" y="1644"/>
                </a:moveTo>
                <a:cubicBezTo>
                  <a:pt x="2827" y="1582"/>
                  <a:pt x="2827" y="1582"/>
                  <a:pt x="2827" y="1582"/>
                </a:cubicBezTo>
                <a:cubicBezTo>
                  <a:pt x="2788" y="1156"/>
                  <a:pt x="2788" y="1156"/>
                  <a:pt x="2788" y="1156"/>
                </a:cubicBezTo>
                <a:cubicBezTo>
                  <a:pt x="2789" y="1155"/>
                  <a:pt x="2790" y="1155"/>
                  <a:pt x="2792" y="1154"/>
                </a:cubicBezTo>
                <a:cubicBezTo>
                  <a:pt x="2801" y="1151"/>
                  <a:pt x="2807" y="1144"/>
                  <a:pt x="2811" y="1135"/>
                </a:cubicBezTo>
                <a:lnTo>
                  <a:pt x="4822" y="1644"/>
                </a:lnTo>
                <a:close/>
                <a:moveTo>
                  <a:pt x="2929" y="648"/>
                </a:moveTo>
                <a:cubicBezTo>
                  <a:pt x="2933" y="656"/>
                  <a:pt x="2939" y="662"/>
                  <a:pt x="2947" y="664"/>
                </a:cubicBezTo>
                <a:cubicBezTo>
                  <a:pt x="2794" y="1092"/>
                  <a:pt x="2794" y="1092"/>
                  <a:pt x="2794" y="1092"/>
                </a:cubicBezTo>
                <a:cubicBezTo>
                  <a:pt x="2786" y="1087"/>
                  <a:pt x="2776" y="1087"/>
                  <a:pt x="2766" y="1090"/>
                </a:cubicBezTo>
                <a:cubicBezTo>
                  <a:pt x="2606" y="779"/>
                  <a:pt x="2606" y="779"/>
                  <a:pt x="2606" y="779"/>
                </a:cubicBezTo>
                <a:cubicBezTo>
                  <a:pt x="2612" y="777"/>
                  <a:pt x="2616" y="771"/>
                  <a:pt x="2617" y="765"/>
                </a:cubicBezTo>
                <a:cubicBezTo>
                  <a:pt x="2929" y="648"/>
                  <a:pt x="2929" y="648"/>
                  <a:pt x="2929" y="648"/>
                </a:cubicBezTo>
                <a:cubicBezTo>
                  <a:pt x="2929" y="648"/>
                  <a:pt x="2929" y="648"/>
                  <a:pt x="2929" y="648"/>
                </a:cubicBezTo>
                <a:close/>
                <a:moveTo>
                  <a:pt x="2580" y="769"/>
                </a:moveTo>
                <a:cubicBezTo>
                  <a:pt x="2580" y="770"/>
                  <a:pt x="2581" y="770"/>
                  <a:pt x="2581" y="771"/>
                </a:cubicBezTo>
                <a:cubicBezTo>
                  <a:pt x="2526" y="780"/>
                  <a:pt x="2526" y="780"/>
                  <a:pt x="2526" y="780"/>
                </a:cubicBezTo>
                <a:cubicBezTo>
                  <a:pt x="2000" y="77"/>
                  <a:pt x="2000" y="77"/>
                  <a:pt x="2000" y="77"/>
                </a:cubicBezTo>
                <a:cubicBezTo>
                  <a:pt x="2581" y="752"/>
                  <a:pt x="2581" y="752"/>
                  <a:pt x="2581" y="752"/>
                </a:cubicBezTo>
                <a:cubicBezTo>
                  <a:pt x="2578" y="757"/>
                  <a:pt x="2578" y="763"/>
                  <a:pt x="2580" y="769"/>
                </a:cubicBezTo>
                <a:close/>
                <a:moveTo>
                  <a:pt x="1958" y="61"/>
                </a:moveTo>
                <a:cubicBezTo>
                  <a:pt x="1968" y="867"/>
                  <a:pt x="1968" y="867"/>
                  <a:pt x="1968" y="867"/>
                </a:cubicBezTo>
                <a:cubicBezTo>
                  <a:pt x="1740" y="903"/>
                  <a:pt x="1740" y="903"/>
                  <a:pt x="1740" y="903"/>
                </a:cubicBezTo>
                <a:cubicBezTo>
                  <a:pt x="1739" y="902"/>
                  <a:pt x="1739" y="901"/>
                  <a:pt x="1739" y="901"/>
                </a:cubicBezTo>
                <a:cubicBezTo>
                  <a:pt x="1735" y="892"/>
                  <a:pt x="1728" y="887"/>
                  <a:pt x="1719" y="886"/>
                </a:cubicBezTo>
                <a:cubicBezTo>
                  <a:pt x="1954" y="60"/>
                  <a:pt x="1954" y="60"/>
                  <a:pt x="1954" y="60"/>
                </a:cubicBezTo>
                <a:cubicBezTo>
                  <a:pt x="1955" y="60"/>
                  <a:pt x="1957" y="60"/>
                  <a:pt x="1958" y="61"/>
                </a:cubicBezTo>
                <a:close/>
                <a:moveTo>
                  <a:pt x="1412" y="563"/>
                </a:moveTo>
                <a:cubicBezTo>
                  <a:pt x="1419" y="565"/>
                  <a:pt x="1426" y="565"/>
                  <a:pt x="1433" y="562"/>
                </a:cubicBezTo>
                <a:cubicBezTo>
                  <a:pt x="1435" y="561"/>
                  <a:pt x="1437" y="560"/>
                  <a:pt x="1439" y="558"/>
                </a:cubicBezTo>
                <a:cubicBezTo>
                  <a:pt x="1699" y="894"/>
                  <a:pt x="1699" y="894"/>
                  <a:pt x="1699" y="894"/>
                </a:cubicBezTo>
                <a:cubicBezTo>
                  <a:pt x="1694" y="901"/>
                  <a:pt x="1692" y="910"/>
                  <a:pt x="1695" y="918"/>
                </a:cubicBezTo>
                <a:cubicBezTo>
                  <a:pt x="1696" y="919"/>
                  <a:pt x="1696" y="919"/>
                  <a:pt x="1696" y="920"/>
                </a:cubicBezTo>
                <a:cubicBezTo>
                  <a:pt x="1000" y="1526"/>
                  <a:pt x="1000" y="1526"/>
                  <a:pt x="1000" y="1526"/>
                </a:cubicBezTo>
                <a:cubicBezTo>
                  <a:pt x="973" y="1525"/>
                  <a:pt x="973" y="1525"/>
                  <a:pt x="973" y="1525"/>
                </a:cubicBezTo>
                <a:lnTo>
                  <a:pt x="1412" y="563"/>
                </a:lnTo>
                <a:close/>
                <a:moveTo>
                  <a:pt x="947" y="1573"/>
                </a:moveTo>
                <a:cubicBezTo>
                  <a:pt x="947" y="1574"/>
                  <a:pt x="947" y="1574"/>
                  <a:pt x="947" y="1574"/>
                </a:cubicBezTo>
                <a:cubicBezTo>
                  <a:pt x="888" y="1904"/>
                  <a:pt x="888" y="1904"/>
                  <a:pt x="888" y="1904"/>
                </a:cubicBezTo>
                <a:cubicBezTo>
                  <a:pt x="77" y="1513"/>
                  <a:pt x="77" y="1513"/>
                  <a:pt x="77" y="1513"/>
                </a:cubicBezTo>
                <a:cubicBezTo>
                  <a:pt x="78" y="1509"/>
                  <a:pt x="79" y="1505"/>
                  <a:pt x="79" y="1502"/>
                </a:cubicBezTo>
                <a:cubicBezTo>
                  <a:pt x="967" y="1529"/>
                  <a:pt x="967" y="1529"/>
                  <a:pt x="967" y="1529"/>
                </a:cubicBezTo>
                <a:lnTo>
                  <a:pt x="947" y="1573"/>
                </a:lnTo>
                <a:close/>
                <a:moveTo>
                  <a:pt x="64" y="1529"/>
                </a:moveTo>
                <a:cubicBezTo>
                  <a:pt x="69" y="1526"/>
                  <a:pt x="72" y="1522"/>
                  <a:pt x="75" y="1517"/>
                </a:cubicBezTo>
                <a:cubicBezTo>
                  <a:pt x="862" y="2047"/>
                  <a:pt x="862" y="2047"/>
                  <a:pt x="862" y="2047"/>
                </a:cubicBezTo>
                <a:cubicBezTo>
                  <a:pt x="700" y="2959"/>
                  <a:pt x="700" y="2959"/>
                  <a:pt x="700" y="2959"/>
                </a:cubicBezTo>
                <a:cubicBezTo>
                  <a:pt x="695" y="2959"/>
                  <a:pt x="691" y="2959"/>
                  <a:pt x="687" y="2961"/>
                </a:cubicBezTo>
                <a:cubicBezTo>
                  <a:pt x="687" y="2961"/>
                  <a:pt x="686" y="2961"/>
                  <a:pt x="686" y="2962"/>
                </a:cubicBezTo>
                <a:lnTo>
                  <a:pt x="64" y="1529"/>
                </a:lnTo>
                <a:close/>
              </a:path>
            </a:pathLst>
          </a:custGeom>
          <a:solidFill>
            <a:srgbClr val="1772A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797201" y="889000"/>
            <a:ext cx="343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latin typeface="Poppins"/>
                <a:ea typeface="Poppins"/>
                <a:cs typeface="Poppins"/>
                <a:sym typeface="Poppins"/>
              </a:rPr>
              <a:t>Content</a:t>
            </a:r>
            <a:endParaRPr/>
          </a:p>
        </p:txBody>
      </p:sp>
      <p:cxnSp>
        <p:nvCxnSpPr>
          <p:cNvPr id="138" name="Google Shape;138;p20"/>
          <p:cNvCxnSpPr/>
          <p:nvPr/>
        </p:nvCxnSpPr>
        <p:spPr>
          <a:xfrm>
            <a:off x="883340" y="1977627"/>
            <a:ext cx="9327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9" name="Google Shape;139;p20"/>
          <p:cNvSpPr/>
          <p:nvPr/>
        </p:nvSpPr>
        <p:spPr>
          <a:xfrm>
            <a:off x="883340" y="2687180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883340" y="3591374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883340" y="4500938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0"/>
          <p:cNvSpPr/>
          <p:nvPr/>
        </p:nvSpPr>
        <p:spPr>
          <a:xfrm>
            <a:off x="883340" y="5407394"/>
            <a:ext cx="688991" cy="597525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rgbClr val="27643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689479" y="2674761"/>
            <a:ext cx="2192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1689479" y="2950875"/>
            <a:ext cx="3046509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Git and Github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689479" y="3578955"/>
            <a:ext cx="1361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Branch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689479" y="3855069"/>
            <a:ext cx="30465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Different types of commands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689472" y="4488525"/>
            <a:ext cx="208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Implementation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1689479" y="4764633"/>
            <a:ext cx="3046509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Practical implementation in Github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1689479" y="5394975"/>
            <a:ext cx="18325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689479" y="5671089"/>
            <a:ext cx="3046509" cy="32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Repository LInk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1067498" y="4639363"/>
            <a:ext cx="320675" cy="320675"/>
          </a:xfrm>
          <a:custGeom>
            <a:rect b="b" l="l" r="r" t="t"/>
            <a:pathLst>
              <a:path extrusionOk="0" h="176" w="176">
                <a:moveTo>
                  <a:pt x="64" y="120"/>
                </a:move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20" y="116"/>
                  <a:pt x="120" y="112"/>
                </a:cubicBezTo>
                <a:cubicBezTo>
                  <a:pt x="120" y="104"/>
                  <a:pt x="120" y="104"/>
                  <a:pt x="120" y="104"/>
                </a:cubicBezTo>
                <a:cubicBezTo>
                  <a:pt x="120" y="100"/>
                  <a:pt x="116" y="96"/>
                  <a:pt x="112" y="96"/>
                </a:cubicBezTo>
                <a:cubicBezTo>
                  <a:pt x="64" y="96"/>
                  <a:pt x="64" y="96"/>
                  <a:pt x="64" y="96"/>
                </a:cubicBezTo>
                <a:cubicBezTo>
                  <a:pt x="60" y="96"/>
                  <a:pt x="56" y="100"/>
                  <a:pt x="56" y="104"/>
                </a:cubicBezTo>
                <a:cubicBezTo>
                  <a:pt x="56" y="112"/>
                  <a:pt x="56" y="112"/>
                  <a:pt x="56" y="112"/>
                </a:cubicBezTo>
                <a:cubicBezTo>
                  <a:pt x="56" y="116"/>
                  <a:pt x="60" y="120"/>
                  <a:pt x="64" y="120"/>
                </a:cubicBezTo>
                <a:moveTo>
                  <a:pt x="64" y="104"/>
                </a:moveTo>
                <a:cubicBezTo>
                  <a:pt x="112" y="104"/>
                  <a:pt x="112" y="104"/>
                  <a:pt x="112" y="104"/>
                </a:cubicBezTo>
                <a:cubicBezTo>
                  <a:pt x="112" y="112"/>
                  <a:pt x="112" y="112"/>
                  <a:pt x="112" y="112"/>
                </a:cubicBezTo>
                <a:cubicBezTo>
                  <a:pt x="64" y="112"/>
                  <a:pt x="64" y="112"/>
                  <a:pt x="64" y="112"/>
                </a:cubicBezTo>
                <a:lnTo>
                  <a:pt x="64" y="104"/>
                </a:lnTo>
                <a:close/>
                <a:moveTo>
                  <a:pt x="168" y="48"/>
                </a:moveTo>
                <a:cubicBezTo>
                  <a:pt x="152" y="48"/>
                  <a:pt x="152" y="48"/>
                  <a:pt x="152" y="48"/>
                </a:cubicBezTo>
                <a:cubicBezTo>
                  <a:pt x="152" y="16"/>
                  <a:pt x="152" y="16"/>
                  <a:pt x="152" y="16"/>
                </a:cubicBezTo>
                <a:cubicBezTo>
                  <a:pt x="152" y="12"/>
                  <a:pt x="148" y="8"/>
                  <a:pt x="144" y="8"/>
                </a:cubicBezTo>
                <a:cubicBezTo>
                  <a:pt x="112" y="8"/>
                  <a:pt x="112" y="8"/>
                  <a:pt x="112" y="8"/>
                </a:cubicBezTo>
                <a:cubicBezTo>
                  <a:pt x="104" y="0"/>
                  <a:pt x="104" y="0"/>
                  <a:pt x="10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4"/>
                  <a:pt x="24" y="8"/>
                </a:cubicBezTo>
                <a:cubicBezTo>
                  <a:pt x="24" y="48"/>
                  <a:pt x="24" y="48"/>
                  <a:pt x="24" y="48"/>
                </a:cubicBezTo>
                <a:cubicBezTo>
                  <a:pt x="8" y="48"/>
                  <a:pt x="8" y="48"/>
                  <a:pt x="8" y="48"/>
                </a:cubicBezTo>
                <a:cubicBezTo>
                  <a:pt x="4" y="48"/>
                  <a:pt x="0" y="52"/>
                  <a:pt x="0" y="56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6" y="172"/>
                  <a:pt x="20" y="176"/>
                  <a:pt x="24" y="176"/>
                </a:cubicBezTo>
                <a:cubicBezTo>
                  <a:pt x="152" y="176"/>
                  <a:pt x="152" y="176"/>
                  <a:pt x="152" y="176"/>
                </a:cubicBezTo>
                <a:cubicBezTo>
                  <a:pt x="156" y="176"/>
                  <a:pt x="160" y="172"/>
                  <a:pt x="160" y="168"/>
                </a:cubicBezTo>
                <a:cubicBezTo>
                  <a:pt x="160" y="80"/>
                  <a:pt x="160" y="80"/>
                  <a:pt x="160" y="80"/>
                </a:cubicBezTo>
                <a:cubicBezTo>
                  <a:pt x="168" y="80"/>
                  <a:pt x="168" y="80"/>
                  <a:pt x="168" y="80"/>
                </a:cubicBezTo>
                <a:cubicBezTo>
                  <a:pt x="172" y="80"/>
                  <a:pt x="176" y="76"/>
                  <a:pt x="176" y="72"/>
                </a:cubicBezTo>
                <a:cubicBezTo>
                  <a:pt x="176" y="56"/>
                  <a:pt x="176" y="56"/>
                  <a:pt x="176" y="56"/>
                </a:cubicBezTo>
                <a:cubicBezTo>
                  <a:pt x="176" y="52"/>
                  <a:pt x="172" y="48"/>
                  <a:pt x="168" y="48"/>
                </a:cubicBezTo>
                <a:moveTo>
                  <a:pt x="144" y="16"/>
                </a:moveTo>
                <a:cubicBezTo>
                  <a:pt x="144" y="48"/>
                  <a:pt x="144" y="48"/>
                  <a:pt x="144" y="48"/>
                </a:cubicBezTo>
                <a:cubicBezTo>
                  <a:pt x="128" y="48"/>
                  <a:pt x="128" y="48"/>
                  <a:pt x="128" y="48"/>
                </a:cubicBezTo>
                <a:cubicBezTo>
                  <a:pt x="128" y="24"/>
                  <a:pt x="128" y="24"/>
                  <a:pt x="128" y="24"/>
                </a:cubicBezTo>
                <a:cubicBezTo>
                  <a:pt x="120" y="16"/>
                  <a:pt x="120" y="16"/>
                  <a:pt x="120" y="16"/>
                </a:cubicBezTo>
                <a:lnTo>
                  <a:pt x="144" y="16"/>
                </a:lnTo>
                <a:close/>
                <a:moveTo>
                  <a:pt x="104" y="12"/>
                </a:moveTo>
                <a:cubicBezTo>
                  <a:pt x="116" y="24"/>
                  <a:pt x="116" y="24"/>
                  <a:pt x="116" y="24"/>
                </a:cubicBezTo>
                <a:cubicBezTo>
                  <a:pt x="104" y="24"/>
                  <a:pt x="104" y="24"/>
                  <a:pt x="104" y="24"/>
                </a:cubicBezTo>
                <a:lnTo>
                  <a:pt x="104" y="12"/>
                </a:lnTo>
                <a:close/>
                <a:moveTo>
                  <a:pt x="32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30"/>
                  <a:pt x="98" y="32"/>
                  <a:pt x="100" y="32"/>
                </a:cubicBezTo>
                <a:cubicBezTo>
                  <a:pt x="120" y="32"/>
                  <a:pt x="120" y="32"/>
                  <a:pt x="120" y="32"/>
                </a:cubicBezTo>
                <a:cubicBezTo>
                  <a:pt x="120" y="48"/>
                  <a:pt x="120" y="48"/>
                  <a:pt x="120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8"/>
                </a:lnTo>
                <a:close/>
                <a:moveTo>
                  <a:pt x="152" y="168"/>
                </a:moveTo>
                <a:cubicBezTo>
                  <a:pt x="24" y="168"/>
                  <a:pt x="24" y="168"/>
                  <a:pt x="24" y="168"/>
                </a:cubicBezTo>
                <a:cubicBezTo>
                  <a:pt x="24" y="80"/>
                  <a:pt x="24" y="80"/>
                  <a:pt x="24" y="80"/>
                </a:cubicBezTo>
                <a:cubicBezTo>
                  <a:pt x="152" y="80"/>
                  <a:pt x="152" y="80"/>
                  <a:pt x="152" y="80"/>
                </a:cubicBezTo>
                <a:lnTo>
                  <a:pt x="152" y="168"/>
                </a:lnTo>
                <a:close/>
                <a:moveTo>
                  <a:pt x="168" y="72"/>
                </a:moveTo>
                <a:cubicBezTo>
                  <a:pt x="8" y="72"/>
                  <a:pt x="8" y="72"/>
                  <a:pt x="8" y="72"/>
                </a:cubicBezTo>
                <a:cubicBezTo>
                  <a:pt x="8" y="56"/>
                  <a:pt x="8" y="56"/>
                  <a:pt x="8" y="56"/>
                </a:cubicBezTo>
                <a:cubicBezTo>
                  <a:pt x="168" y="56"/>
                  <a:pt x="168" y="56"/>
                  <a:pt x="168" y="56"/>
                </a:cubicBezTo>
                <a:lnTo>
                  <a:pt x="168" y="7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1067498" y="3729799"/>
            <a:ext cx="320675" cy="320675"/>
          </a:xfrm>
          <a:custGeom>
            <a:rect b="b" l="l" r="r" t="t"/>
            <a:pathLst>
              <a:path extrusionOk="0" h="176" w="176">
                <a:moveTo>
                  <a:pt x="88" y="40"/>
                </a:moveTo>
                <a:cubicBezTo>
                  <a:pt x="61" y="40"/>
                  <a:pt x="40" y="61"/>
                  <a:pt x="40" y="88"/>
                </a:cubicBezTo>
                <a:cubicBezTo>
                  <a:pt x="40" y="115"/>
                  <a:pt x="61" y="136"/>
                  <a:pt x="88" y="136"/>
                </a:cubicBezTo>
                <a:cubicBezTo>
                  <a:pt x="115" y="136"/>
                  <a:pt x="136" y="115"/>
                  <a:pt x="136" y="88"/>
                </a:cubicBezTo>
                <a:cubicBezTo>
                  <a:pt x="136" y="61"/>
                  <a:pt x="115" y="40"/>
                  <a:pt x="88" y="40"/>
                </a:cubicBezTo>
                <a:moveTo>
                  <a:pt x="88" y="48"/>
                </a:moveTo>
                <a:cubicBezTo>
                  <a:pt x="102" y="48"/>
                  <a:pt x="114" y="55"/>
                  <a:pt x="121" y="65"/>
                </a:cubicBezTo>
                <a:cubicBezTo>
                  <a:pt x="100" y="77"/>
                  <a:pt x="100" y="77"/>
                  <a:pt x="100" y="77"/>
                </a:cubicBezTo>
                <a:cubicBezTo>
                  <a:pt x="97" y="74"/>
                  <a:pt x="93" y="72"/>
                  <a:pt x="88" y="72"/>
                </a:cubicBezTo>
                <a:cubicBezTo>
                  <a:pt x="83" y="72"/>
                  <a:pt x="79" y="74"/>
                  <a:pt x="76" y="77"/>
                </a:cubicBezTo>
                <a:cubicBezTo>
                  <a:pt x="55" y="65"/>
                  <a:pt x="55" y="65"/>
                  <a:pt x="55" y="65"/>
                </a:cubicBezTo>
                <a:cubicBezTo>
                  <a:pt x="62" y="55"/>
                  <a:pt x="74" y="48"/>
                  <a:pt x="88" y="48"/>
                </a:cubicBezTo>
                <a:moveTo>
                  <a:pt x="84" y="128"/>
                </a:moveTo>
                <a:cubicBezTo>
                  <a:pt x="64" y="126"/>
                  <a:pt x="48" y="109"/>
                  <a:pt x="48" y="88"/>
                </a:cubicBezTo>
                <a:cubicBezTo>
                  <a:pt x="48" y="82"/>
                  <a:pt x="49" y="77"/>
                  <a:pt x="51" y="72"/>
                </a:cubicBezTo>
                <a:cubicBezTo>
                  <a:pt x="73" y="84"/>
                  <a:pt x="73" y="84"/>
                  <a:pt x="73" y="84"/>
                </a:cubicBezTo>
                <a:cubicBezTo>
                  <a:pt x="72" y="85"/>
                  <a:pt x="72" y="87"/>
                  <a:pt x="72" y="88"/>
                </a:cubicBezTo>
                <a:cubicBezTo>
                  <a:pt x="72" y="95"/>
                  <a:pt x="77" y="102"/>
                  <a:pt x="84" y="103"/>
                </a:cubicBezTo>
                <a:lnTo>
                  <a:pt x="84" y="128"/>
                </a:lnTo>
                <a:close/>
                <a:moveTo>
                  <a:pt x="80" y="88"/>
                </a:moveTo>
                <a:cubicBezTo>
                  <a:pt x="80" y="84"/>
                  <a:pt x="84" y="80"/>
                  <a:pt x="88" y="80"/>
                </a:cubicBezTo>
                <a:cubicBezTo>
                  <a:pt x="92" y="80"/>
                  <a:pt x="96" y="84"/>
                  <a:pt x="96" y="88"/>
                </a:cubicBezTo>
                <a:cubicBezTo>
                  <a:pt x="96" y="92"/>
                  <a:pt x="92" y="96"/>
                  <a:pt x="88" y="96"/>
                </a:cubicBezTo>
                <a:cubicBezTo>
                  <a:pt x="84" y="96"/>
                  <a:pt x="80" y="92"/>
                  <a:pt x="80" y="88"/>
                </a:cubicBezTo>
                <a:moveTo>
                  <a:pt x="128" y="88"/>
                </a:moveTo>
                <a:cubicBezTo>
                  <a:pt x="128" y="109"/>
                  <a:pt x="112" y="126"/>
                  <a:pt x="92" y="128"/>
                </a:cubicBezTo>
                <a:cubicBezTo>
                  <a:pt x="92" y="103"/>
                  <a:pt x="92" y="103"/>
                  <a:pt x="92" y="103"/>
                </a:cubicBezTo>
                <a:cubicBezTo>
                  <a:pt x="99" y="102"/>
                  <a:pt x="104" y="95"/>
                  <a:pt x="104" y="88"/>
                </a:cubicBezTo>
                <a:cubicBezTo>
                  <a:pt x="104" y="87"/>
                  <a:pt x="104" y="85"/>
                  <a:pt x="103" y="84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7" y="77"/>
                  <a:pt x="128" y="82"/>
                  <a:pt x="128" y="88"/>
                </a:cubicBezTo>
                <a:moveTo>
                  <a:pt x="170" y="70"/>
                </a:moveTo>
                <a:cubicBezTo>
                  <a:pt x="162" y="68"/>
                  <a:pt x="162" y="68"/>
                  <a:pt x="162" y="68"/>
                </a:cubicBezTo>
                <a:cubicBezTo>
                  <a:pt x="160" y="62"/>
                  <a:pt x="157" y="56"/>
                  <a:pt x="154" y="50"/>
                </a:cubicBezTo>
                <a:cubicBezTo>
                  <a:pt x="159" y="42"/>
                  <a:pt x="159" y="42"/>
                  <a:pt x="159" y="42"/>
                </a:cubicBezTo>
                <a:cubicBezTo>
                  <a:pt x="160" y="40"/>
                  <a:pt x="161" y="36"/>
                  <a:pt x="159" y="34"/>
                </a:cubicBezTo>
                <a:cubicBezTo>
                  <a:pt x="142" y="17"/>
                  <a:pt x="142" y="17"/>
                  <a:pt x="142" y="17"/>
                </a:cubicBezTo>
                <a:cubicBezTo>
                  <a:pt x="141" y="16"/>
                  <a:pt x="140" y="16"/>
                  <a:pt x="138" y="16"/>
                </a:cubicBezTo>
                <a:cubicBezTo>
                  <a:pt x="137" y="16"/>
                  <a:pt x="135" y="17"/>
                  <a:pt x="134" y="17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20" y="19"/>
                  <a:pt x="114" y="16"/>
                  <a:pt x="108" y="14"/>
                </a:cubicBezTo>
                <a:cubicBezTo>
                  <a:pt x="106" y="6"/>
                  <a:pt x="106" y="6"/>
                  <a:pt x="106" y="6"/>
                </a:cubicBezTo>
                <a:cubicBezTo>
                  <a:pt x="105" y="3"/>
                  <a:pt x="103" y="0"/>
                  <a:pt x="100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3" y="0"/>
                  <a:pt x="71" y="3"/>
                  <a:pt x="70" y="6"/>
                </a:cubicBezTo>
                <a:cubicBezTo>
                  <a:pt x="68" y="14"/>
                  <a:pt x="68" y="14"/>
                  <a:pt x="68" y="14"/>
                </a:cubicBezTo>
                <a:cubicBezTo>
                  <a:pt x="62" y="16"/>
                  <a:pt x="56" y="19"/>
                  <a:pt x="50" y="22"/>
                </a:cubicBezTo>
                <a:cubicBezTo>
                  <a:pt x="42" y="17"/>
                  <a:pt x="42" y="17"/>
                  <a:pt x="42" y="17"/>
                </a:cubicBezTo>
                <a:cubicBezTo>
                  <a:pt x="41" y="17"/>
                  <a:pt x="39" y="16"/>
                  <a:pt x="38" y="16"/>
                </a:cubicBezTo>
                <a:cubicBezTo>
                  <a:pt x="36" y="16"/>
                  <a:pt x="35" y="16"/>
                  <a:pt x="34" y="17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6"/>
                  <a:pt x="16" y="40"/>
                  <a:pt x="17" y="42"/>
                </a:cubicBezTo>
                <a:cubicBezTo>
                  <a:pt x="22" y="50"/>
                  <a:pt x="22" y="50"/>
                  <a:pt x="22" y="50"/>
                </a:cubicBezTo>
                <a:cubicBezTo>
                  <a:pt x="19" y="56"/>
                  <a:pt x="16" y="62"/>
                  <a:pt x="14" y="68"/>
                </a:cubicBezTo>
                <a:cubicBezTo>
                  <a:pt x="6" y="70"/>
                  <a:pt x="6" y="70"/>
                  <a:pt x="6" y="70"/>
                </a:cubicBezTo>
                <a:cubicBezTo>
                  <a:pt x="3" y="71"/>
                  <a:pt x="0" y="73"/>
                  <a:pt x="0" y="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103"/>
                  <a:pt x="3" y="105"/>
                  <a:pt x="6" y="106"/>
                </a:cubicBezTo>
                <a:cubicBezTo>
                  <a:pt x="14" y="108"/>
                  <a:pt x="14" y="108"/>
                  <a:pt x="14" y="108"/>
                </a:cubicBezTo>
                <a:cubicBezTo>
                  <a:pt x="16" y="114"/>
                  <a:pt x="19" y="120"/>
                  <a:pt x="22" y="126"/>
                </a:cubicBezTo>
                <a:cubicBezTo>
                  <a:pt x="17" y="134"/>
                  <a:pt x="17" y="134"/>
                  <a:pt x="17" y="134"/>
                </a:cubicBezTo>
                <a:cubicBezTo>
                  <a:pt x="16" y="136"/>
                  <a:pt x="15" y="140"/>
                  <a:pt x="17" y="142"/>
                </a:cubicBezTo>
                <a:cubicBezTo>
                  <a:pt x="34" y="159"/>
                  <a:pt x="34" y="159"/>
                  <a:pt x="34" y="159"/>
                </a:cubicBezTo>
                <a:cubicBezTo>
                  <a:pt x="35" y="160"/>
                  <a:pt x="36" y="160"/>
                  <a:pt x="38" y="160"/>
                </a:cubicBezTo>
                <a:cubicBezTo>
                  <a:pt x="39" y="160"/>
                  <a:pt x="41" y="159"/>
                  <a:pt x="42" y="159"/>
                </a:cubicBezTo>
                <a:cubicBezTo>
                  <a:pt x="50" y="154"/>
                  <a:pt x="50" y="154"/>
                  <a:pt x="50" y="154"/>
                </a:cubicBezTo>
                <a:cubicBezTo>
                  <a:pt x="56" y="157"/>
                  <a:pt x="62" y="160"/>
                  <a:pt x="68" y="162"/>
                </a:cubicBezTo>
                <a:cubicBezTo>
                  <a:pt x="70" y="170"/>
                  <a:pt x="70" y="170"/>
                  <a:pt x="70" y="170"/>
                </a:cubicBezTo>
                <a:cubicBezTo>
                  <a:pt x="71" y="173"/>
                  <a:pt x="73" y="176"/>
                  <a:pt x="76" y="176"/>
                </a:cubicBezTo>
                <a:cubicBezTo>
                  <a:pt x="100" y="176"/>
                  <a:pt x="100" y="176"/>
                  <a:pt x="100" y="176"/>
                </a:cubicBezTo>
                <a:cubicBezTo>
                  <a:pt x="103" y="176"/>
                  <a:pt x="105" y="173"/>
                  <a:pt x="106" y="170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14" y="160"/>
                  <a:pt x="120" y="157"/>
                  <a:pt x="126" y="154"/>
                </a:cubicBezTo>
                <a:cubicBezTo>
                  <a:pt x="134" y="159"/>
                  <a:pt x="134" y="159"/>
                  <a:pt x="134" y="159"/>
                </a:cubicBezTo>
                <a:cubicBezTo>
                  <a:pt x="135" y="159"/>
                  <a:pt x="137" y="160"/>
                  <a:pt x="138" y="160"/>
                </a:cubicBezTo>
                <a:cubicBezTo>
                  <a:pt x="140" y="160"/>
                  <a:pt x="141" y="160"/>
                  <a:pt x="142" y="159"/>
                </a:cubicBezTo>
                <a:cubicBezTo>
                  <a:pt x="159" y="142"/>
                  <a:pt x="159" y="142"/>
                  <a:pt x="159" y="142"/>
                </a:cubicBezTo>
                <a:cubicBezTo>
                  <a:pt x="161" y="140"/>
                  <a:pt x="160" y="136"/>
                  <a:pt x="159" y="134"/>
                </a:cubicBezTo>
                <a:cubicBezTo>
                  <a:pt x="154" y="126"/>
                  <a:pt x="154" y="126"/>
                  <a:pt x="154" y="126"/>
                </a:cubicBezTo>
                <a:cubicBezTo>
                  <a:pt x="157" y="120"/>
                  <a:pt x="160" y="114"/>
                  <a:pt x="162" y="108"/>
                </a:cubicBezTo>
                <a:cubicBezTo>
                  <a:pt x="170" y="106"/>
                  <a:pt x="170" y="106"/>
                  <a:pt x="170" y="106"/>
                </a:cubicBezTo>
                <a:cubicBezTo>
                  <a:pt x="173" y="105"/>
                  <a:pt x="176" y="103"/>
                  <a:pt x="176" y="100"/>
                </a:cubicBezTo>
                <a:cubicBezTo>
                  <a:pt x="176" y="76"/>
                  <a:pt x="176" y="76"/>
                  <a:pt x="176" y="76"/>
                </a:cubicBezTo>
                <a:cubicBezTo>
                  <a:pt x="176" y="73"/>
                  <a:pt x="173" y="71"/>
                  <a:pt x="170" y="70"/>
                </a:cubicBezTo>
                <a:moveTo>
                  <a:pt x="168" y="98"/>
                </a:moveTo>
                <a:cubicBezTo>
                  <a:pt x="168" y="98"/>
                  <a:pt x="168" y="98"/>
                  <a:pt x="168" y="98"/>
                </a:cubicBezTo>
                <a:cubicBezTo>
                  <a:pt x="160" y="100"/>
                  <a:pt x="160" y="100"/>
                  <a:pt x="160" y="100"/>
                </a:cubicBezTo>
                <a:cubicBezTo>
                  <a:pt x="157" y="101"/>
                  <a:pt x="155" y="103"/>
                  <a:pt x="154" y="106"/>
                </a:cubicBezTo>
                <a:cubicBezTo>
                  <a:pt x="152" y="111"/>
                  <a:pt x="150" y="117"/>
                  <a:pt x="147" y="122"/>
                </a:cubicBezTo>
                <a:cubicBezTo>
                  <a:pt x="146" y="125"/>
                  <a:pt x="146" y="128"/>
                  <a:pt x="147" y="130"/>
                </a:cubicBezTo>
                <a:cubicBezTo>
                  <a:pt x="152" y="138"/>
                  <a:pt x="152" y="138"/>
                  <a:pt x="152" y="138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8" y="152"/>
                  <a:pt x="138" y="152"/>
                  <a:pt x="138" y="152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29" y="146"/>
                  <a:pt x="128" y="146"/>
                  <a:pt x="126" y="146"/>
                </a:cubicBezTo>
                <a:cubicBezTo>
                  <a:pt x="125" y="146"/>
                  <a:pt x="123" y="146"/>
                  <a:pt x="122" y="147"/>
                </a:cubicBezTo>
                <a:cubicBezTo>
                  <a:pt x="117" y="150"/>
                  <a:pt x="111" y="152"/>
                  <a:pt x="106" y="154"/>
                </a:cubicBezTo>
                <a:cubicBezTo>
                  <a:pt x="103" y="155"/>
                  <a:pt x="101" y="157"/>
                  <a:pt x="100" y="160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78" y="168"/>
                  <a:pt x="78" y="168"/>
                  <a:pt x="78" y="168"/>
                </a:cubicBezTo>
                <a:cubicBezTo>
                  <a:pt x="76" y="160"/>
                  <a:pt x="76" y="160"/>
                  <a:pt x="76" y="160"/>
                </a:cubicBezTo>
                <a:cubicBezTo>
                  <a:pt x="75" y="157"/>
                  <a:pt x="73" y="155"/>
                  <a:pt x="70" y="154"/>
                </a:cubicBezTo>
                <a:cubicBezTo>
                  <a:pt x="65" y="152"/>
                  <a:pt x="59" y="150"/>
                  <a:pt x="54" y="147"/>
                </a:cubicBezTo>
                <a:cubicBezTo>
                  <a:pt x="53" y="146"/>
                  <a:pt x="51" y="146"/>
                  <a:pt x="50" y="146"/>
                </a:cubicBezTo>
                <a:cubicBezTo>
                  <a:pt x="48" y="146"/>
                  <a:pt x="47" y="146"/>
                  <a:pt x="46" y="147"/>
                </a:cubicBezTo>
                <a:cubicBezTo>
                  <a:pt x="39" y="152"/>
                  <a:pt x="39" y="152"/>
                  <a:pt x="39" y="152"/>
                </a:cubicBezTo>
                <a:cubicBezTo>
                  <a:pt x="38" y="152"/>
                  <a:pt x="38" y="152"/>
                  <a:pt x="38" y="152"/>
                </a:cubicBezTo>
                <a:cubicBezTo>
                  <a:pt x="24" y="138"/>
                  <a:pt x="24" y="138"/>
                  <a:pt x="24" y="138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30" y="128"/>
                  <a:pt x="30" y="125"/>
                  <a:pt x="29" y="122"/>
                </a:cubicBezTo>
                <a:cubicBezTo>
                  <a:pt x="26" y="117"/>
                  <a:pt x="24" y="111"/>
                  <a:pt x="22" y="106"/>
                </a:cubicBezTo>
                <a:cubicBezTo>
                  <a:pt x="21" y="103"/>
                  <a:pt x="19" y="101"/>
                  <a:pt x="16" y="100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98"/>
                  <a:pt x="8" y="98"/>
                  <a:pt x="8" y="98"/>
                </a:cubicBezTo>
                <a:cubicBezTo>
                  <a:pt x="8" y="78"/>
                  <a:pt x="8" y="78"/>
                  <a:pt x="8" y="78"/>
                </a:cubicBezTo>
                <a:cubicBezTo>
                  <a:pt x="16" y="76"/>
                  <a:pt x="16" y="76"/>
                  <a:pt x="16" y="76"/>
                </a:cubicBezTo>
                <a:cubicBezTo>
                  <a:pt x="19" y="75"/>
                  <a:pt x="21" y="73"/>
                  <a:pt x="22" y="70"/>
                </a:cubicBezTo>
                <a:cubicBezTo>
                  <a:pt x="24" y="65"/>
                  <a:pt x="26" y="59"/>
                  <a:pt x="29" y="54"/>
                </a:cubicBezTo>
                <a:cubicBezTo>
                  <a:pt x="30" y="51"/>
                  <a:pt x="30" y="48"/>
                  <a:pt x="29" y="46"/>
                </a:cubicBezTo>
                <a:cubicBezTo>
                  <a:pt x="24" y="38"/>
                  <a:pt x="24" y="38"/>
                  <a:pt x="24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38" y="24"/>
                  <a:pt x="38" y="24"/>
                  <a:pt x="38" y="24"/>
                </a:cubicBezTo>
                <a:cubicBezTo>
                  <a:pt x="46" y="29"/>
                  <a:pt x="46" y="29"/>
                  <a:pt x="46" y="29"/>
                </a:cubicBezTo>
                <a:cubicBezTo>
                  <a:pt x="47" y="30"/>
                  <a:pt x="48" y="30"/>
                  <a:pt x="50" y="30"/>
                </a:cubicBezTo>
                <a:cubicBezTo>
                  <a:pt x="51" y="30"/>
                  <a:pt x="53" y="30"/>
                  <a:pt x="54" y="29"/>
                </a:cubicBezTo>
                <a:cubicBezTo>
                  <a:pt x="59" y="26"/>
                  <a:pt x="65" y="24"/>
                  <a:pt x="70" y="22"/>
                </a:cubicBezTo>
                <a:cubicBezTo>
                  <a:pt x="73" y="21"/>
                  <a:pt x="75" y="19"/>
                  <a:pt x="76" y="16"/>
                </a:cubicBezTo>
                <a:cubicBezTo>
                  <a:pt x="78" y="8"/>
                  <a:pt x="78" y="8"/>
                  <a:pt x="7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8"/>
                  <a:pt x="98" y="8"/>
                  <a:pt x="98" y="8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1" y="19"/>
                  <a:pt x="103" y="21"/>
                  <a:pt x="106" y="22"/>
                </a:cubicBezTo>
                <a:cubicBezTo>
                  <a:pt x="111" y="24"/>
                  <a:pt x="117" y="26"/>
                  <a:pt x="122" y="29"/>
                </a:cubicBezTo>
                <a:cubicBezTo>
                  <a:pt x="123" y="30"/>
                  <a:pt x="125" y="30"/>
                  <a:pt x="126" y="30"/>
                </a:cubicBezTo>
                <a:cubicBezTo>
                  <a:pt x="128" y="30"/>
                  <a:pt x="129" y="30"/>
                  <a:pt x="130" y="29"/>
                </a:cubicBezTo>
                <a:cubicBezTo>
                  <a:pt x="138" y="24"/>
                  <a:pt x="138" y="24"/>
                  <a:pt x="138" y="24"/>
                </a:cubicBezTo>
                <a:cubicBezTo>
                  <a:pt x="152" y="38"/>
                  <a:pt x="152" y="38"/>
                  <a:pt x="152" y="38"/>
                </a:cubicBezTo>
                <a:cubicBezTo>
                  <a:pt x="152" y="38"/>
                  <a:pt x="152" y="38"/>
                  <a:pt x="152" y="39"/>
                </a:cubicBezTo>
                <a:cubicBezTo>
                  <a:pt x="147" y="46"/>
                  <a:pt x="147" y="46"/>
                  <a:pt x="147" y="46"/>
                </a:cubicBezTo>
                <a:cubicBezTo>
                  <a:pt x="146" y="48"/>
                  <a:pt x="146" y="51"/>
                  <a:pt x="147" y="54"/>
                </a:cubicBezTo>
                <a:cubicBezTo>
                  <a:pt x="150" y="59"/>
                  <a:pt x="152" y="65"/>
                  <a:pt x="154" y="70"/>
                </a:cubicBezTo>
                <a:cubicBezTo>
                  <a:pt x="155" y="73"/>
                  <a:pt x="157" y="75"/>
                  <a:pt x="160" y="76"/>
                </a:cubicBezTo>
                <a:cubicBezTo>
                  <a:pt x="168" y="78"/>
                  <a:pt x="168" y="78"/>
                  <a:pt x="168" y="78"/>
                </a:cubicBezTo>
                <a:lnTo>
                  <a:pt x="168" y="9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1067498" y="2840686"/>
            <a:ext cx="320675" cy="290513"/>
          </a:xfrm>
          <a:custGeom>
            <a:rect b="b" l="l" r="r" t="t"/>
            <a:pathLst>
              <a:path extrusionOk="0" h="160" w="176">
                <a:moveTo>
                  <a:pt x="147" y="117"/>
                </a:moveTo>
                <a:cubicBezTo>
                  <a:pt x="147" y="117"/>
                  <a:pt x="132" y="113"/>
                  <a:pt x="132" y="98"/>
                </a:cubicBezTo>
                <a:cubicBezTo>
                  <a:pt x="132" y="85"/>
                  <a:pt x="139" y="81"/>
                  <a:pt x="142" y="77"/>
                </a:cubicBezTo>
                <a:cubicBezTo>
                  <a:pt x="142" y="77"/>
                  <a:pt x="146" y="73"/>
                  <a:pt x="143" y="60"/>
                </a:cubicBezTo>
                <a:cubicBezTo>
                  <a:pt x="149" y="53"/>
                  <a:pt x="150" y="40"/>
                  <a:pt x="144" y="27"/>
                </a:cubicBezTo>
                <a:cubicBezTo>
                  <a:pt x="140" y="18"/>
                  <a:pt x="136" y="13"/>
                  <a:pt x="131" y="11"/>
                </a:cubicBezTo>
                <a:cubicBezTo>
                  <a:pt x="127" y="9"/>
                  <a:pt x="123" y="8"/>
                  <a:pt x="119" y="8"/>
                </a:cubicBezTo>
                <a:cubicBezTo>
                  <a:pt x="113" y="8"/>
                  <a:pt x="107" y="10"/>
                  <a:pt x="104" y="11"/>
                </a:cubicBezTo>
                <a:cubicBezTo>
                  <a:pt x="105" y="13"/>
                  <a:pt x="106" y="15"/>
                  <a:pt x="107" y="18"/>
                </a:cubicBezTo>
                <a:cubicBezTo>
                  <a:pt x="107" y="18"/>
                  <a:pt x="107" y="18"/>
                  <a:pt x="107" y="18"/>
                </a:cubicBezTo>
                <a:cubicBezTo>
                  <a:pt x="109" y="17"/>
                  <a:pt x="114" y="16"/>
                  <a:pt x="119" y="16"/>
                </a:cubicBezTo>
                <a:cubicBezTo>
                  <a:pt x="122" y="16"/>
                  <a:pt x="125" y="17"/>
                  <a:pt x="127" y="18"/>
                </a:cubicBezTo>
                <a:cubicBezTo>
                  <a:pt x="129" y="19"/>
                  <a:pt x="133" y="22"/>
                  <a:pt x="137" y="30"/>
                </a:cubicBezTo>
                <a:cubicBezTo>
                  <a:pt x="142" y="41"/>
                  <a:pt x="140" y="51"/>
                  <a:pt x="137" y="55"/>
                </a:cubicBezTo>
                <a:cubicBezTo>
                  <a:pt x="135" y="57"/>
                  <a:pt x="135" y="60"/>
                  <a:pt x="135" y="62"/>
                </a:cubicBezTo>
                <a:cubicBezTo>
                  <a:pt x="137" y="69"/>
                  <a:pt x="136" y="71"/>
                  <a:pt x="136" y="72"/>
                </a:cubicBezTo>
                <a:cubicBezTo>
                  <a:pt x="136" y="72"/>
                  <a:pt x="135" y="72"/>
                  <a:pt x="135" y="73"/>
                </a:cubicBezTo>
                <a:cubicBezTo>
                  <a:pt x="135" y="73"/>
                  <a:pt x="134" y="74"/>
                  <a:pt x="134" y="74"/>
                </a:cubicBezTo>
                <a:cubicBezTo>
                  <a:pt x="131" y="78"/>
                  <a:pt x="124" y="85"/>
                  <a:pt x="124" y="98"/>
                </a:cubicBezTo>
                <a:cubicBezTo>
                  <a:pt x="124" y="115"/>
                  <a:pt x="137" y="123"/>
                  <a:pt x="145" y="125"/>
                </a:cubicBezTo>
                <a:cubicBezTo>
                  <a:pt x="155" y="128"/>
                  <a:pt x="166" y="133"/>
                  <a:pt x="168" y="14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3" y="146"/>
                  <a:pt x="144" y="149"/>
                  <a:pt x="144" y="152"/>
                </a:cubicBezTo>
                <a:cubicBezTo>
                  <a:pt x="172" y="152"/>
                  <a:pt x="172" y="152"/>
                  <a:pt x="172" y="152"/>
                </a:cubicBezTo>
                <a:cubicBezTo>
                  <a:pt x="176" y="152"/>
                  <a:pt x="176" y="148"/>
                  <a:pt x="176" y="148"/>
                </a:cubicBezTo>
                <a:cubicBezTo>
                  <a:pt x="176" y="127"/>
                  <a:pt x="156" y="120"/>
                  <a:pt x="147" y="117"/>
                </a:cubicBezTo>
                <a:moveTo>
                  <a:pt x="104" y="121"/>
                </a:moveTo>
                <a:cubicBezTo>
                  <a:pt x="104" y="121"/>
                  <a:pt x="88" y="117"/>
                  <a:pt x="88" y="101"/>
                </a:cubicBezTo>
                <a:cubicBezTo>
                  <a:pt x="88" y="86"/>
                  <a:pt x="95" y="81"/>
                  <a:pt x="97" y="77"/>
                </a:cubicBezTo>
                <a:cubicBezTo>
                  <a:pt x="97" y="77"/>
                  <a:pt x="102" y="73"/>
                  <a:pt x="99" y="58"/>
                </a:cubicBezTo>
                <a:cubicBezTo>
                  <a:pt x="105" y="50"/>
                  <a:pt x="106" y="36"/>
                  <a:pt x="100" y="21"/>
                </a:cubicBezTo>
                <a:cubicBezTo>
                  <a:pt x="95" y="11"/>
                  <a:pt x="92" y="6"/>
                  <a:pt x="86" y="3"/>
                </a:cubicBezTo>
                <a:cubicBezTo>
                  <a:pt x="82" y="1"/>
                  <a:pt x="78" y="0"/>
                  <a:pt x="74" y="0"/>
                </a:cubicBezTo>
                <a:cubicBezTo>
                  <a:pt x="65" y="0"/>
                  <a:pt x="58" y="3"/>
                  <a:pt x="55" y="5"/>
                </a:cubicBezTo>
                <a:cubicBezTo>
                  <a:pt x="45" y="9"/>
                  <a:pt x="39" y="12"/>
                  <a:pt x="34" y="26"/>
                </a:cubicBezTo>
                <a:cubicBezTo>
                  <a:pt x="29" y="38"/>
                  <a:pt x="35" y="51"/>
                  <a:pt x="37" y="57"/>
                </a:cubicBezTo>
                <a:cubicBezTo>
                  <a:pt x="34" y="72"/>
                  <a:pt x="39" y="77"/>
                  <a:pt x="39" y="77"/>
                </a:cubicBezTo>
                <a:cubicBezTo>
                  <a:pt x="41" y="81"/>
                  <a:pt x="48" y="86"/>
                  <a:pt x="48" y="101"/>
                </a:cubicBezTo>
                <a:cubicBezTo>
                  <a:pt x="48" y="117"/>
                  <a:pt x="32" y="121"/>
                  <a:pt x="32" y="121"/>
                </a:cubicBezTo>
                <a:cubicBezTo>
                  <a:pt x="22" y="125"/>
                  <a:pt x="0" y="132"/>
                  <a:pt x="0" y="156"/>
                </a:cubicBezTo>
                <a:cubicBezTo>
                  <a:pt x="0" y="156"/>
                  <a:pt x="0" y="160"/>
                  <a:pt x="4" y="160"/>
                </a:cubicBezTo>
                <a:cubicBezTo>
                  <a:pt x="132" y="160"/>
                  <a:pt x="132" y="160"/>
                  <a:pt x="132" y="160"/>
                </a:cubicBezTo>
                <a:cubicBezTo>
                  <a:pt x="136" y="160"/>
                  <a:pt x="136" y="156"/>
                  <a:pt x="136" y="156"/>
                </a:cubicBezTo>
                <a:cubicBezTo>
                  <a:pt x="136" y="132"/>
                  <a:pt x="114" y="125"/>
                  <a:pt x="104" y="121"/>
                </a:cubicBezTo>
                <a:moveTo>
                  <a:pt x="8" y="152"/>
                </a:moveTo>
                <a:cubicBezTo>
                  <a:pt x="10" y="138"/>
                  <a:pt x="22" y="133"/>
                  <a:pt x="34" y="129"/>
                </a:cubicBezTo>
                <a:cubicBezTo>
                  <a:pt x="42" y="127"/>
                  <a:pt x="56" y="118"/>
                  <a:pt x="56" y="101"/>
                </a:cubicBezTo>
                <a:cubicBezTo>
                  <a:pt x="56" y="85"/>
                  <a:pt x="50" y="78"/>
                  <a:pt x="46" y="74"/>
                </a:cubicBezTo>
                <a:cubicBezTo>
                  <a:pt x="46" y="73"/>
                  <a:pt x="46" y="73"/>
                  <a:pt x="45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72"/>
                  <a:pt x="43" y="68"/>
                  <a:pt x="45" y="59"/>
                </a:cubicBezTo>
                <a:cubicBezTo>
                  <a:pt x="46" y="58"/>
                  <a:pt x="45" y="56"/>
                  <a:pt x="45" y="54"/>
                </a:cubicBezTo>
                <a:cubicBezTo>
                  <a:pt x="43" y="50"/>
                  <a:pt x="38" y="38"/>
                  <a:pt x="41" y="30"/>
                </a:cubicBezTo>
                <a:cubicBezTo>
                  <a:pt x="46" y="18"/>
                  <a:pt x="50" y="16"/>
                  <a:pt x="58" y="12"/>
                </a:cubicBezTo>
                <a:cubicBezTo>
                  <a:pt x="58" y="12"/>
                  <a:pt x="58" y="12"/>
                  <a:pt x="59" y="12"/>
                </a:cubicBezTo>
                <a:cubicBezTo>
                  <a:pt x="61" y="10"/>
                  <a:pt x="67" y="8"/>
                  <a:pt x="74" y="8"/>
                </a:cubicBezTo>
                <a:cubicBezTo>
                  <a:pt x="77" y="8"/>
                  <a:pt x="80" y="9"/>
                  <a:pt x="83" y="10"/>
                </a:cubicBezTo>
                <a:cubicBezTo>
                  <a:pt x="85" y="12"/>
                  <a:pt x="88" y="15"/>
                  <a:pt x="92" y="24"/>
                </a:cubicBezTo>
                <a:cubicBezTo>
                  <a:pt x="98" y="37"/>
                  <a:pt x="96" y="48"/>
                  <a:pt x="92" y="53"/>
                </a:cubicBezTo>
                <a:cubicBezTo>
                  <a:pt x="91" y="55"/>
                  <a:pt x="91" y="58"/>
                  <a:pt x="91" y="60"/>
                </a:cubicBezTo>
                <a:cubicBezTo>
                  <a:pt x="93" y="68"/>
                  <a:pt x="92" y="71"/>
                  <a:pt x="91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0" y="73"/>
                  <a:pt x="90" y="73"/>
                  <a:pt x="90" y="74"/>
                </a:cubicBezTo>
                <a:cubicBezTo>
                  <a:pt x="86" y="78"/>
                  <a:pt x="80" y="85"/>
                  <a:pt x="80" y="101"/>
                </a:cubicBezTo>
                <a:cubicBezTo>
                  <a:pt x="80" y="118"/>
                  <a:pt x="94" y="127"/>
                  <a:pt x="102" y="129"/>
                </a:cubicBezTo>
                <a:cubicBezTo>
                  <a:pt x="113" y="133"/>
                  <a:pt x="126" y="138"/>
                  <a:pt x="128" y="152"/>
                </a:cubicBezTo>
                <a:lnTo>
                  <a:pt x="8" y="1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1065116" y="5545819"/>
            <a:ext cx="325438" cy="320675"/>
          </a:xfrm>
          <a:custGeom>
            <a:rect b="b" l="l" r="r" t="t"/>
            <a:pathLst>
              <a:path extrusionOk="0" h="176" w="179">
                <a:moveTo>
                  <a:pt x="170" y="35"/>
                </a:moveTo>
                <a:cubicBezTo>
                  <a:pt x="166" y="38"/>
                  <a:pt x="166" y="38"/>
                  <a:pt x="166" y="38"/>
                </a:cubicBezTo>
                <a:cubicBezTo>
                  <a:pt x="166" y="38"/>
                  <a:pt x="166" y="38"/>
                  <a:pt x="166" y="3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6" y="58"/>
                  <a:pt x="146" y="58"/>
                  <a:pt x="146" y="58"/>
                </a:cubicBezTo>
                <a:cubicBezTo>
                  <a:pt x="142" y="62"/>
                  <a:pt x="137" y="64"/>
                  <a:pt x="132" y="64"/>
                </a:cubicBezTo>
                <a:cubicBezTo>
                  <a:pt x="121" y="64"/>
                  <a:pt x="112" y="55"/>
                  <a:pt x="112" y="44"/>
                </a:cubicBezTo>
                <a:cubicBezTo>
                  <a:pt x="112" y="38"/>
                  <a:pt x="114" y="34"/>
                  <a:pt x="118" y="30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07" y="29"/>
                  <a:pt x="104" y="36"/>
                  <a:pt x="104" y="44"/>
                </a:cubicBezTo>
                <a:cubicBezTo>
                  <a:pt x="104" y="59"/>
                  <a:pt x="117" y="72"/>
                  <a:pt x="132" y="72"/>
                </a:cubicBezTo>
                <a:cubicBezTo>
                  <a:pt x="140" y="72"/>
                  <a:pt x="147" y="69"/>
                  <a:pt x="152" y="64"/>
                </a:cubicBezTo>
                <a:cubicBezTo>
                  <a:pt x="152" y="64"/>
                  <a:pt x="152" y="64"/>
                  <a:pt x="152" y="64"/>
                </a:cubicBezTo>
                <a:cubicBezTo>
                  <a:pt x="167" y="49"/>
                  <a:pt x="167" y="49"/>
                  <a:pt x="167" y="49"/>
                </a:cubicBezTo>
                <a:cubicBezTo>
                  <a:pt x="170" y="60"/>
                  <a:pt x="168" y="71"/>
                  <a:pt x="162" y="77"/>
                </a:cubicBezTo>
                <a:cubicBezTo>
                  <a:pt x="140" y="99"/>
                  <a:pt x="140" y="99"/>
                  <a:pt x="140" y="99"/>
                </a:cubicBezTo>
                <a:cubicBezTo>
                  <a:pt x="137" y="102"/>
                  <a:pt x="133" y="104"/>
                  <a:pt x="129" y="104"/>
                </a:cubicBezTo>
                <a:cubicBezTo>
                  <a:pt x="129" y="104"/>
                  <a:pt x="115" y="103"/>
                  <a:pt x="102" y="95"/>
                </a:cubicBezTo>
                <a:cubicBezTo>
                  <a:pt x="102" y="95"/>
                  <a:pt x="102" y="95"/>
                  <a:pt x="102" y="95"/>
                </a:cubicBezTo>
                <a:cubicBezTo>
                  <a:pt x="101" y="94"/>
                  <a:pt x="101" y="94"/>
                  <a:pt x="100" y="94"/>
                </a:cubicBezTo>
                <a:cubicBezTo>
                  <a:pt x="98" y="94"/>
                  <a:pt x="97" y="95"/>
                  <a:pt x="97" y="96"/>
                </a:cubicBezTo>
                <a:cubicBezTo>
                  <a:pt x="96" y="96"/>
                  <a:pt x="96" y="96"/>
                  <a:pt x="96" y="96"/>
                </a:cubicBezTo>
                <a:cubicBezTo>
                  <a:pt x="35" y="163"/>
                  <a:pt x="35" y="163"/>
                  <a:pt x="35" y="163"/>
                </a:cubicBezTo>
                <a:cubicBezTo>
                  <a:pt x="32" y="166"/>
                  <a:pt x="28" y="168"/>
                  <a:pt x="24" y="168"/>
                </a:cubicBezTo>
                <a:cubicBezTo>
                  <a:pt x="15" y="168"/>
                  <a:pt x="8" y="161"/>
                  <a:pt x="8" y="152"/>
                </a:cubicBezTo>
                <a:cubicBezTo>
                  <a:pt x="8" y="148"/>
                  <a:pt x="10" y="144"/>
                  <a:pt x="13" y="141"/>
                </a:cubicBezTo>
                <a:cubicBezTo>
                  <a:pt x="80" y="80"/>
                  <a:pt x="80" y="80"/>
                  <a:pt x="80" y="80"/>
                </a:cubicBezTo>
                <a:cubicBezTo>
                  <a:pt x="80" y="80"/>
                  <a:pt x="80" y="80"/>
                  <a:pt x="80" y="80"/>
                </a:cubicBezTo>
                <a:cubicBezTo>
                  <a:pt x="81" y="79"/>
                  <a:pt x="82" y="78"/>
                  <a:pt x="82" y="76"/>
                </a:cubicBezTo>
                <a:cubicBezTo>
                  <a:pt x="82" y="76"/>
                  <a:pt x="81" y="75"/>
                  <a:pt x="81" y="74"/>
                </a:cubicBezTo>
                <a:cubicBezTo>
                  <a:pt x="81" y="74"/>
                  <a:pt x="81" y="74"/>
                  <a:pt x="81" y="74"/>
                </a:cubicBezTo>
                <a:cubicBezTo>
                  <a:pt x="69" y="59"/>
                  <a:pt x="69" y="47"/>
                  <a:pt x="79" y="37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6" y="9"/>
                  <a:pt x="113" y="8"/>
                  <a:pt x="118" y="8"/>
                </a:cubicBezTo>
                <a:cubicBezTo>
                  <a:pt x="118" y="8"/>
                  <a:pt x="118" y="8"/>
                  <a:pt x="118" y="8"/>
                </a:cubicBezTo>
                <a:cubicBezTo>
                  <a:pt x="121" y="8"/>
                  <a:pt x="124" y="8"/>
                  <a:pt x="127" y="9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18" y="30"/>
                  <a:pt x="118" y="30"/>
                  <a:pt x="118" y="3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38" y="10"/>
                  <a:pt x="138" y="10"/>
                  <a:pt x="138" y="10"/>
                </a:cubicBezTo>
                <a:cubicBezTo>
                  <a:pt x="141" y="6"/>
                  <a:pt x="141" y="6"/>
                  <a:pt x="141" y="6"/>
                </a:cubicBezTo>
                <a:cubicBezTo>
                  <a:pt x="133" y="2"/>
                  <a:pt x="125" y="0"/>
                  <a:pt x="1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09" y="0"/>
                  <a:pt x="101" y="3"/>
                  <a:pt x="95" y="9"/>
                </a:cubicBezTo>
                <a:cubicBezTo>
                  <a:pt x="73" y="31"/>
                  <a:pt x="73" y="31"/>
                  <a:pt x="73" y="31"/>
                </a:cubicBezTo>
                <a:cubicBezTo>
                  <a:pt x="59" y="46"/>
                  <a:pt x="63" y="62"/>
                  <a:pt x="73" y="76"/>
                </a:cubicBezTo>
                <a:cubicBezTo>
                  <a:pt x="7" y="135"/>
                  <a:pt x="7" y="135"/>
                  <a:pt x="7" y="135"/>
                </a:cubicBezTo>
                <a:cubicBezTo>
                  <a:pt x="3" y="139"/>
                  <a:pt x="0" y="145"/>
                  <a:pt x="0" y="152"/>
                </a:cubicBezTo>
                <a:cubicBezTo>
                  <a:pt x="0" y="165"/>
                  <a:pt x="11" y="176"/>
                  <a:pt x="24" y="176"/>
                </a:cubicBezTo>
                <a:cubicBezTo>
                  <a:pt x="31" y="176"/>
                  <a:pt x="37" y="173"/>
                  <a:pt x="41" y="169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14" y="111"/>
                  <a:pt x="127" y="112"/>
                  <a:pt x="129" y="112"/>
                </a:cubicBezTo>
                <a:cubicBezTo>
                  <a:pt x="135" y="112"/>
                  <a:pt x="141" y="110"/>
                  <a:pt x="146" y="105"/>
                </a:cubicBezTo>
                <a:cubicBezTo>
                  <a:pt x="167" y="83"/>
                  <a:pt x="167" y="83"/>
                  <a:pt x="167" y="83"/>
                </a:cubicBezTo>
                <a:cubicBezTo>
                  <a:pt x="178" y="72"/>
                  <a:pt x="179" y="52"/>
                  <a:pt x="170" y="35"/>
                </a:cubicBezTo>
                <a:moveTo>
                  <a:pt x="21" y="149"/>
                </a:moveTo>
                <a:cubicBezTo>
                  <a:pt x="20" y="150"/>
                  <a:pt x="20" y="151"/>
                  <a:pt x="20" y="152"/>
                </a:cubicBezTo>
                <a:cubicBezTo>
                  <a:pt x="20" y="154"/>
                  <a:pt x="22" y="156"/>
                  <a:pt x="24" y="156"/>
                </a:cubicBezTo>
                <a:cubicBezTo>
                  <a:pt x="26" y="156"/>
                  <a:pt x="28" y="154"/>
                  <a:pt x="28" y="152"/>
                </a:cubicBezTo>
                <a:cubicBezTo>
                  <a:pt x="28" y="150"/>
                  <a:pt x="26" y="148"/>
                  <a:pt x="24" y="148"/>
                </a:cubicBezTo>
                <a:cubicBezTo>
                  <a:pt x="23" y="148"/>
                  <a:pt x="22" y="148"/>
                  <a:pt x="21" y="149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/>
          <p:nvPr/>
        </p:nvSpPr>
        <p:spPr>
          <a:xfrm>
            <a:off x="0" y="0"/>
            <a:ext cx="12192000" cy="4216400"/>
          </a:xfrm>
          <a:prstGeom prst="rect">
            <a:avLst/>
          </a:prstGeom>
          <a:solidFill>
            <a:srgbClr val="0045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32723" l="0" r="0" t="0"/>
          <a:stretch/>
        </p:blipFill>
        <p:spPr>
          <a:xfrm>
            <a:off x="4324220" y="-225993"/>
            <a:ext cx="8045017" cy="444239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778742" y="960787"/>
            <a:ext cx="48981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EEEEEE"/>
                </a:solidFill>
                <a:latin typeface="Lato"/>
                <a:ea typeface="Lato"/>
                <a:cs typeface="Lato"/>
                <a:sym typeface="Lato"/>
              </a:rPr>
              <a:t>GIT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778743" y="2048633"/>
            <a:ext cx="4898157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EEEEE"/>
                </a:solidFill>
                <a:latin typeface="Poppins"/>
                <a:ea typeface="Poppins"/>
                <a:cs typeface="Poppins"/>
                <a:sym typeface="Poppins"/>
              </a:rPr>
              <a:t>Git is the software to track changes in any set of files, usually used for the coordinating work among the programmers collaboratively developing source code during the development.</a:t>
            </a:r>
            <a:endParaRPr/>
          </a:p>
        </p:txBody>
      </p:sp>
      <p:cxnSp>
        <p:nvCxnSpPr>
          <p:cNvPr id="163" name="Google Shape;163;p21"/>
          <p:cNvCxnSpPr/>
          <p:nvPr/>
        </p:nvCxnSpPr>
        <p:spPr>
          <a:xfrm>
            <a:off x="883340" y="1960239"/>
            <a:ext cx="932760" cy="0"/>
          </a:xfrm>
          <a:prstGeom prst="straightConnector1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1"/>
          <p:cNvSpPr/>
          <p:nvPr/>
        </p:nvSpPr>
        <p:spPr>
          <a:xfrm>
            <a:off x="600943" y="4846697"/>
            <a:ext cx="1015615" cy="880789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4308562" y="4846697"/>
            <a:ext cx="1015615" cy="880789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8077586" y="4846697"/>
            <a:ext cx="1015615" cy="880789"/>
          </a:xfrm>
          <a:custGeom>
            <a:rect b="b" l="l" r="r" t="t"/>
            <a:pathLst>
              <a:path extrusionOk="0" h="699" w="806">
                <a:moveTo>
                  <a:pt x="202" y="699"/>
                </a:moveTo>
                <a:lnTo>
                  <a:pt x="0" y="350"/>
                </a:lnTo>
                <a:lnTo>
                  <a:pt x="202" y="0"/>
                </a:lnTo>
                <a:lnTo>
                  <a:pt x="605" y="0"/>
                </a:lnTo>
                <a:lnTo>
                  <a:pt x="806" y="350"/>
                </a:lnTo>
                <a:lnTo>
                  <a:pt x="605" y="699"/>
                </a:lnTo>
                <a:lnTo>
                  <a:pt x="202" y="6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870086" y="5092142"/>
            <a:ext cx="477328" cy="389898"/>
          </a:xfrm>
          <a:custGeom>
            <a:rect b="b" l="l" r="r" t="t"/>
            <a:pathLst>
              <a:path extrusionOk="0" h="144" w="176">
                <a:moveTo>
                  <a:pt x="28" y="88"/>
                </a:moveTo>
                <a:cubicBezTo>
                  <a:pt x="4" y="88"/>
                  <a:pt x="4" y="88"/>
                  <a:pt x="4" y="88"/>
                </a:cubicBezTo>
                <a:cubicBezTo>
                  <a:pt x="2" y="88"/>
                  <a:pt x="0" y="90"/>
                  <a:pt x="0" y="92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2"/>
                  <a:pt x="2" y="144"/>
                  <a:pt x="4" y="144"/>
                </a:cubicBezTo>
                <a:cubicBezTo>
                  <a:pt x="28" y="144"/>
                  <a:pt x="28" y="144"/>
                  <a:pt x="28" y="144"/>
                </a:cubicBezTo>
                <a:cubicBezTo>
                  <a:pt x="30" y="144"/>
                  <a:pt x="32" y="142"/>
                  <a:pt x="32" y="140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90"/>
                  <a:pt x="30" y="88"/>
                  <a:pt x="28" y="88"/>
                </a:cubicBezTo>
                <a:moveTo>
                  <a:pt x="24" y="136"/>
                </a:moveTo>
                <a:cubicBezTo>
                  <a:pt x="8" y="136"/>
                  <a:pt x="8" y="136"/>
                  <a:pt x="8" y="136"/>
                </a:cubicBezTo>
                <a:cubicBezTo>
                  <a:pt x="8" y="96"/>
                  <a:pt x="8" y="96"/>
                  <a:pt x="8" y="96"/>
                </a:cubicBezTo>
                <a:cubicBezTo>
                  <a:pt x="24" y="96"/>
                  <a:pt x="24" y="96"/>
                  <a:pt x="24" y="96"/>
                </a:cubicBezTo>
                <a:lnTo>
                  <a:pt x="24" y="136"/>
                </a:lnTo>
                <a:close/>
                <a:moveTo>
                  <a:pt x="124" y="64"/>
                </a:move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140"/>
                  <a:pt x="96" y="140"/>
                  <a:pt x="96" y="140"/>
                </a:cubicBezTo>
                <a:cubicBezTo>
                  <a:pt x="96" y="142"/>
                  <a:pt x="98" y="144"/>
                  <a:pt x="100" y="144"/>
                </a:cubicBezTo>
                <a:cubicBezTo>
                  <a:pt x="124" y="144"/>
                  <a:pt x="124" y="144"/>
                  <a:pt x="124" y="144"/>
                </a:cubicBezTo>
                <a:cubicBezTo>
                  <a:pt x="126" y="144"/>
                  <a:pt x="128" y="142"/>
                  <a:pt x="128" y="140"/>
                </a:cubicBezTo>
                <a:cubicBezTo>
                  <a:pt x="128" y="68"/>
                  <a:pt x="128" y="68"/>
                  <a:pt x="128" y="68"/>
                </a:cubicBezTo>
                <a:cubicBezTo>
                  <a:pt x="128" y="66"/>
                  <a:pt x="126" y="64"/>
                  <a:pt x="124" y="64"/>
                </a:cubicBezTo>
                <a:moveTo>
                  <a:pt x="120" y="136"/>
                </a:moveTo>
                <a:cubicBezTo>
                  <a:pt x="104" y="136"/>
                  <a:pt x="104" y="136"/>
                  <a:pt x="104" y="136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120" y="72"/>
                  <a:pt x="120" y="72"/>
                  <a:pt x="120" y="72"/>
                </a:cubicBezTo>
                <a:lnTo>
                  <a:pt x="120" y="136"/>
                </a:lnTo>
                <a:close/>
                <a:moveTo>
                  <a:pt x="76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0" y="16"/>
                  <a:pt x="48" y="18"/>
                  <a:pt x="48" y="2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2"/>
                  <a:pt x="50" y="144"/>
                  <a:pt x="52" y="144"/>
                </a:cubicBezTo>
                <a:cubicBezTo>
                  <a:pt x="76" y="144"/>
                  <a:pt x="76" y="144"/>
                  <a:pt x="76" y="144"/>
                </a:cubicBezTo>
                <a:cubicBezTo>
                  <a:pt x="78" y="144"/>
                  <a:pt x="80" y="142"/>
                  <a:pt x="80" y="140"/>
                </a:cubicBezTo>
                <a:cubicBezTo>
                  <a:pt x="80" y="20"/>
                  <a:pt x="80" y="20"/>
                  <a:pt x="80" y="20"/>
                </a:cubicBezTo>
                <a:cubicBezTo>
                  <a:pt x="80" y="18"/>
                  <a:pt x="78" y="16"/>
                  <a:pt x="76" y="16"/>
                </a:cubicBezTo>
                <a:moveTo>
                  <a:pt x="72" y="136"/>
                </a:moveTo>
                <a:cubicBezTo>
                  <a:pt x="56" y="136"/>
                  <a:pt x="56" y="136"/>
                  <a:pt x="56" y="136"/>
                </a:cubicBezTo>
                <a:cubicBezTo>
                  <a:pt x="56" y="24"/>
                  <a:pt x="56" y="24"/>
                  <a:pt x="56" y="24"/>
                </a:cubicBezTo>
                <a:cubicBezTo>
                  <a:pt x="72" y="24"/>
                  <a:pt x="72" y="24"/>
                  <a:pt x="72" y="24"/>
                </a:cubicBezTo>
                <a:lnTo>
                  <a:pt x="72" y="136"/>
                </a:lnTo>
                <a:close/>
                <a:moveTo>
                  <a:pt x="172" y="0"/>
                </a:moveTo>
                <a:cubicBezTo>
                  <a:pt x="148" y="0"/>
                  <a:pt x="148" y="0"/>
                  <a:pt x="148" y="0"/>
                </a:cubicBezTo>
                <a:cubicBezTo>
                  <a:pt x="146" y="0"/>
                  <a:pt x="144" y="2"/>
                  <a:pt x="144" y="4"/>
                </a:cubicBezTo>
                <a:cubicBezTo>
                  <a:pt x="144" y="140"/>
                  <a:pt x="144" y="140"/>
                  <a:pt x="144" y="140"/>
                </a:cubicBezTo>
                <a:cubicBezTo>
                  <a:pt x="144" y="142"/>
                  <a:pt x="146" y="144"/>
                  <a:pt x="148" y="144"/>
                </a:cubicBezTo>
                <a:cubicBezTo>
                  <a:pt x="172" y="144"/>
                  <a:pt x="172" y="144"/>
                  <a:pt x="172" y="144"/>
                </a:cubicBezTo>
                <a:cubicBezTo>
                  <a:pt x="174" y="144"/>
                  <a:pt x="176" y="142"/>
                  <a:pt x="176" y="140"/>
                </a:cubicBezTo>
                <a:cubicBezTo>
                  <a:pt x="176" y="4"/>
                  <a:pt x="176" y="4"/>
                  <a:pt x="176" y="4"/>
                </a:cubicBezTo>
                <a:cubicBezTo>
                  <a:pt x="176" y="2"/>
                  <a:pt x="174" y="0"/>
                  <a:pt x="172" y="0"/>
                </a:cubicBezTo>
                <a:moveTo>
                  <a:pt x="168" y="136"/>
                </a:moveTo>
                <a:cubicBezTo>
                  <a:pt x="152" y="136"/>
                  <a:pt x="152" y="136"/>
                  <a:pt x="152" y="136"/>
                </a:cubicBezTo>
                <a:cubicBezTo>
                  <a:pt x="152" y="8"/>
                  <a:pt x="152" y="8"/>
                  <a:pt x="152" y="8"/>
                </a:cubicBezTo>
                <a:cubicBezTo>
                  <a:pt x="168" y="8"/>
                  <a:pt x="168" y="8"/>
                  <a:pt x="168" y="8"/>
                </a:cubicBezTo>
                <a:lnTo>
                  <a:pt x="168" y="13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4577705" y="5048427"/>
            <a:ext cx="477328" cy="477328"/>
          </a:xfrm>
          <a:custGeom>
            <a:rect b="b" l="l" r="r" t="t"/>
            <a:pathLst>
              <a:path extrusionOk="0" h="176" w="176">
                <a:moveTo>
                  <a:pt x="39" y="119"/>
                </a:moveTo>
                <a:cubicBezTo>
                  <a:pt x="43" y="115"/>
                  <a:pt x="43" y="115"/>
                  <a:pt x="43" y="115"/>
                </a:cubicBezTo>
                <a:cubicBezTo>
                  <a:pt x="44" y="114"/>
                  <a:pt x="44" y="113"/>
                  <a:pt x="44" y="112"/>
                </a:cubicBezTo>
                <a:cubicBezTo>
                  <a:pt x="44" y="110"/>
                  <a:pt x="42" y="108"/>
                  <a:pt x="40" y="108"/>
                </a:cubicBezTo>
                <a:cubicBezTo>
                  <a:pt x="39" y="108"/>
                  <a:pt x="38" y="108"/>
                  <a:pt x="37" y="109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2" y="114"/>
                  <a:pt x="32" y="115"/>
                  <a:pt x="32" y="116"/>
                </a:cubicBezTo>
                <a:cubicBezTo>
                  <a:pt x="32" y="118"/>
                  <a:pt x="34" y="120"/>
                  <a:pt x="36" y="120"/>
                </a:cubicBezTo>
                <a:cubicBezTo>
                  <a:pt x="37" y="120"/>
                  <a:pt x="38" y="120"/>
                  <a:pt x="39" y="119"/>
                </a:cubicBezTo>
                <a:moveTo>
                  <a:pt x="64" y="116"/>
                </a:moveTo>
                <a:cubicBezTo>
                  <a:pt x="64" y="114"/>
                  <a:pt x="62" y="112"/>
                  <a:pt x="60" y="112"/>
                </a:cubicBezTo>
                <a:cubicBezTo>
                  <a:pt x="59" y="112"/>
                  <a:pt x="58" y="112"/>
                  <a:pt x="57" y="113"/>
                </a:cubicBezTo>
                <a:cubicBezTo>
                  <a:pt x="17" y="153"/>
                  <a:pt x="17" y="153"/>
                  <a:pt x="17" y="153"/>
                </a:cubicBezTo>
                <a:cubicBezTo>
                  <a:pt x="16" y="154"/>
                  <a:pt x="16" y="155"/>
                  <a:pt x="16" y="156"/>
                </a:cubicBezTo>
                <a:cubicBezTo>
                  <a:pt x="16" y="158"/>
                  <a:pt x="18" y="160"/>
                  <a:pt x="20" y="160"/>
                </a:cubicBezTo>
                <a:cubicBezTo>
                  <a:pt x="21" y="160"/>
                  <a:pt x="22" y="160"/>
                  <a:pt x="23" y="159"/>
                </a:cubicBezTo>
                <a:cubicBezTo>
                  <a:pt x="63" y="119"/>
                  <a:pt x="63" y="119"/>
                  <a:pt x="63" y="119"/>
                </a:cubicBezTo>
                <a:cubicBezTo>
                  <a:pt x="64" y="118"/>
                  <a:pt x="64" y="117"/>
                  <a:pt x="64" y="116"/>
                </a:cubicBezTo>
                <a:moveTo>
                  <a:pt x="64" y="132"/>
                </a:moveTo>
                <a:cubicBezTo>
                  <a:pt x="63" y="132"/>
                  <a:pt x="62" y="132"/>
                  <a:pt x="61" y="133"/>
                </a:cubicBezTo>
                <a:cubicBezTo>
                  <a:pt x="49" y="145"/>
                  <a:pt x="49" y="145"/>
                  <a:pt x="49" y="145"/>
                </a:cubicBezTo>
                <a:cubicBezTo>
                  <a:pt x="48" y="146"/>
                  <a:pt x="48" y="147"/>
                  <a:pt x="48" y="148"/>
                </a:cubicBezTo>
                <a:cubicBezTo>
                  <a:pt x="48" y="150"/>
                  <a:pt x="50" y="152"/>
                  <a:pt x="52" y="152"/>
                </a:cubicBezTo>
                <a:cubicBezTo>
                  <a:pt x="53" y="152"/>
                  <a:pt x="54" y="152"/>
                  <a:pt x="55" y="151"/>
                </a:cubicBezTo>
                <a:cubicBezTo>
                  <a:pt x="67" y="139"/>
                  <a:pt x="67" y="139"/>
                  <a:pt x="67" y="139"/>
                </a:cubicBezTo>
                <a:cubicBezTo>
                  <a:pt x="68" y="138"/>
                  <a:pt x="68" y="137"/>
                  <a:pt x="68" y="136"/>
                </a:cubicBezTo>
                <a:cubicBezTo>
                  <a:pt x="68" y="134"/>
                  <a:pt x="66" y="132"/>
                  <a:pt x="64" y="132"/>
                </a:cubicBezTo>
                <a:moveTo>
                  <a:pt x="176" y="4"/>
                </a:moveTo>
                <a:cubicBezTo>
                  <a:pt x="176" y="2"/>
                  <a:pt x="174" y="0"/>
                  <a:pt x="172" y="0"/>
                </a:cubicBezTo>
                <a:cubicBezTo>
                  <a:pt x="171" y="0"/>
                  <a:pt x="171" y="0"/>
                  <a:pt x="170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6"/>
                </a:cubicBezTo>
                <a:cubicBezTo>
                  <a:pt x="0" y="78"/>
                  <a:pt x="1" y="79"/>
                  <a:pt x="3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69" y="107"/>
                  <a:pt x="69" y="107"/>
                  <a:pt x="69" y="107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6" y="173"/>
                  <a:pt x="96" y="173"/>
                  <a:pt x="96" y="173"/>
                </a:cubicBezTo>
                <a:cubicBezTo>
                  <a:pt x="97" y="175"/>
                  <a:pt x="98" y="176"/>
                  <a:pt x="100" y="176"/>
                </a:cubicBezTo>
                <a:cubicBezTo>
                  <a:pt x="102" y="176"/>
                  <a:pt x="103" y="175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04" y="174"/>
                  <a:pt x="104" y="174"/>
                  <a:pt x="104" y="174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5"/>
                  <a:pt x="176" y="5"/>
                  <a:pt x="176" y="4"/>
                </a:cubicBezTo>
                <a:moveTo>
                  <a:pt x="14" y="76"/>
                </a:moveTo>
                <a:cubicBezTo>
                  <a:pt x="154" y="16"/>
                  <a:pt x="154" y="16"/>
                  <a:pt x="154" y="16"/>
                </a:cubicBezTo>
                <a:cubicBezTo>
                  <a:pt x="71" y="99"/>
                  <a:pt x="71" y="99"/>
                  <a:pt x="71" y="99"/>
                </a:cubicBezTo>
                <a:lnTo>
                  <a:pt x="14" y="76"/>
                </a:lnTo>
                <a:close/>
                <a:moveTo>
                  <a:pt x="100" y="162"/>
                </a:moveTo>
                <a:cubicBezTo>
                  <a:pt x="77" y="105"/>
                  <a:pt x="77" y="105"/>
                  <a:pt x="77" y="105"/>
                </a:cubicBezTo>
                <a:cubicBezTo>
                  <a:pt x="160" y="22"/>
                  <a:pt x="160" y="22"/>
                  <a:pt x="160" y="22"/>
                </a:cubicBezTo>
                <a:lnTo>
                  <a:pt x="100" y="16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8346729" y="5049608"/>
            <a:ext cx="477328" cy="474966"/>
          </a:xfrm>
          <a:custGeom>
            <a:rect b="b" l="l" r="r" t="t"/>
            <a:pathLst>
              <a:path extrusionOk="0" h="176" w="176">
                <a:moveTo>
                  <a:pt x="176" y="52"/>
                </a:moveTo>
                <a:cubicBezTo>
                  <a:pt x="176" y="51"/>
                  <a:pt x="176" y="50"/>
                  <a:pt x="175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27" y="2"/>
                  <a:pt x="127" y="2"/>
                  <a:pt x="127" y="2"/>
                </a:cubicBezTo>
                <a:cubicBezTo>
                  <a:pt x="127" y="2"/>
                  <a:pt x="127" y="2"/>
                  <a:pt x="127" y="2"/>
                </a:cubicBezTo>
                <a:cubicBezTo>
                  <a:pt x="126" y="1"/>
                  <a:pt x="125" y="0"/>
                  <a:pt x="12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0" y="1"/>
                  <a:pt x="49" y="2"/>
                </a:cubicBezTo>
                <a:cubicBezTo>
                  <a:pt x="49" y="2"/>
                  <a:pt x="49" y="2"/>
                  <a:pt x="49" y="2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1" y="50"/>
                  <a:pt x="1" y="50"/>
                  <a:pt x="1" y="50"/>
                </a:cubicBezTo>
                <a:cubicBezTo>
                  <a:pt x="1" y="50"/>
                  <a:pt x="1" y="50"/>
                  <a:pt x="1" y="50"/>
                </a:cubicBezTo>
                <a:cubicBezTo>
                  <a:pt x="0" y="50"/>
                  <a:pt x="0" y="51"/>
                  <a:pt x="0" y="52"/>
                </a:cubicBezTo>
                <a:cubicBezTo>
                  <a:pt x="0" y="53"/>
                  <a:pt x="0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85" y="175"/>
                  <a:pt x="85" y="175"/>
                  <a:pt x="85" y="175"/>
                </a:cubicBezTo>
                <a:cubicBezTo>
                  <a:pt x="85" y="174"/>
                  <a:pt x="85" y="174"/>
                  <a:pt x="85" y="174"/>
                </a:cubicBezTo>
                <a:cubicBezTo>
                  <a:pt x="86" y="175"/>
                  <a:pt x="87" y="176"/>
                  <a:pt x="88" y="176"/>
                </a:cubicBezTo>
                <a:cubicBezTo>
                  <a:pt x="89" y="176"/>
                  <a:pt x="90" y="175"/>
                  <a:pt x="91" y="174"/>
                </a:cubicBezTo>
                <a:cubicBezTo>
                  <a:pt x="91" y="175"/>
                  <a:pt x="91" y="175"/>
                  <a:pt x="91" y="175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5" y="54"/>
                  <a:pt x="175" y="54"/>
                  <a:pt x="175" y="54"/>
                </a:cubicBezTo>
                <a:cubicBezTo>
                  <a:pt x="176" y="54"/>
                  <a:pt x="176" y="53"/>
                  <a:pt x="176" y="52"/>
                </a:cubicBezTo>
                <a:moveTo>
                  <a:pt x="122" y="8"/>
                </a:moveTo>
                <a:cubicBezTo>
                  <a:pt x="162" y="48"/>
                  <a:pt x="162" y="48"/>
                  <a:pt x="162" y="48"/>
                </a:cubicBezTo>
                <a:cubicBezTo>
                  <a:pt x="126" y="48"/>
                  <a:pt x="126" y="48"/>
                  <a:pt x="126" y="48"/>
                </a:cubicBezTo>
                <a:cubicBezTo>
                  <a:pt x="106" y="8"/>
                  <a:pt x="106" y="8"/>
                  <a:pt x="106" y="8"/>
                </a:cubicBezTo>
                <a:lnTo>
                  <a:pt x="122" y="8"/>
                </a:lnTo>
                <a:close/>
                <a:moveTo>
                  <a:pt x="98" y="8"/>
                </a:moveTo>
                <a:cubicBezTo>
                  <a:pt x="118" y="48"/>
                  <a:pt x="118" y="48"/>
                  <a:pt x="118" y="48"/>
                </a:cubicBezTo>
                <a:cubicBezTo>
                  <a:pt x="58" y="48"/>
                  <a:pt x="58" y="48"/>
                  <a:pt x="58" y="48"/>
                </a:cubicBezTo>
                <a:cubicBezTo>
                  <a:pt x="78" y="8"/>
                  <a:pt x="78" y="8"/>
                  <a:pt x="78" y="8"/>
                </a:cubicBezTo>
                <a:lnTo>
                  <a:pt x="98" y="8"/>
                </a:lnTo>
                <a:close/>
                <a:moveTo>
                  <a:pt x="54" y="8"/>
                </a:moveTo>
                <a:cubicBezTo>
                  <a:pt x="70" y="8"/>
                  <a:pt x="70" y="8"/>
                  <a:pt x="70" y="8"/>
                </a:cubicBezTo>
                <a:cubicBezTo>
                  <a:pt x="50" y="48"/>
                  <a:pt x="50" y="48"/>
                  <a:pt x="50" y="48"/>
                </a:cubicBezTo>
                <a:cubicBezTo>
                  <a:pt x="14" y="48"/>
                  <a:pt x="14" y="48"/>
                  <a:pt x="14" y="48"/>
                </a:cubicBezTo>
                <a:lnTo>
                  <a:pt x="54" y="8"/>
                </a:lnTo>
                <a:close/>
                <a:moveTo>
                  <a:pt x="12" y="56"/>
                </a:moveTo>
                <a:cubicBezTo>
                  <a:pt x="49" y="56"/>
                  <a:pt x="49" y="56"/>
                  <a:pt x="49" y="56"/>
                </a:cubicBezTo>
                <a:cubicBezTo>
                  <a:pt x="77" y="149"/>
                  <a:pt x="77" y="149"/>
                  <a:pt x="77" y="149"/>
                </a:cubicBezTo>
                <a:lnTo>
                  <a:pt x="12" y="56"/>
                </a:lnTo>
                <a:close/>
                <a:moveTo>
                  <a:pt x="88" y="158"/>
                </a:moveTo>
                <a:cubicBezTo>
                  <a:pt x="57" y="56"/>
                  <a:pt x="57" y="56"/>
                  <a:pt x="57" y="56"/>
                </a:cubicBezTo>
                <a:cubicBezTo>
                  <a:pt x="119" y="56"/>
                  <a:pt x="119" y="56"/>
                  <a:pt x="119" y="56"/>
                </a:cubicBezTo>
                <a:lnTo>
                  <a:pt x="88" y="158"/>
                </a:lnTo>
                <a:close/>
                <a:moveTo>
                  <a:pt x="99" y="149"/>
                </a:moveTo>
                <a:cubicBezTo>
                  <a:pt x="127" y="56"/>
                  <a:pt x="127" y="56"/>
                  <a:pt x="127" y="56"/>
                </a:cubicBezTo>
                <a:cubicBezTo>
                  <a:pt x="164" y="56"/>
                  <a:pt x="164" y="56"/>
                  <a:pt x="164" y="56"/>
                </a:cubicBezTo>
                <a:lnTo>
                  <a:pt x="99" y="14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672548" y="4678297"/>
            <a:ext cx="1637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Goal</a:t>
            </a: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1672548" y="4972555"/>
            <a:ext cx="2121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Speed, Data Integrity and support for distributed, non linear workflow.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5416238" y="4678297"/>
            <a:ext cx="19599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Open-Source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5416237" y="4972555"/>
            <a:ext cx="2121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Git is free and open source distributed version control system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9181568" y="4678297"/>
            <a:ext cx="1821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Lato"/>
                <a:ea typeface="Lato"/>
                <a:cs typeface="Lato"/>
                <a:sym typeface="Lato"/>
              </a:rPr>
              <a:t>Repository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9181567" y="4972555"/>
            <a:ext cx="212144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Git also provide the support of github for the repository.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287125" y="2391674"/>
            <a:ext cx="10359600" cy="22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</a:rPr>
              <a:t>Git branches are effectively </a:t>
            </a:r>
            <a:r>
              <a:rPr b="1" lang="en-US" sz="1500">
                <a:solidFill>
                  <a:srgbClr val="202124"/>
                </a:solidFill>
                <a:highlight>
                  <a:srgbClr val="FFFFFF"/>
                </a:highlight>
              </a:rPr>
              <a:t>a pointer to a snapshot of your changes</a:t>
            </a:r>
            <a:r>
              <a:rPr lang="en-US" sz="1500">
                <a:solidFill>
                  <a:srgbClr val="202124"/>
                </a:solidFill>
                <a:highlight>
                  <a:srgbClr val="FFFFFF"/>
                </a:highlight>
              </a:rPr>
              <a:t>. ... Instead of copying files from directory to directory, Git stores a branch as a reference to a commit. In this sense, a branch represents the tip of a series of commits—it's not a container for commits.</a:t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D4D4D"/>
                </a:solidFill>
                <a:highlight>
                  <a:srgbClr val="F5F5F5"/>
                </a:highlight>
                <a:latin typeface="Roboto"/>
                <a:ea typeface="Roboto"/>
                <a:cs typeface="Roboto"/>
                <a:sym typeface="Roboto"/>
              </a:rPr>
              <a:t>A branch represents an independent line of development. Branches serve as an abstraction for the edit/stage/commit process. You can think of them as a way to request a brand new working directory, staging area, and project history. New commits are recorded in the history for the current branch, which results in a fork in the history of the project.</a:t>
            </a:r>
            <a:endParaRPr sz="16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181" name="Google Shape;1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6929261" y="1620333"/>
            <a:ext cx="6007504" cy="493082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628650" y="842700"/>
            <a:ext cx="6315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ato"/>
              <a:buNone/>
            </a:pPr>
            <a:r>
              <a:rPr lang="en-US" sz="4400">
                <a:latin typeface="Lato"/>
                <a:ea typeface="Lato"/>
                <a:cs typeface="Lato"/>
                <a:sym typeface="Lato"/>
              </a:rPr>
              <a:t>Branching in Git</a:t>
            </a:r>
            <a:endParaRPr sz="4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3" name="Google Shape;183;p22"/>
          <p:cNvGrpSpPr/>
          <p:nvPr/>
        </p:nvGrpSpPr>
        <p:grpSpPr>
          <a:xfrm>
            <a:off x="-8928" y="6325927"/>
            <a:ext cx="12200929" cy="470414"/>
            <a:chOff x="-8928" y="6325927"/>
            <a:chExt cx="12200929" cy="470414"/>
          </a:xfrm>
        </p:grpSpPr>
        <p:sp>
          <p:nvSpPr>
            <p:cNvPr id="184" name="Google Shape;184;p22"/>
            <p:cNvSpPr/>
            <p:nvPr/>
          </p:nvSpPr>
          <p:spPr>
            <a:xfrm>
              <a:off x="-8928" y="6576629"/>
              <a:ext cx="10470284" cy="45719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pic>
          <p:nvPicPr>
            <p:cNvPr id="185" name="Google Shape;185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48364" y="6325927"/>
              <a:ext cx="470414" cy="4704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22"/>
            <p:cNvSpPr/>
            <p:nvPr/>
          </p:nvSpPr>
          <p:spPr>
            <a:xfrm flipH="1" rot="10800000">
              <a:off x="11105786" y="6576628"/>
              <a:ext cx="1086215" cy="45719"/>
            </a:xfrm>
            <a:prstGeom prst="rect">
              <a:avLst/>
            </a:prstGeom>
            <a:solidFill>
              <a:srgbClr val="0045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187" name="Google Shape;187;p22"/>
          <p:cNvCxnSpPr/>
          <p:nvPr/>
        </p:nvCxnSpPr>
        <p:spPr>
          <a:xfrm>
            <a:off x="666263" y="1757096"/>
            <a:ext cx="109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25" y="198550"/>
            <a:ext cx="11071450" cy="618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>
            <p:ph idx="2" type="pic"/>
          </p:nvPr>
        </p:nvSpPr>
        <p:spPr>
          <a:xfrm>
            <a:off x="-1" y="0"/>
            <a:ext cx="4144800" cy="6858000"/>
          </a:xfrm>
          <a:prstGeom prst="rect">
            <a:avLst/>
          </a:prstGeom>
          <a:solidFill>
            <a:srgbClr val="19191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4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5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Commands</a:t>
            </a:r>
            <a:endParaRPr sz="5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800" y="33975"/>
            <a:ext cx="8047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1024550" y="332275"/>
            <a:ext cx="6193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latin typeface="Poppins"/>
                <a:ea typeface="Poppins"/>
                <a:cs typeface="Poppins"/>
                <a:sym typeface="Poppins"/>
              </a:rPr>
              <a:t>Creating a new Empty Repository in GitHub</a:t>
            </a:r>
            <a:endParaRPr sz="1900" u="sng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1675"/>
            <a:ext cx="6077949" cy="52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0350" y="961676"/>
            <a:ext cx="5656849" cy="52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/>
        </p:nvSpPr>
        <p:spPr>
          <a:xfrm>
            <a:off x="904550" y="424575"/>
            <a:ext cx="629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Making a new directory and initializing git on it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50" y="1045000"/>
            <a:ext cx="8477800" cy="1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6"/>
          <p:cNvSpPr txBox="1"/>
          <p:nvPr/>
        </p:nvSpPr>
        <p:spPr>
          <a:xfrm>
            <a:off x="904550" y="2759800"/>
            <a:ext cx="611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Making a new text file and 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committed</a:t>
            </a:r>
            <a:r>
              <a:rPr lang="en-US" sz="1800">
                <a:latin typeface="Poppins"/>
                <a:ea typeface="Poppins"/>
                <a:cs typeface="Poppins"/>
                <a:sym typeface="Poppins"/>
              </a:rPr>
              <a:t> that file</a:t>
            </a:r>
            <a:endParaRPr sz="1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550" y="3429275"/>
            <a:ext cx="8390200" cy="24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590725" y="341525"/>
            <a:ext cx="531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Poppins"/>
                <a:ea typeface="Poppins"/>
                <a:cs typeface="Poppins"/>
                <a:sym typeface="Poppins"/>
              </a:rPr>
              <a:t>Pushing the file in the Repository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25" y="1822950"/>
            <a:ext cx="9816150" cy="32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225" y="1147400"/>
            <a:ext cx="9816150" cy="5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ureka 3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2099D8"/>
      </a:accent1>
      <a:accent2>
        <a:srgbClr val="27A6C2"/>
      </a:accent2>
      <a:accent3>
        <a:srgbClr val="5BBE77"/>
      </a:accent3>
      <a:accent4>
        <a:srgbClr val="8DC928"/>
      </a:accent4>
      <a:accent5>
        <a:srgbClr val="60C067"/>
      </a:accent5>
      <a:accent6>
        <a:srgbClr val="7F7F7F"/>
      </a:accent6>
      <a:hlink>
        <a:srgbClr val="A05024"/>
      </a:hlink>
      <a:folHlink>
        <a:srgbClr val="FEC0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