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1" r:id="rId20"/>
    <p:sldId id="214684707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ikethaAbigail/Nutrition-Ag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NikethaAbigail/Nutrition-Ag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124952"/>
            <a:ext cx="9144000" cy="977778"/>
          </a:xfrm>
        </p:spPr>
        <p:txBody>
          <a:bodyPr>
            <a:normAutofit fontScale="90000"/>
          </a:bodyPr>
          <a:lstStyle/>
          <a:p>
            <a:pPr algn="ctr"/>
            <a:r>
              <a:rPr lang="en-US" b="1" dirty="0">
                <a:solidFill>
                  <a:schemeClr val="accent1"/>
                </a:solidFill>
                <a:latin typeface="Arial"/>
                <a:cs typeface="Arial"/>
              </a:rPr>
              <a:t>Nutrition Agent</a:t>
            </a:r>
            <a:br>
              <a:rPr lang="en-US" b="1" dirty="0">
                <a:solidFill>
                  <a:schemeClr val="accent1"/>
                </a:solidFill>
                <a:latin typeface="Arial"/>
                <a:cs typeface="Arial"/>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NIKETHA ABIGAIL </a:t>
            </a:r>
          </a:p>
          <a:p>
            <a:r>
              <a:rPr lang="en-US" sz="2000" b="1" dirty="0">
                <a:solidFill>
                  <a:schemeClr val="accent1">
                    <a:lumMod val="75000"/>
                  </a:schemeClr>
                </a:solidFill>
                <a:latin typeface="Arial" pitchFamily="34" charset="0"/>
                <a:cs typeface="Arial" pitchFamily="34" charset="0"/>
              </a:rPr>
              <a:t>Student name : NIKETHA ABIGAIL THANGARAJ</a:t>
            </a:r>
          </a:p>
          <a:p>
            <a:r>
              <a:rPr lang="en-US" sz="2000" b="1" dirty="0">
                <a:solidFill>
                  <a:schemeClr val="accent1">
                    <a:lumMod val="75000"/>
                  </a:schemeClr>
                </a:solidFill>
                <a:latin typeface="Arial"/>
                <a:cs typeface="Arial"/>
              </a:rPr>
              <a:t>College Name &amp; Department : Saranathan College of Engineering &amp; B .Tech Artificial Intelligence &amp; 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7BECEF02-0128-15FD-D604-4D32B375FB40}"/>
              </a:ext>
            </a:extLst>
          </p:cNvPr>
          <p:cNvPicPr>
            <a:picLocks noChangeAspect="1"/>
          </p:cNvPicPr>
          <p:nvPr/>
        </p:nvPicPr>
        <p:blipFill>
          <a:blip r:embed="rId2"/>
          <a:stretch>
            <a:fillRect/>
          </a:stretch>
        </p:blipFill>
        <p:spPr>
          <a:xfrm>
            <a:off x="2188796" y="1232452"/>
            <a:ext cx="9422012" cy="511761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969450" y="70923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C02DE0D1-69D9-604D-D8FA-7139FC687DD4}"/>
              </a:ext>
            </a:extLst>
          </p:cNvPr>
          <p:cNvPicPr>
            <a:picLocks noChangeAspect="1"/>
          </p:cNvPicPr>
          <p:nvPr/>
        </p:nvPicPr>
        <p:blipFill>
          <a:blip r:embed="rId2"/>
          <a:stretch>
            <a:fillRect/>
          </a:stretch>
        </p:blipFill>
        <p:spPr>
          <a:xfrm>
            <a:off x="929420" y="1531040"/>
            <a:ext cx="8843230" cy="499834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t>
            </a:r>
            <a:r>
              <a:rPr lang="en-US" sz="2800" b="1" dirty="0"/>
              <a:t>AI Nutrition Agent</a:t>
            </a:r>
            <a:r>
              <a:rPr lang="en-US" sz="2800" dirty="0"/>
              <a:t> bridges the gap between one-size-fits-all apps and personalized consultations. It </a:t>
            </a:r>
            <a:r>
              <a:rPr lang="en-US" sz="2800" b="1" dirty="0"/>
              <a:t>thinks, adapts, and explains</a:t>
            </a:r>
            <a:r>
              <a:rPr lang="en-US" sz="2800" dirty="0"/>
              <a:t> like a real dietician—at scale.</a:t>
            </a:r>
          </a:p>
          <a:p>
            <a:pPr marL="305435" indent="-305435"/>
            <a:r>
              <a:rPr lang="en-US" sz="2800" dirty="0"/>
              <a:t>It reduces time, improves health decisions, and increases accessibility to expert-level guidance.</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Integration with health wearables</a:t>
            </a:r>
          </a:p>
          <a:p>
            <a:pPr marL="305435" indent="-305435"/>
            <a:r>
              <a:rPr lang="en-US" sz="2800" dirty="0">
                <a:latin typeface="Calibri"/>
                <a:ea typeface="+mn-lt"/>
                <a:cs typeface="+mn-lt"/>
              </a:rPr>
              <a:t>Multilingual recipe recommendations</a:t>
            </a:r>
          </a:p>
          <a:p>
            <a:pPr marL="305435" indent="-305435"/>
            <a:r>
              <a:rPr lang="en-US" sz="2800" dirty="0">
                <a:latin typeface="Calibri"/>
                <a:ea typeface="+mn-lt"/>
                <a:cs typeface="+mn-lt"/>
              </a:rPr>
              <a:t>Voice assistant with calorie tracker</a:t>
            </a:r>
          </a:p>
          <a:p>
            <a:pPr marL="305435" indent="-305435"/>
            <a:r>
              <a:rPr lang="en-US" sz="2800" dirty="0">
                <a:latin typeface="Calibri"/>
                <a:ea typeface="+mn-lt"/>
                <a:cs typeface="+mn-lt"/>
              </a:rPr>
              <a:t>Real-time grocery list generation</a:t>
            </a:r>
          </a:p>
          <a:p>
            <a:pPr marL="305435" indent="-305435"/>
            <a:r>
              <a:rPr lang="en-US" sz="2800" dirty="0">
                <a:latin typeface="Calibri"/>
                <a:ea typeface="+mn-lt"/>
                <a:cs typeface="+mn-lt"/>
              </a:rPr>
              <a:t>Integration with fitness apps</a:t>
            </a:r>
          </a:p>
          <a:p>
            <a:pPr marL="305435" indent="-305435"/>
            <a:r>
              <a:rPr lang="en-US" sz="2800" dirty="0">
                <a:latin typeface="Calibri"/>
                <a:ea typeface="+mn-lt"/>
                <a:cs typeface="+mn-lt"/>
              </a:rPr>
              <a:t>Recipe photo upload for nutritional breakdown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3DC32883-DE55-E7D9-B160-4A8EAAB619CB}"/>
              </a:ext>
            </a:extLst>
          </p:cNvPr>
          <p:cNvPicPr>
            <a:picLocks noChangeAspect="1"/>
          </p:cNvPicPr>
          <p:nvPr/>
        </p:nvPicPr>
        <p:blipFill>
          <a:blip r:embed="rId2"/>
          <a:stretch>
            <a:fillRect/>
          </a:stretch>
        </p:blipFill>
        <p:spPr>
          <a:xfrm>
            <a:off x="2200276" y="1385888"/>
            <a:ext cx="7433141" cy="530066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405" y="674460"/>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38652596-5FCC-8A26-BF06-CE916654CAA9}"/>
              </a:ext>
            </a:extLst>
          </p:cNvPr>
          <p:cNvPicPr>
            <a:picLocks noChangeAspect="1"/>
          </p:cNvPicPr>
          <p:nvPr/>
        </p:nvPicPr>
        <p:blipFill>
          <a:blip r:embed="rId2"/>
          <a:stretch>
            <a:fillRect/>
          </a:stretch>
        </p:blipFill>
        <p:spPr>
          <a:xfrm>
            <a:off x="2215868" y="1253075"/>
            <a:ext cx="7928257" cy="560492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2C5F8-1EF1-9C29-5CDC-06FE4CF44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8EB2A-AE78-5939-51CE-2915C84FBFD2}"/>
              </a:ext>
            </a:extLst>
          </p:cNvPr>
          <p:cNvSpPr>
            <a:spLocks noGrp="1"/>
          </p:cNvSpPr>
          <p:nvPr>
            <p:ph type="title"/>
          </p:nvPr>
        </p:nvSpPr>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5F240031-A164-DC84-B4D7-2C5C58B0D818}"/>
              </a:ext>
            </a:extLst>
          </p:cNvPr>
          <p:cNvPicPr>
            <a:picLocks noChangeAspect="1"/>
          </p:cNvPicPr>
          <p:nvPr/>
        </p:nvPicPr>
        <p:blipFill>
          <a:blip r:embed="rId2"/>
          <a:stretch>
            <a:fillRect/>
          </a:stretch>
        </p:blipFill>
        <p:spPr>
          <a:xfrm>
            <a:off x="1943100" y="1357313"/>
            <a:ext cx="7933204" cy="5372356"/>
          </a:xfrm>
          <a:prstGeom prst="rect">
            <a:avLst/>
          </a:prstGeom>
        </p:spPr>
      </p:pic>
    </p:spTree>
    <p:extLst>
      <p:ext uri="{BB962C8B-B14F-4D97-AF65-F5344CB8AC3E}">
        <p14:creationId xmlns:p14="http://schemas.microsoft.com/office/powerpoint/2010/main" val="37614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8406" y="2905780"/>
            <a:ext cx="9815187" cy="523220"/>
          </a:xfrm>
          <a:prstGeom prst="rect">
            <a:avLst/>
          </a:prstGeom>
        </p:spPr>
        <p:txBody>
          <a:bodyPr wrap="none">
            <a:spAutoFit/>
          </a:bodyPr>
          <a:lstStyle/>
          <a:p>
            <a:r>
              <a:rPr lang="en-IN" sz="2800" dirty="0"/>
              <a:t>Git hub link : </a:t>
            </a:r>
            <a:r>
              <a:rPr lang="en-IN" sz="2800" dirty="0">
                <a:hlinkClick r:id="rId2"/>
              </a:rPr>
              <a:t>https://github.com/NikethaAbigail/Nutrition-Agent</a:t>
            </a:r>
            <a:endParaRPr lang="en-IN" sz="2800" dirty="0"/>
          </a:p>
        </p:txBody>
      </p:sp>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57187" y="830743"/>
            <a:ext cx="6295857" cy="1103312"/>
          </a:xfrm>
        </p:spPr>
        <p:txBody>
          <a:bodyPr/>
          <a:lstStyle/>
          <a:p>
            <a:r>
              <a:rPr lang="en-IN" dirty="0">
                <a:hlinkClick r:id="rId2"/>
              </a:rPr>
              <a:t>https://github.com/NikethaAbigail/Nutrition-Agent</a:t>
            </a:r>
            <a:endParaRPr lang="en-IN" dirty="0"/>
          </a:p>
        </p:txBody>
      </p:sp>
      <p:pic>
        <p:nvPicPr>
          <p:cNvPr id="5" name="Picture 4">
            <a:extLst>
              <a:ext uri="{FF2B5EF4-FFF2-40B4-BE49-F238E27FC236}">
                <a16:creationId xmlns:a16="http://schemas.microsoft.com/office/drawing/2014/main" id="{A4472214-B76C-438D-6D75-B2386D8AE8B1}"/>
              </a:ext>
            </a:extLst>
          </p:cNvPr>
          <p:cNvPicPr>
            <a:picLocks noChangeAspect="1"/>
          </p:cNvPicPr>
          <p:nvPr/>
        </p:nvPicPr>
        <p:blipFill>
          <a:blip r:embed="rId3"/>
          <a:stretch>
            <a:fillRect/>
          </a:stretch>
        </p:blipFill>
        <p:spPr>
          <a:xfrm>
            <a:off x="2194916" y="1767869"/>
            <a:ext cx="7506297" cy="4761519"/>
          </a:xfrm>
          <a:prstGeom prst="rect">
            <a:avLst/>
          </a:prstGeom>
        </p:spPr>
      </p:pic>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latin typeface="Calibri"/>
                <a:ea typeface="+mn-lt"/>
                <a:cs typeface="+mn-lt"/>
              </a:rPr>
              <a:t>In today's health-conscious world, individuals face growing challenges in managing personalized nutrition due to evolving health conditions, busy lifestyles, cultural food preferences, and dietary restrictions. Existing tools offer static, one-size-fits-all diet plans that lack adaptability and real-time personalization.</a:t>
            </a:r>
          </a:p>
          <a:p>
            <a:pPr marL="0" indent="0">
              <a:buNone/>
            </a:pPr>
            <a:r>
              <a:rPr lang="en-US" sz="2800" dirty="0">
                <a:latin typeface="Calibri"/>
                <a:ea typeface="+mn-lt"/>
                <a:cs typeface="+mn-lt"/>
              </a:rPr>
              <a:t>Proposed Solution: An intelligent AI Nutrition Agent that leverages Natural Language Processing (NLP), multimodal inputs (text, image, voice), and LLM-powered reasoning to generate tailored meal plans, suggest smart food swaps, explain nutritional choices, and dynamically adapt to user feedback and goals. This virtual assistant bridges the gap between generic apps and in-person consultations—bringing expert-level guidance to everyone.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US" sz="2800" dirty="0"/>
              <a:t>This AI Nutrition Agent will revolutionize personalized diet planning, reduce dependency on static applications, empower users with real-time adaptive meal suggestions, and bridge the gap between clinical dieticians and everyday decision-making. It delivers expert-level guidance anytime, anywhere — tailored to individual health, habits, and culture.</a:t>
            </a:r>
          </a:p>
          <a:p>
            <a:pPr marL="0" indent="0">
              <a:buNone/>
            </a:pPr>
            <a:r>
              <a:rPr lang="en-US" sz="2800" b="1" dirty="0"/>
              <a:t>Unique Features:</a:t>
            </a:r>
            <a:endParaRPr lang="en-US" sz="2800" dirty="0"/>
          </a:p>
          <a:p>
            <a:r>
              <a:rPr lang="en-US" sz="2800" dirty="0"/>
              <a:t>AI-generated, adaptive meal plans based on user input and evolving health data</a:t>
            </a:r>
          </a:p>
          <a:p>
            <a:r>
              <a:rPr lang="en-US" sz="2800" dirty="0"/>
              <a:t>Smart food substitutions for dietary restrictions, allergies, and goals</a:t>
            </a:r>
          </a:p>
          <a:p>
            <a:r>
              <a:rPr lang="en-US" sz="2800" dirty="0"/>
              <a:t>Contextual explanations for every recommendation ("Why is this food better?")</a:t>
            </a:r>
          </a:p>
          <a:p>
            <a:r>
              <a:rPr lang="en-US" sz="2800" dirty="0"/>
              <a:t>Multimodal support: accepts voice, text, and image inputs (e.g., grocery labels)</a:t>
            </a:r>
          </a:p>
          <a:p>
            <a:r>
              <a:rPr lang="en-US" sz="2800" dirty="0"/>
              <a:t>Learns from continuous user feedback to refine future plans</a:t>
            </a:r>
          </a:p>
          <a:p>
            <a:r>
              <a:rPr lang="en-US" sz="2800" dirty="0"/>
              <a:t>Culturally aware: supports regional and traditional diets</a:t>
            </a:r>
          </a:p>
          <a:p>
            <a:r>
              <a:rPr lang="en-US" sz="2800" dirty="0"/>
              <a:t>Optional integration with fitness trackers or wearable health devices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latin typeface="Calibri"/>
                <a:ea typeface="+mn-lt"/>
                <a:cs typeface="+mn-lt"/>
              </a:rPr>
              <a:t>Health-conscious individuals</a:t>
            </a:r>
          </a:p>
          <a:p>
            <a:pPr marL="305435" indent="-305435"/>
            <a:r>
              <a:rPr lang="en-US" sz="2800" dirty="0">
                <a:latin typeface="Calibri"/>
                <a:ea typeface="+mn-lt"/>
                <a:cs typeface="+mn-lt"/>
              </a:rPr>
              <a:t>Diabetics, weight watchers, or allergy sufferers</a:t>
            </a:r>
          </a:p>
          <a:p>
            <a:pPr marL="305435" indent="-305435"/>
            <a:r>
              <a:rPr lang="en-US" sz="2800" dirty="0">
                <a:latin typeface="Calibri"/>
                <a:ea typeface="+mn-lt"/>
                <a:cs typeface="+mn-lt"/>
              </a:rPr>
              <a:t>Fitness trainers and dieticians</a:t>
            </a:r>
          </a:p>
          <a:p>
            <a:pPr marL="305435" indent="-305435"/>
            <a:r>
              <a:rPr lang="en-US" sz="2800" dirty="0">
                <a:latin typeface="Calibri"/>
                <a:ea typeface="+mn-lt"/>
                <a:cs typeface="+mn-lt"/>
              </a:rPr>
              <a:t>Schools, colleges, or corporate wellness programs</a:t>
            </a:r>
          </a:p>
          <a:p>
            <a:pPr marL="305435" indent="-305435"/>
            <a:r>
              <a:rPr lang="en-US" sz="2800" dirty="0">
                <a:latin typeface="Calibri"/>
                <a:ea typeface="+mn-lt"/>
                <a:cs typeface="+mn-lt"/>
              </a:rPr>
              <a:t>Elders needing balanced meals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A350FC74-8A80-07D5-80E1-9FCB978A2898}"/>
              </a:ext>
            </a:extLst>
          </p:cNvPr>
          <p:cNvPicPr>
            <a:picLocks noChangeAspect="1"/>
          </p:cNvPicPr>
          <p:nvPr/>
        </p:nvPicPr>
        <p:blipFill>
          <a:blip r:embed="rId2"/>
          <a:stretch>
            <a:fillRect/>
          </a:stretch>
        </p:blipFill>
        <p:spPr>
          <a:xfrm>
            <a:off x="2185988" y="862864"/>
            <a:ext cx="9558337" cy="535013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39888C43-B85B-AED2-AEF3-FDDFD75A1440}"/>
              </a:ext>
            </a:extLst>
          </p:cNvPr>
          <p:cNvPicPr>
            <a:picLocks noChangeAspect="1"/>
          </p:cNvPicPr>
          <p:nvPr/>
        </p:nvPicPr>
        <p:blipFill>
          <a:blip r:embed="rId2"/>
          <a:stretch>
            <a:fillRect/>
          </a:stretch>
        </p:blipFill>
        <p:spPr>
          <a:xfrm>
            <a:off x="2247733" y="967304"/>
            <a:ext cx="9363075" cy="506966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1252</TotalTime>
  <Words>497</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Nutrition Agent </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nike tha</cp:lastModifiedBy>
  <cp:revision>147</cp:revision>
  <dcterms:created xsi:type="dcterms:W3CDTF">2021-05-26T16:50:10Z</dcterms:created>
  <dcterms:modified xsi:type="dcterms:W3CDTF">2025-08-01T19:53:58Z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