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nr_by_hou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nr_by_st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nr_by_vers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nr_subject_simplifi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ocused_window_an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i4_available_memory_ran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p_5_customer_product_typ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p_5_stb_series_vertic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p_anr_activiti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