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B_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TB_Serial_N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y_st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rror_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aulting_libra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ignal_freq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p_backtrace_ch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